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667" r:id="rId2"/>
    <p:sldId id="672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6600"/>
    <a:srgbClr val="0000FF"/>
    <a:srgbClr val="FF5050"/>
    <a:srgbClr val="00FF00"/>
    <a:srgbClr val="FFFF00"/>
    <a:srgbClr val="663300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800" y="7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96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77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748" y="256528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Cooper Black" panose="0208090404030B020404" pitchFamily="18" charset="0"/>
              </a:rPr>
              <a:t>Geology Jokes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0" y="1182963"/>
            <a:ext cx="100584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Unscramble the letters to figure out the punch lines!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08E742AF-063D-42B5-93B8-6BD5B1BD5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906" y="1287227"/>
            <a:ext cx="8839200" cy="5240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3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What do you call an Irish gem that isn't real?</a:t>
            </a:r>
          </a:p>
          <a:p>
            <a:pPr>
              <a:lnSpc>
                <a:spcPct val="3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do you call a rock that won't go to school?</a:t>
            </a:r>
            <a:endParaRPr lang="en-US" sz="2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3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How does a geologist like to relax? </a:t>
            </a:r>
          </a:p>
          <a:p>
            <a:pPr>
              <a:lnSpc>
                <a:spcPct val="3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What's a geologist's favorite band?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99D979-25E3-4A8F-A6F6-D2CB49E72C1F}"/>
              </a:ext>
            </a:extLst>
          </p:cNvPr>
          <p:cNvSpPr txBox="1"/>
          <p:nvPr/>
        </p:nvSpPr>
        <p:spPr>
          <a:xfrm>
            <a:off x="728617" y="2270929"/>
            <a:ext cx="30489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 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ASMH-</a:t>
            </a:r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ORCK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870E3D-63B9-463F-B9F6-640C6B38B79B}"/>
              </a:ext>
            </a:extLst>
          </p:cNvPr>
          <p:cNvSpPr txBox="1"/>
          <p:nvPr/>
        </p:nvSpPr>
        <p:spPr>
          <a:xfrm>
            <a:off x="728617" y="5004672"/>
            <a:ext cx="40358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 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 </a:t>
            </a:r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OGRCIKN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CIRHA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F0080FE-5B3C-475A-AF2F-515C7AA44D92}"/>
              </a:ext>
            </a:extLst>
          </p:cNvPr>
          <p:cNvSpPr txBox="1"/>
          <p:nvPr/>
        </p:nvSpPr>
        <p:spPr>
          <a:xfrm>
            <a:off x="728617" y="6527892"/>
            <a:ext cx="33998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LNOLRIG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TEOSNS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mage result for earth science puns">
            <a:extLst>
              <a:ext uri="{FF2B5EF4-FFF2-40B4-BE49-F238E27FC236}">
                <a16:creationId xmlns:a16="http://schemas.microsoft.com/office/drawing/2014/main" id="{D3605F31-B3AB-4E5D-8134-23635BD917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495" y="4115317"/>
            <a:ext cx="3972999" cy="33390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0BD20E8-6142-4329-91D3-3175CC4E5A1C}"/>
              </a:ext>
            </a:extLst>
          </p:cNvPr>
          <p:cNvSpPr txBox="1"/>
          <p:nvPr/>
        </p:nvSpPr>
        <p:spPr>
          <a:xfrm>
            <a:off x="728617" y="3628468"/>
            <a:ext cx="39735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 </a:t>
            </a:r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ISPKINPG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SNOET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80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748" y="221267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Cooper Black" panose="0208090404030B020404" pitchFamily="18" charset="0"/>
              </a:rPr>
              <a:t>Geology Jokes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0" y="1182963"/>
            <a:ext cx="100584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Unscramble the letters to figure out the punch lines!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08E742AF-063D-42B5-93B8-6BD5B1BD5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63" y="1700190"/>
            <a:ext cx="8839200" cy="404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What do you call an Irish gem that isn't real?</a:t>
            </a:r>
          </a:p>
          <a:p>
            <a:pPr>
              <a:lnSpc>
                <a:spcPct val="2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do you call a rock that won't go to school?</a:t>
            </a:r>
            <a:endParaRPr lang="en-US" sz="2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How does a geologist like to relax? </a:t>
            </a:r>
          </a:p>
          <a:p>
            <a:pPr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What's a geologist's favorite band?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99D979-25E3-4A8F-A6F6-D2CB49E72C1F}"/>
              </a:ext>
            </a:extLst>
          </p:cNvPr>
          <p:cNvSpPr txBox="1"/>
          <p:nvPr/>
        </p:nvSpPr>
        <p:spPr>
          <a:xfrm>
            <a:off x="806394" y="2395874"/>
            <a:ext cx="30489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 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ASMH-</a:t>
            </a:r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ORCK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870E3D-63B9-463F-B9F6-640C6B38B79B}"/>
              </a:ext>
            </a:extLst>
          </p:cNvPr>
          <p:cNvSpPr txBox="1"/>
          <p:nvPr/>
        </p:nvSpPr>
        <p:spPr>
          <a:xfrm>
            <a:off x="806394" y="4637945"/>
            <a:ext cx="40358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 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 </a:t>
            </a:r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OGRCIKN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CIRHA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F0080FE-5B3C-475A-AF2F-515C7AA44D92}"/>
              </a:ext>
            </a:extLst>
          </p:cNvPr>
          <p:cNvSpPr txBox="1"/>
          <p:nvPr/>
        </p:nvSpPr>
        <p:spPr>
          <a:xfrm>
            <a:off x="806394" y="5769678"/>
            <a:ext cx="33998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LNOLRIG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TEOSNS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BD20E8-6142-4329-91D3-3175CC4E5A1C}"/>
              </a:ext>
            </a:extLst>
          </p:cNvPr>
          <p:cNvSpPr txBox="1"/>
          <p:nvPr/>
        </p:nvSpPr>
        <p:spPr>
          <a:xfrm>
            <a:off x="806394" y="3485312"/>
            <a:ext cx="39735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 </a:t>
            </a:r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ISPKINPG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SNOET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B3C1CB-CA42-4874-B471-B226E7EAC1D6}"/>
              </a:ext>
            </a:extLst>
          </p:cNvPr>
          <p:cNvSpPr txBox="1"/>
          <p:nvPr/>
        </p:nvSpPr>
        <p:spPr>
          <a:xfrm>
            <a:off x="4925004" y="2399684"/>
            <a:ext cx="3048991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 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SHAM-ROCK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5455B3-34F3-4822-8345-4273C733F495}"/>
              </a:ext>
            </a:extLst>
          </p:cNvPr>
          <p:cNvSpPr txBox="1"/>
          <p:nvPr/>
        </p:nvSpPr>
        <p:spPr>
          <a:xfrm>
            <a:off x="4925004" y="4641755"/>
            <a:ext cx="4035832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 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 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ROCKING 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CHAIR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7F3FFE-C3AB-40EF-B633-796133ABED0F}"/>
              </a:ext>
            </a:extLst>
          </p:cNvPr>
          <p:cNvSpPr txBox="1"/>
          <p:nvPr/>
        </p:nvSpPr>
        <p:spPr>
          <a:xfrm>
            <a:off x="4925004" y="5773488"/>
            <a:ext cx="3399846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ROLLING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STONES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425F75-AD08-49D0-9A9E-4019AEC62AA3}"/>
              </a:ext>
            </a:extLst>
          </p:cNvPr>
          <p:cNvSpPr txBox="1"/>
          <p:nvPr/>
        </p:nvSpPr>
        <p:spPr>
          <a:xfrm>
            <a:off x="4925004" y="3603422"/>
            <a:ext cx="3973546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 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SKIPPING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STONE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37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4098</TotalTime>
  <Words>171</Words>
  <Application>Microsoft Office PowerPoint</Application>
  <PresentationFormat>Custom</PresentationFormat>
  <Paragraphs>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Cooper Black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267</cp:revision>
  <dcterms:created xsi:type="dcterms:W3CDTF">2021-01-11T03:34:29Z</dcterms:created>
  <dcterms:modified xsi:type="dcterms:W3CDTF">2022-05-26T19:40:14Z</dcterms:modified>
</cp:coreProperties>
</file>