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handoutMasterIdLst>
    <p:handoutMasterId r:id="rId5"/>
  </p:handoutMasterIdLst>
  <p:sldIdLst>
    <p:sldId id="673" r:id="rId2"/>
    <p:sldId id="675" r:id="rId3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6600"/>
    <a:srgbClr val="993300"/>
    <a:srgbClr val="0000FF"/>
    <a:srgbClr val="FF5050"/>
    <a:srgbClr val="00FF00"/>
    <a:srgbClr val="FFFF00"/>
    <a:srgbClr val="66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70" y="3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81E7-6063-4FA3-9131-2D2906B0A2B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9B69B-86D2-41E9-8612-CAA6CD4A16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B72EC-D967-472A-A083-C437A7D0276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554C0-5506-4C7C-8A86-B0F255097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7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0816E-C2DC-4DB5-8927-6BE4C3F2A482}" type="slidenum">
              <a:rPr lang="en-US"/>
              <a:pPr/>
              <a:t>1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0816E-C2DC-4DB5-8927-6BE4C3F2A482}" type="slidenum">
              <a:rPr lang="en-US"/>
              <a:pPr/>
              <a:t>2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5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0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0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2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C2CE-D30A-4512-B1EA-4084D017473B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C048-C2F2-42D3-A5F1-D23E03D2E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30BA440-9461-46AE-8011-7F4948926E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25" t="26579" r="22785" b="53973"/>
          <a:stretch/>
        </p:blipFill>
        <p:spPr>
          <a:xfrm>
            <a:off x="613591" y="1796701"/>
            <a:ext cx="1681035" cy="17184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E0099CF-33A7-4490-B1C2-BA51FC0D4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62" t="53768" r="39650" b="38923"/>
          <a:stretch/>
        </p:blipFill>
        <p:spPr>
          <a:xfrm>
            <a:off x="7448035" y="1768665"/>
            <a:ext cx="2351397" cy="1537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61958-5DEE-4ED7-BAF3-216C3C5FF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766" y="3800679"/>
            <a:ext cx="1486996" cy="1499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ABA20-69C0-485E-9FA2-BE6112F83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092" y="1884543"/>
            <a:ext cx="2701937" cy="188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29817-821E-4241-BC16-C4784B20B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980106" y="5182395"/>
            <a:ext cx="1104908" cy="2752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3EC48-37F1-4F2C-992B-8747DE138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468691" y="5868199"/>
            <a:ext cx="742955" cy="21240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7EFB6-7005-445C-953E-5E7A38D1CD28}"/>
              </a:ext>
            </a:extLst>
          </p:cNvPr>
          <p:cNvGrpSpPr/>
          <p:nvPr/>
        </p:nvGrpSpPr>
        <p:grpSpPr>
          <a:xfrm>
            <a:off x="212005" y="3798263"/>
            <a:ext cx="3002971" cy="2141655"/>
            <a:chOff x="212005" y="3798263"/>
            <a:chExt cx="3002971" cy="21416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90077E-2E28-40C3-BA2C-CAAF0116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2005" y="4044429"/>
              <a:ext cx="2486043" cy="189548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F8D841-A8F8-4571-9A15-15713207F702}"/>
                </a:ext>
              </a:extLst>
            </p:cNvPr>
            <p:cNvSpPr/>
            <p:nvPr/>
          </p:nvSpPr>
          <p:spPr>
            <a:xfrm rot="3215337">
              <a:off x="1971680" y="3857688"/>
              <a:ext cx="1022943" cy="90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708B70F-B4F6-4AB9-A8CA-7B406AF5D3E9}"/>
                </a:ext>
              </a:extLst>
            </p:cNvPr>
            <p:cNvSpPr/>
            <p:nvPr/>
          </p:nvSpPr>
          <p:spPr>
            <a:xfrm rot="3215337">
              <a:off x="2251458" y="4282340"/>
              <a:ext cx="1022943" cy="90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7" descr="scistartlogo2">
            <a:extLst>
              <a:ext uri="{FF2B5EF4-FFF2-40B4-BE49-F238E27FC236}">
                <a16:creationId xmlns:a16="http://schemas.microsoft.com/office/drawing/2014/main" id="{B776E9B4-1F95-46CA-9C12-4BBD4C75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48035" y="379575"/>
            <a:ext cx="2309091" cy="43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370A15-37D3-46A1-BF9C-9E3B79625492}"/>
              </a:ext>
            </a:extLst>
          </p:cNvPr>
          <p:cNvSpPr txBox="1"/>
          <p:nvPr/>
        </p:nvSpPr>
        <p:spPr>
          <a:xfrm>
            <a:off x="0" y="101378"/>
            <a:ext cx="7156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Narrow" panose="020B0606020202030204" pitchFamily="34" charset="0"/>
              </a:rPr>
              <a:t>Fossil ID Challenge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BFB09-B814-4E4D-8D34-A66ADC9E77D7}"/>
              </a:ext>
            </a:extLst>
          </p:cNvPr>
          <p:cNvSpPr txBox="1"/>
          <p:nvPr/>
        </p:nvSpPr>
        <p:spPr>
          <a:xfrm>
            <a:off x="29642" y="7464623"/>
            <a:ext cx="4384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T. Tomm 2022   https://sciencespot.net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181EE-0ECD-4F9E-850D-A4CBF9B308F2}"/>
              </a:ext>
            </a:extLst>
          </p:cNvPr>
          <p:cNvSpPr txBox="1"/>
          <p:nvPr/>
        </p:nvSpPr>
        <p:spPr>
          <a:xfrm>
            <a:off x="103594" y="1117041"/>
            <a:ext cx="985121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Identify each fossil using the word list.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5D9037-4043-4A21-9BD4-8428C0713358}"/>
              </a:ext>
            </a:extLst>
          </p:cNvPr>
          <p:cNvSpPr/>
          <p:nvPr/>
        </p:nvSpPr>
        <p:spPr>
          <a:xfrm>
            <a:off x="103594" y="1702770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FEFB7D-0F25-4D36-8B1E-542A7E80AD83}"/>
              </a:ext>
            </a:extLst>
          </p:cNvPr>
          <p:cNvSpPr/>
          <p:nvPr/>
        </p:nvSpPr>
        <p:spPr>
          <a:xfrm>
            <a:off x="73802" y="3625972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E74E62-6842-4CD1-B4C3-D73B3EF9273E}"/>
              </a:ext>
            </a:extLst>
          </p:cNvPr>
          <p:cNvSpPr/>
          <p:nvPr/>
        </p:nvSpPr>
        <p:spPr>
          <a:xfrm>
            <a:off x="103594" y="6598119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6628C0-085F-4486-9E23-42826F7DFC98}"/>
              </a:ext>
            </a:extLst>
          </p:cNvPr>
          <p:cNvSpPr/>
          <p:nvPr/>
        </p:nvSpPr>
        <p:spPr>
          <a:xfrm>
            <a:off x="5730093" y="2357092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72BF13-3560-41CE-908B-334EB2C604EF}"/>
              </a:ext>
            </a:extLst>
          </p:cNvPr>
          <p:cNvSpPr/>
          <p:nvPr/>
        </p:nvSpPr>
        <p:spPr>
          <a:xfrm>
            <a:off x="9354882" y="1746918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6E3925-F4C9-4856-9389-481C020FE767}"/>
              </a:ext>
            </a:extLst>
          </p:cNvPr>
          <p:cNvSpPr/>
          <p:nvPr/>
        </p:nvSpPr>
        <p:spPr>
          <a:xfrm>
            <a:off x="9204762" y="3765303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CBF25B-D0A1-45D4-A745-E86C613F11A1}"/>
              </a:ext>
            </a:extLst>
          </p:cNvPr>
          <p:cNvSpPr/>
          <p:nvPr/>
        </p:nvSpPr>
        <p:spPr>
          <a:xfrm>
            <a:off x="8889985" y="5448355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BD2890-D895-4466-81AC-2EDEAF6FCEF3}"/>
              </a:ext>
            </a:extLst>
          </p:cNvPr>
          <p:cNvSpPr txBox="1"/>
          <p:nvPr/>
        </p:nvSpPr>
        <p:spPr>
          <a:xfrm>
            <a:off x="3710102" y="3779193"/>
            <a:ext cx="2722137" cy="31085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Ammonite</a:t>
            </a:r>
          </a:p>
          <a:p>
            <a:pPr algn="ctr"/>
            <a:r>
              <a:rPr lang="en-US" sz="2800" b="1" i="1" dirty="0" err="1"/>
              <a:t>Blastoid</a:t>
            </a:r>
            <a:endParaRPr lang="en-US" sz="2800" b="1" i="1" dirty="0"/>
          </a:p>
          <a:p>
            <a:pPr algn="ctr"/>
            <a:r>
              <a:rPr lang="en-US" sz="2800" b="1" i="1" dirty="0"/>
              <a:t>Coral</a:t>
            </a:r>
          </a:p>
          <a:p>
            <a:pPr algn="ctr"/>
            <a:r>
              <a:rPr lang="en-US" sz="2800" b="1" i="1" dirty="0"/>
              <a:t>Crinoids</a:t>
            </a:r>
          </a:p>
          <a:p>
            <a:pPr algn="ctr"/>
            <a:r>
              <a:rPr lang="en-US" sz="2800" b="1" i="1" dirty="0"/>
              <a:t>Gastropod</a:t>
            </a:r>
          </a:p>
          <a:p>
            <a:pPr algn="ctr"/>
            <a:r>
              <a:rPr lang="en-US" sz="2800" b="1" i="1" dirty="0"/>
              <a:t>Mammoth Tooth</a:t>
            </a:r>
          </a:p>
          <a:p>
            <a:pPr algn="ctr"/>
            <a:r>
              <a:rPr lang="en-US" sz="2800" b="1" i="1" dirty="0"/>
              <a:t>Trilobite</a:t>
            </a:r>
          </a:p>
        </p:txBody>
      </p:sp>
      <p:pic>
        <p:nvPicPr>
          <p:cNvPr id="4" name="Where the Stars and Stripes and the Eagle Fly">
            <a:hlinkClick r:id="" action="ppaction://media"/>
            <a:extLst>
              <a:ext uri="{FF2B5EF4-FFF2-40B4-BE49-F238E27FC236}">
                <a16:creationId xmlns:a16="http://schemas.microsoft.com/office/drawing/2014/main" id="{EF1847C6-A5EA-4A70-B26A-E1CCD766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01108" y="6638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6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scistartlogo2">
            <a:extLst>
              <a:ext uri="{FF2B5EF4-FFF2-40B4-BE49-F238E27FC236}">
                <a16:creationId xmlns:a16="http://schemas.microsoft.com/office/drawing/2014/main" id="{B776E9B4-1F95-46CA-9C12-4BBD4C75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6366" y="266135"/>
            <a:ext cx="2309091" cy="43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370A15-37D3-46A1-BF9C-9E3B79625492}"/>
              </a:ext>
            </a:extLst>
          </p:cNvPr>
          <p:cNvSpPr txBox="1"/>
          <p:nvPr/>
        </p:nvSpPr>
        <p:spPr>
          <a:xfrm>
            <a:off x="0" y="101378"/>
            <a:ext cx="7156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Narrow" panose="020B0606020202030204" pitchFamily="34" charset="0"/>
              </a:rPr>
              <a:t>Fossil ID Challenge 1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5756460-2627-413F-9BEE-49A0F9036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25" t="26579" r="22785" b="53973"/>
          <a:stretch/>
        </p:blipFill>
        <p:spPr>
          <a:xfrm>
            <a:off x="613591" y="1796701"/>
            <a:ext cx="1681035" cy="17184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F4F96A-5A89-4455-AC17-563B5D4BB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62" t="53768" r="39650" b="38923"/>
          <a:stretch/>
        </p:blipFill>
        <p:spPr>
          <a:xfrm>
            <a:off x="7448035" y="1768665"/>
            <a:ext cx="2351397" cy="15370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13FD443-3ED5-4178-8E40-329D7F3ED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766" y="3800679"/>
            <a:ext cx="1486996" cy="14991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7ADAE0-629C-46DB-9E45-7A9929FC1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092" y="1884543"/>
            <a:ext cx="2701937" cy="18807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784BBC-2262-4354-8050-4C6CCB04B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980106" y="5182395"/>
            <a:ext cx="1104908" cy="275274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2C4CAC-FA48-4F76-9A12-7A502A71A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468691" y="5868199"/>
            <a:ext cx="742955" cy="212409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96445BB-DA9C-4E8D-AB0A-0E7E8BCA1BCE}"/>
              </a:ext>
            </a:extLst>
          </p:cNvPr>
          <p:cNvGrpSpPr/>
          <p:nvPr/>
        </p:nvGrpSpPr>
        <p:grpSpPr>
          <a:xfrm>
            <a:off x="212005" y="3798263"/>
            <a:ext cx="3002971" cy="2141655"/>
            <a:chOff x="212005" y="3798263"/>
            <a:chExt cx="3002971" cy="214165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940683-E5B7-42DB-8BF6-BC6662610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005" y="4044429"/>
              <a:ext cx="2486043" cy="1895489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3D7D58-92B7-4CF2-922C-DE04FF97526F}"/>
                </a:ext>
              </a:extLst>
            </p:cNvPr>
            <p:cNvSpPr/>
            <p:nvPr/>
          </p:nvSpPr>
          <p:spPr>
            <a:xfrm rot="3215337">
              <a:off x="1971680" y="3857688"/>
              <a:ext cx="1022943" cy="90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C49C1E9-8A2F-4467-9A62-BE4BA8FC6445}"/>
                </a:ext>
              </a:extLst>
            </p:cNvPr>
            <p:cNvSpPr/>
            <p:nvPr/>
          </p:nvSpPr>
          <p:spPr>
            <a:xfrm rot="3215337">
              <a:off x="2251458" y="4282340"/>
              <a:ext cx="1022943" cy="9040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4B652D9E-526C-433F-90CB-2690B1552EE1}"/>
              </a:ext>
            </a:extLst>
          </p:cNvPr>
          <p:cNvSpPr/>
          <p:nvPr/>
        </p:nvSpPr>
        <p:spPr>
          <a:xfrm>
            <a:off x="103594" y="1702770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F92A8A-1306-4506-98F6-56F106D03669}"/>
              </a:ext>
            </a:extLst>
          </p:cNvPr>
          <p:cNvSpPr/>
          <p:nvPr/>
        </p:nvSpPr>
        <p:spPr>
          <a:xfrm>
            <a:off x="73802" y="3625972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519588-883A-4BBE-908E-1A0B1EEB7E40}"/>
              </a:ext>
            </a:extLst>
          </p:cNvPr>
          <p:cNvSpPr/>
          <p:nvPr/>
        </p:nvSpPr>
        <p:spPr>
          <a:xfrm>
            <a:off x="103594" y="6598119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3A219A-7D11-4EB4-89BF-258C049D3F79}"/>
              </a:ext>
            </a:extLst>
          </p:cNvPr>
          <p:cNvSpPr/>
          <p:nvPr/>
        </p:nvSpPr>
        <p:spPr>
          <a:xfrm>
            <a:off x="5522332" y="3080223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144ADE-6956-46E1-8438-089C7E9DFFD2}"/>
              </a:ext>
            </a:extLst>
          </p:cNvPr>
          <p:cNvSpPr/>
          <p:nvPr/>
        </p:nvSpPr>
        <p:spPr>
          <a:xfrm>
            <a:off x="9354882" y="1746918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9446887-0021-43D6-9406-B67C969C4BB0}"/>
              </a:ext>
            </a:extLst>
          </p:cNvPr>
          <p:cNvSpPr/>
          <p:nvPr/>
        </p:nvSpPr>
        <p:spPr>
          <a:xfrm>
            <a:off x="9204762" y="3765303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526BD1-0260-418F-A336-F04CBDDFEFC8}"/>
              </a:ext>
            </a:extLst>
          </p:cNvPr>
          <p:cNvSpPr/>
          <p:nvPr/>
        </p:nvSpPr>
        <p:spPr>
          <a:xfrm>
            <a:off x="8889985" y="5448355"/>
            <a:ext cx="655322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513A68-5F35-4CF1-A716-1C4D46BE65B6}"/>
              </a:ext>
            </a:extLst>
          </p:cNvPr>
          <p:cNvSpPr txBox="1"/>
          <p:nvPr/>
        </p:nvSpPr>
        <p:spPr>
          <a:xfrm>
            <a:off x="3706281" y="4207046"/>
            <a:ext cx="2722137" cy="31085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Ammonite</a:t>
            </a:r>
          </a:p>
          <a:p>
            <a:pPr algn="ctr"/>
            <a:r>
              <a:rPr lang="en-US" sz="2800" b="1" i="1" dirty="0" err="1"/>
              <a:t>Blastoid</a:t>
            </a:r>
            <a:endParaRPr lang="en-US" sz="2800" b="1" i="1" dirty="0"/>
          </a:p>
          <a:p>
            <a:pPr algn="ctr"/>
            <a:r>
              <a:rPr lang="en-US" sz="2800" b="1" i="1" dirty="0"/>
              <a:t>Coral</a:t>
            </a:r>
          </a:p>
          <a:p>
            <a:pPr algn="ctr"/>
            <a:r>
              <a:rPr lang="en-US" sz="2800" b="1" i="1" dirty="0"/>
              <a:t>Crinoids</a:t>
            </a:r>
          </a:p>
          <a:p>
            <a:pPr algn="ctr"/>
            <a:r>
              <a:rPr lang="en-US" sz="2800" b="1" i="1" dirty="0"/>
              <a:t>Gastropod</a:t>
            </a:r>
          </a:p>
          <a:p>
            <a:pPr algn="ctr"/>
            <a:r>
              <a:rPr lang="en-US" sz="2800" b="1" i="1" dirty="0"/>
              <a:t>Mammoth Tooth</a:t>
            </a:r>
          </a:p>
          <a:p>
            <a:pPr algn="ctr"/>
            <a:r>
              <a:rPr lang="en-US" sz="2800" b="1" i="1" dirty="0"/>
              <a:t>Trilobite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BFB09-B814-4E4D-8D34-A66ADC9E77D7}"/>
              </a:ext>
            </a:extLst>
          </p:cNvPr>
          <p:cNvSpPr txBox="1"/>
          <p:nvPr/>
        </p:nvSpPr>
        <p:spPr>
          <a:xfrm>
            <a:off x="3697135" y="7552965"/>
            <a:ext cx="4384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T. Tomm 2022   https://sciencespot.net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181EE-0ECD-4F9E-850D-A4CBF9B308F2}"/>
              </a:ext>
            </a:extLst>
          </p:cNvPr>
          <p:cNvSpPr txBox="1"/>
          <p:nvPr/>
        </p:nvSpPr>
        <p:spPr>
          <a:xfrm>
            <a:off x="103594" y="1117041"/>
            <a:ext cx="985121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The answers are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EC9AD-36CE-4AF0-827F-FC9A8657D3C5}"/>
              </a:ext>
            </a:extLst>
          </p:cNvPr>
          <p:cNvSpPr/>
          <p:nvPr/>
        </p:nvSpPr>
        <p:spPr>
          <a:xfrm>
            <a:off x="995085" y="2849391"/>
            <a:ext cx="2011680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Ammonite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FF324F-2608-4C7A-B2E3-13BE468C7270}"/>
              </a:ext>
            </a:extLst>
          </p:cNvPr>
          <p:cNvSpPr/>
          <p:nvPr/>
        </p:nvSpPr>
        <p:spPr>
          <a:xfrm>
            <a:off x="124405" y="5172125"/>
            <a:ext cx="2124091" cy="1077218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Mammoth Tooth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7EBA5C-2B39-4D48-BB97-AF97723DDC11}"/>
              </a:ext>
            </a:extLst>
          </p:cNvPr>
          <p:cNvSpPr/>
          <p:nvPr/>
        </p:nvSpPr>
        <p:spPr>
          <a:xfrm>
            <a:off x="1497145" y="7114062"/>
            <a:ext cx="1972015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Gastropod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39BB3A-B7CE-4919-B144-17D056D99132}"/>
              </a:ext>
            </a:extLst>
          </p:cNvPr>
          <p:cNvSpPr/>
          <p:nvPr/>
        </p:nvSpPr>
        <p:spPr>
          <a:xfrm>
            <a:off x="3989249" y="1764325"/>
            <a:ext cx="1574470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Crinoids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A6EA2A-5823-4852-AF91-7904A363123A}"/>
              </a:ext>
            </a:extLst>
          </p:cNvPr>
          <p:cNvSpPr/>
          <p:nvPr/>
        </p:nvSpPr>
        <p:spPr>
          <a:xfrm>
            <a:off x="7446366" y="3079642"/>
            <a:ext cx="1601336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Trilobite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877A79-11F8-4150-A9DB-6EACFFA762BA}"/>
              </a:ext>
            </a:extLst>
          </p:cNvPr>
          <p:cNvSpPr/>
          <p:nvPr/>
        </p:nvSpPr>
        <p:spPr>
          <a:xfrm>
            <a:off x="7383129" y="4766262"/>
            <a:ext cx="1557799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Blastoid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447B4D-A4DB-43F1-B2AB-B7E73D0E6D6B}"/>
              </a:ext>
            </a:extLst>
          </p:cNvPr>
          <p:cNvSpPr/>
          <p:nvPr/>
        </p:nvSpPr>
        <p:spPr>
          <a:xfrm>
            <a:off x="8040451" y="7023201"/>
            <a:ext cx="1063689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Coral</a:t>
            </a:r>
          </a:p>
        </p:txBody>
      </p:sp>
    </p:spTree>
    <p:extLst>
      <p:ext uri="{BB962C8B-B14F-4D97-AF65-F5344CB8AC3E}">
        <p14:creationId xmlns:p14="http://schemas.microsoft.com/office/powerpoint/2010/main" val="5557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9" grpId="0" animBg="1"/>
      <p:bldP spid="43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4131</TotalTime>
  <Words>78</Words>
  <Application>Microsoft Office PowerPoint</Application>
  <PresentationFormat>Custom</PresentationFormat>
  <Paragraphs>43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Starters</dc:title>
  <dc:creator>Tracy Tomm</dc:creator>
  <cp:lastModifiedBy>Tracy Tomm</cp:lastModifiedBy>
  <cp:revision>276</cp:revision>
  <dcterms:created xsi:type="dcterms:W3CDTF">2021-01-11T03:34:29Z</dcterms:created>
  <dcterms:modified xsi:type="dcterms:W3CDTF">2022-05-26T14:17:39Z</dcterms:modified>
</cp:coreProperties>
</file>