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673" r:id="rId2"/>
    <p:sldId id="675" r:id="rId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3300"/>
    <a:srgbClr val="0000FF"/>
    <a:srgbClr val="FF5050"/>
    <a:srgbClr val="00FF00"/>
    <a:srgbClr val="FFFF00"/>
    <a:srgbClr val="663300"/>
    <a:srgbClr val="FF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670" y="53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81E7-6063-4FA3-9131-2D2906B0A2B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B69B-86D2-41E9-8612-CAA6CD4A1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72EC-D967-472A-A083-C437A7D0276C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554C0-5506-4C7C-8A86-B0F255097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0816E-C2DC-4DB5-8927-6BE4C3F2A482}" type="slidenum">
              <a:rPr lang="en-US"/>
              <a:pPr/>
              <a:t>1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0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50816E-C2DC-4DB5-8927-6BE4C3F2A482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56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0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7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1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7C2CE-D30A-4512-B1EA-4084D017473B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C048-C2F2-42D3-A5F1-D23E03D2E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scistartlogo2">
            <a:extLst>
              <a:ext uri="{FF2B5EF4-FFF2-40B4-BE49-F238E27FC236}">
                <a16:creationId xmlns:a16="http://schemas.microsoft.com/office/drawing/2014/main" id="{B776E9B4-1F95-46CA-9C12-4BBD4C75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8033" y="246099"/>
            <a:ext cx="2309091" cy="4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370A15-37D3-46A1-BF9C-9E3B79625492}"/>
              </a:ext>
            </a:extLst>
          </p:cNvPr>
          <p:cNvSpPr txBox="1"/>
          <p:nvPr/>
        </p:nvSpPr>
        <p:spPr>
          <a:xfrm>
            <a:off x="0" y="101378"/>
            <a:ext cx="7156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 Narrow" panose="020B0606020202030204" pitchFamily="34" charset="0"/>
              </a:rPr>
              <a:t>Fossil Classification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BFB09-B814-4E4D-8D34-A66ADC9E77D7}"/>
              </a:ext>
            </a:extLst>
          </p:cNvPr>
          <p:cNvSpPr txBox="1"/>
          <p:nvPr/>
        </p:nvSpPr>
        <p:spPr>
          <a:xfrm>
            <a:off x="3697135" y="7552965"/>
            <a:ext cx="4384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T. Tomm 2022   https://sciencespot.net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181EE-0ECD-4F9E-850D-A4CBF9B308F2}"/>
              </a:ext>
            </a:extLst>
          </p:cNvPr>
          <p:cNvSpPr txBox="1"/>
          <p:nvPr/>
        </p:nvSpPr>
        <p:spPr>
          <a:xfrm>
            <a:off x="103594" y="1117041"/>
            <a:ext cx="985121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Identify each as a BODY (B) or TRACE (T) fossil.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8995A8-AF83-40A5-913F-CB9BA95F99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09" t="32520" r="63214" b="54817"/>
          <a:stretch/>
        </p:blipFill>
        <p:spPr>
          <a:xfrm>
            <a:off x="73802" y="3668983"/>
            <a:ext cx="2898487" cy="21482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79D20F-53CC-465C-8DEF-EF25688114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03" t="45977" r="65635" b="41360"/>
          <a:stretch/>
        </p:blipFill>
        <p:spPr>
          <a:xfrm>
            <a:off x="7560330" y="3950199"/>
            <a:ext cx="2084498" cy="19494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14B0B7-3EB5-4403-B605-97EF166105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289" t="29778" r="50602" b="57814"/>
          <a:stretch/>
        </p:blipFill>
        <p:spPr>
          <a:xfrm>
            <a:off x="3821008" y="1747892"/>
            <a:ext cx="2411100" cy="18496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6FD047-3900-4382-9E10-0693D40683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305" t="44387" r="53976" b="40630"/>
          <a:stretch/>
        </p:blipFill>
        <p:spPr>
          <a:xfrm rot="16200000">
            <a:off x="697810" y="5335219"/>
            <a:ext cx="1771379" cy="29002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E2C178-006C-4999-8C3C-A517FDBC57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060" t="33808" r="37261" b="55451"/>
          <a:stretch/>
        </p:blipFill>
        <p:spPr>
          <a:xfrm>
            <a:off x="107590" y="1705181"/>
            <a:ext cx="2953386" cy="18567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5D9037-4043-4A21-9BD4-8428C0713358}"/>
              </a:ext>
            </a:extLst>
          </p:cNvPr>
          <p:cNvSpPr/>
          <p:nvPr/>
        </p:nvSpPr>
        <p:spPr>
          <a:xfrm>
            <a:off x="103594" y="1702770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30BA440-9461-46AE-8011-7F4948926E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325" t="26579" r="22785" b="53973"/>
          <a:stretch/>
        </p:blipFill>
        <p:spPr>
          <a:xfrm>
            <a:off x="4162619" y="4294880"/>
            <a:ext cx="2309091" cy="23604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0099CF-33A7-4490-B1C2-BA51FC0D41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362" t="53768" r="39650" b="38923"/>
          <a:stretch/>
        </p:blipFill>
        <p:spPr>
          <a:xfrm>
            <a:off x="7426881" y="6133977"/>
            <a:ext cx="2351397" cy="15370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581896-37EE-4452-88AF-8ECD4E2461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853" t="47398" r="28307" b="40089"/>
          <a:stretch/>
        </p:blipFill>
        <p:spPr>
          <a:xfrm>
            <a:off x="7239931" y="1702770"/>
            <a:ext cx="2725298" cy="216595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6FEFB7D-0F25-4D36-8B1E-542A7E80AD83}"/>
              </a:ext>
            </a:extLst>
          </p:cNvPr>
          <p:cNvSpPr/>
          <p:nvPr/>
        </p:nvSpPr>
        <p:spPr>
          <a:xfrm>
            <a:off x="73802" y="3625972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E74E62-6842-4CD1-B4C3-D73B3EF9273E}"/>
              </a:ext>
            </a:extLst>
          </p:cNvPr>
          <p:cNvSpPr/>
          <p:nvPr/>
        </p:nvSpPr>
        <p:spPr>
          <a:xfrm>
            <a:off x="133386" y="6963136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6628C0-085F-4486-9E23-42826F7DFC98}"/>
              </a:ext>
            </a:extLst>
          </p:cNvPr>
          <p:cNvSpPr/>
          <p:nvPr/>
        </p:nvSpPr>
        <p:spPr>
          <a:xfrm>
            <a:off x="3821008" y="2910106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72BF13-3560-41CE-908B-334EB2C604EF}"/>
              </a:ext>
            </a:extLst>
          </p:cNvPr>
          <p:cNvSpPr/>
          <p:nvPr/>
        </p:nvSpPr>
        <p:spPr>
          <a:xfrm>
            <a:off x="4060909" y="4154409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6E3925-F4C9-4856-9389-481C020FE767}"/>
              </a:ext>
            </a:extLst>
          </p:cNvPr>
          <p:cNvSpPr/>
          <p:nvPr/>
        </p:nvSpPr>
        <p:spPr>
          <a:xfrm>
            <a:off x="7232669" y="1700218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CBF25B-D0A1-45D4-A745-E86C613F11A1}"/>
              </a:ext>
            </a:extLst>
          </p:cNvPr>
          <p:cNvSpPr/>
          <p:nvPr/>
        </p:nvSpPr>
        <p:spPr>
          <a:xfrm>
            <a:off x="9027221" y="5191757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71C248C-EC09-4FE2-A2FC-8FA0401EC5B4}"/>
              </a:ext>
            </a:extLst>
          </p:cNvPr>
          <p:cNvSpPr/>
          <p:nvPr/>
        </p:nvSpPr>
        <p:spPr>
          <a:xfrm>
            <a:off x="7024789" y="7057996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21 - Walking on Sunshine">
            <a:hlinkClick r:id="" action="ppaction://media"/>
            <a:extLst>
              <a:ext uri="{FF2B5EF4-FFF2-40B4-BE49-F238E27FC236}">
                <a16:creationId xmlns:a16="http://schemas.microsoft.com/office/drawing/2014/main" id="{D70F1A18-E6B1-4F2F-82B6-F0CFDC639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73482" y="6719454"/>
            <a:ext cx="487363" cy="48736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5C109F-6900-4BF0-B92C-7B4C7AEBBB78}"/>
              </a:ext>
            </a:extLst>
          </p:cNvPr>
          <p:cNvSpPr/>
          <p:nvPr/>
        </p:nvSpPr>
        <p:spPr>
          <a:xfrm>
            <a:off x="133387" y="5361034"/>
            <a:ext cx="15582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Bite marks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3263E2-40C7-4E22-981F-91EC1B317F95}"/>
              </a:ext>
            </a:extLst>
          </p:cNvPr>
          <p:cNvSpPr/>
          <p:nvPr/>
        </p:nvSpPr>
        <p:spPr>
          <a:xfrm>
            <a:off x="4538036" y="1814418"/>
            <a:ext cx="15582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Burrows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178F61-6486-4ABE-BE4F-88BE4C097B65}"/>
              </a:ext>
            </a:extLst>
          </p:cNvPr>
          <p:cNvSpPr/>
          <p:nvPr/>
        </p:nvSpPr>
        <p:spPr>
          <a:xfrm>
            <a:off x="7573617" y="3431894"/>
            <a:ext cx="2129261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Spider in amber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EC9C802-13F3-4197-A8FA-47C512B0F1D3}"/>
              </a:ext>
            </a:extLst>
          </p:cNvPr>
          <p:cNvSpPr/>
          <p:nvPr/>
        </p:nvSpPr>
        <p:spPr>
          <a:xfrm>
            <a:off x="7216516" y="4014015"/>
            <a:ext cx="15582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Footprints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E94A14-372B-49E0-B945-009D6225D348}"/>
              </a:ext>
            </a:extLst>
          </p:cNvPr>
          <p:cNvSpPr/>
          <p:nvPr/>
        </p:nvSpPr>
        <p:spPr>
          <a:xfrm>
            <a:off x="133386" y="3104817"/>
            <a:ext cx="17754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Insect imprint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23C4308-BF41-45D7-8907-1ABFEB82CA94}"/>
              </a:ext>
            </a:extLst>
          </p:cNvPr>
          <p:cNvSpPr/>
          <p:nvPr/>
        </p:nvSpPr>
        <p:spPr>
          <a:xfrm>
            <a:off x="1258189" y="6076292"/>
            <a:ext cx="17754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Leaf print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FB77FE6-4142-4147-8C2A-94A97181A6D8}"/>
              </a:ext>
            </a:extLst>
          </p:cNvPr>
          <p:cNvSpPr/>
          <p:nvPr/>
        </p:nvSpPr>
        <p:spPr>
          <a:xfrm>
            <a:off x="4673133" y="6188640"/>
            <a:ext cx="17754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Ammonite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99A41A6-E9DB-48E3-8A5B-FFE8DBF62923}"/>
              </a:ext>
            </a:extLst>
          </p:cNvPr>
          <p:cNvSpPr/>
          <p:nvPr/>
        </p:nvSpPr>
        <p:spPr>
          <a:xfrm>
            <a:off x="7240965" y="6002430"/>
            <a:ext cx="2592715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Trilobite exoskeleton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50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2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scistartlogo2">
            <a:extLst>
              <a:ext uri="{FF2B5EF4-FFF2-40B4-BE49-F238E27FC236}">
                <a16:creationId xmlns:a16="http://schemas.microsoft.com/office/drawing/2014/main" id="{B776E9B4-1F95-46CA-9C12-4BBD4C75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3787" y="326223"/>
            <a:ext cx="2309091" cy="43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7370A15-37D3-46A1-BF9C-9E3B79625492}"/>
              </a:ext>
            </a:extLst>
          </p:cNvPr>
          <p:cNvSpPr txBox="1"/>
          <p:nvPr/>
        </p:nvSpPr>
        <p:spPr>
          <a:xfrm>
            <a:off x="0" y="101378"/>
            <a:ext cx="7156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 Narrow" panose="020B0606020202030204" pitchFamily="34" charset="0"/>
              </a:rPr>
              <a:t>Fossil Classification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BFB09-B814-4E4D-8D34-A66ADC9E77D7}"/>
              </a:ext>
            </a:extLst>
          </p:cNvPr>
          <p:cNvSpPr txBox="1"/>
          <p:nvPr/>
        </p:nvSpPr>
        <p:spPr>
          <a:xfrm>
            <a:off x="3697135" y="7552965"/>
            <a:ext cx="4384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T. Tomm 2022   https://sciencespot.net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181EE-0ECD-4F9E-850D-A4CBF9B308F2}"/>
              </a:ext>
            </a:extLst>
          </p:cNvPr>
          <p:cNvSpPr txBox="1"/>
          <p:nvPr/>
        </p:nvSpPr>
        <p:spPr>
          <a:xfrm>
            <a:off x="103594" y="1117041"/>
            <a:ext cx="985121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The answers are …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78995A8-AF83-40A5-913F-CB9BA95F9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09" t="32520" r="63214" b="54817"/>
          <a:stretch/>
        </p:blipFill>
        <p:spPr>
          <a:xfrm>
            <a:off x="73802" y="3668983"/>
            <a:ext cx="2898487" cy="21482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79D20F-53CC-465C-8DEF-EF25688114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3" t="45977" r="65635" b="41360"/>
          <a:stretch/>
        </p:blipFill>
        <p:spPr>
          <a:xfrm>
            <a:off x="7560330" y="3950199"/>
            <a:ext cx="2084498" cy="19494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714B0B7-3EB5-4403-B605-97EF166105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89" t="29778" r="50602" b="57814"/>
          <a:stretch/>
        </p:blipFill>
        <p:spPr>
          <a:xfrm>
            <a:off x="3821008" y="1747892"/>
            <a:ext cx="2411100" cy="18496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66FD047-3900-4382-9E10-0693D4068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05" t="44387" r="53976" b="40630"/>
          <a:stretch/>
        </p:blipFill>
        <p:spPr>
          <a:xfrm rot="16200000">
            <a:off x="697810" y="5335219"/>
            <a:ext cx="1771379" cy="29002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E2C178-006C-4999-8C3C-A517FDBC5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60" t="33808" r="37261" b="55451"/>
          <a:stretch/>
        </p:blipFill>
        <p:spPr>
          <a:xfrm>
            <a:off x="107590" y="1705181"/>
            <a:ext cx="2953386" cy="18567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B5D9037-4043-4A21-9BD4-8428C0713358}"/>
              </a:ext>
            </a:extLst>
          </p:cNvPr>
          <p:cNvSpPr/>
          <p:nvPr/>
        </p:nvSpPr>
        <p:spPr>
          <a:xfrm>
            <a:off x="103594" y="1702770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30BA440-9461-46AE-8011-7F4948926E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25" t="26579" r="22785" b="53973"/>
          <a:stretch/>
        </p:blipFill>
        <p:spPr>
          <a:xfrm>
            <a:off x="4162619" y="4294880"/>
            <a:ext cx="2309091" cy="23604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0099CF-33A7-4490-B1C2-BA51FC0D41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62" t="53768" r="39650" b="38923"/>
          <a:stretch/>
        </p:blipFill>
        <p:spPr>
          <a:xfrm>
            <a:off x="7426881" y="6133977"/>
            <a:ext cx="2351397" cy="15370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581896-37EE-4452-88AF-8ECD4E246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53" t="47398" r="28307" b="40089"/>
          <a:stretch/>
        </p:blipFill>
        <p:spPr>
          <a:xfrm>
            <a:off x="7239931" y="1702770"/>
            <a:ext cx="2725298" cy="216595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6FEFB7D-0F25-4D36-8B1E-542A7E80AD83}"/>
              </a:ext>
            </a:extLst>
          </p:cNvPr>
          <p:cNvSpPr/>
          <p:nvPr/>
        </p:nvSpPr>
        <p:spPr>
          <a:xfrm>
            <a:off x="73802" y="3625972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E74E62-6842-4CD1-B4C3-D73B3EF9273E}"/>
              </a:ext>
            </a:extLst>
          </p:cNvPr>
          <p:cNvSpPr/>
          <p:nvPr/>
        </p:nvSpPr>
        <p:spPr>
          <a:xfrm>
            <a:off x="133386" y="6963136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6628C0-085F-4486-9E23-42826F7DFC98}"/>
              </a:ext>
            </a:extLst>
          </p:cNvPr>
          <p:cNvSpPr/>
          <p:nvPr/>
        </p:nvSpPr>
        <p:spPr>
          <a:xfrm>
            <a:off x="3821008" y="2910106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72BF13-3560-41CE-908B-334EB2C604EF}"/>
              </a:ext>
            </a:extLst>
          </p:cNvPr>
          <p:cNvSpPr/>
          <p:nvPr/>
        </p:nvSpPr>
        <p:spPr>
          <a:xfrm>
            <a:off x="4060909" y="4154409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6E3925-F4C9-4856-9389-481C020FE767}"/>
              </a:ext>
            </a:extLst>
          </p:cNvPr>
          <p:cNvSpPr/>
          <p:nvPr/>
        </p:nvSpPr>
        <p:spPr>
          <a:xfrm>
            <a:off x="7232669" y="1700218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CBF25B-D0A1-45D4-A745-E86C613F11A1}"/>
              </a:ext>
            </a:extLst>
          </p:cNvPr>
          <p:cNvSpPr/>
          <p:nvPr/>
        </p:nvSpPr>
        <p:spPr>
          <a:xfrm>
            <a:off x="9027221" y="5191757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71C248C-EC09-4FE2-A2FC-8FA0401EC5B4}"/>
              </a:ext>
            </a:extLst>
          </p:cNvPr>
          <p:cNvSpPr/>
          <p:nvPr/>
        </p:nvSpPr>
        <p:spPr>
          <a:xfrm>
            <a:off x="7024789" y="6999521"/>
            <a:ext cx="655322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8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3F8AA8-51C7-4BD3-BFE6-2481859D9551}"/>
              </a:ext>
            </a:extLst>
          </p:cNvPr>
          <p:cNvSpPr/>
          <p:nvPr/>
        </p:nvSpPr>
        <p:spPr>
          <a:xfrm>
            <a:off x="133387" y="5361034"/>
            <a:ext cx="15582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Bite marks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63F413-DC86-44FF-AB35-459BFC1D72F1}"/>
              </a:ext>
            </a:extLst>
          </p:cNvPr>
          <p:cNvSpPr/>
          <p:nvPr/>
        </p:nvSpPr>
        <p:spPr>
          <a:xfrm>
            <a:off x="4538036" y="1814418"/>
            <a:ext cx="15582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Burrows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075C5F5-E2D3-42A4-B275-F91BE5EB7D84}"/>
              </a:ext>
            </a:extLst>
          </p:cNvPr>
          <p:cNvSpPr/>
          <p:nvPr/>
        </p:nvSpPr>
        <p:spPr>
          <a:xfrm>
            <a:off x="7573617" y="3431894"/>
            <a:ext cx="2129261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Spider in amber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3999B55-7C3D-4229-9189-15874F3F3EB8}"/>
              </a:ext>
            </a:extLst>
          </p:cNvPr>
          <p:cNvSpPr/>
          <p:nvPr/>
        </p:nvSpPr>
        <p:spPr>
          <a:xfrm>
            <a:off x="7216516" y="4014015"/>
            <a:ext cx="15582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Footprints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6CDA54D-823B-4588-ABE7-732D249054E4}"/>
              </a:ext>
            </a:extLst>
          </p:cNvPr>
          <p:cNvSpPr/>
          <p:nvPr/>
        </p:nvSpPr>
        <p:spPr>
          <a:xfrm>
            <a:off x="133386" y="3104817"/>
            <a:ext cx="17754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Insect imprint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D842334-0D8C-40C7-A26E-FBE3C7B7F7C4}"/>
              </a:ext>
            </a:extLst>
          </p:cNvPr>
          <p:cNvSpPr/>
          <p:nvPr/>
        </p:nvSpPr>
        <p:spPr>
          <a:xfrm>
            <a:off x="1258189" y="6076292"/>
            <a:ext cx="17754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Leaf print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0948712-6462-4FC9-BB53-BD37CBFC3E62}"/>
              </a:ext>
            </a:extLst>
          </p:cNvPr>
          <p:cNvSpPr/>
          <p:nvPr/>
        </p:nvSpPr>
        <p:spPr>
          <a:xfrm>
            <a:off x="4673133" y="6188640"/>
            <a:ext cx="17754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Ammonite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CD8E9B-7AAC-4810-AF33-BE82F959084E}"/>
              </a:ext>
            </a:extLst>
          </p:cNvPr>
          <p:cNvSpPr/>
          <p:nvPr/>
        </p:nvSpPr>
        <p:spPr>
          <a:xfrm>
            <a:off x="7240965" y="6002430"/>
            <a:ext cx="2592715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Trilobite exoskeleton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AEC9AD-36CE-4AF0-827F-FC9A8657D3C5}"/>
              </a:ext>
            </a:extLst>
          </p:cNvPr>
          <p:cNvSpPr/>
          <p:nvPr/>
        </p:nvSpPr>
        <p:spPr>
          <a:xfrm>
            <a:off x="2362168" y="2525405"/>
            <a:ext cx="52770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FF324F-2608-4C7A-B2E3-13BE468C7270}"/>
              </a:ext>
            </a:extLst>
          </p:cNvPr>
          <p:cNvSpPr/>
          <p:nvPr/>
        </p:nvSpPr>
        <p:spPr>
          <a:xfrm>
            <a:off x="2323528" y="4317725"/>
            <a:ext cx="52770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37EBA5C-2B39-4D48-BB97-AF97723DDC11}"/>
              </a:ext>
            </a:extLst>
          </p:cNvPr>
          <p:cNvSpPr/>
          <p:nvPr/>
        </p:nvSpPr>
        <p:spPr>
          <a:xfrm>
            <a:off x="2439365" y="6511316"/>
            <a:ext cx="52770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39BB3A-B7CE-4919-B144-17D056D99132}"/>
              </a:ext>
            </a:extLst>
          </p:cNvPr>
          <p:cNvSpPr/>
          <p:nvPr/>
        </p:nvSpPr>
        <p:spPr>
          <a:xfrm>
            <a:off x="5824577" y="2745653"/>
            <a:ext cx="52770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18240B2-7278-457C-94EF-5B003958B0EB}"/>
              </a:ext>
            </a:extLst>
          </p:cNvPr>
          <p:cNvSpPr/>
          <p:nvPr/>
        </p:nvSpPr>
        <p:spPr>
          <a:xfrm>
            <a:off x="5945811" y="5167871"/>
            <a:ext cx="57259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A6EA2A-5823-4852-AF91-7904A363123A}"/>
              </a:ext>
            </a:extLst>
          </p:cNvPr>
          <p:cNvSpPr/>
          <p:nvPr/>
        </p:nvSpPr>
        <p:spPr>
          <a:xfrm>
            <a:off x="9285486" y="2105667"/>
            <a:ext cx="57259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8877A79-11F8-4150-A9DB-6EACFFA762BA}"/>
              </a:ext>
            </a:extLst>
          </p:cNvPr>
          <p:cNvSpPr/>
          <p:nvPr/>
        </p:nvSpPr>
        <p:spPr>
          <a:xfrm>
            <a:off x="9250569" y="4034093"/>
            <a:ext cx="527709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447B4D-A4DB-43F1-B2AB-B7E73D0E6D6B}"/>
              </a:ext>
            </a:extLst>
          </p:cNvPr>
          <p:cNvSpPr/>
          <p:nvPr/>
        </p:nvSpPr>
        <p:spPr>
          <a:xfrm>
            <a:off x="9250569" y="6557972"/>
            <a:ext cx="57259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557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4138</TotalTime>
  <Words>95</Words>
  <Application>Microsoft Office PowerPoint</Application>
  <PresentationFormat>Custom</PresentationFormat>
  <Paragraphs>48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Starters</dc:title>
  <dc:creator>Tracy Tomm</dc:creator>
  <cp:lastModifiedBy>Tracy Tomm</cp:lastModifiedBy>
  <cp:revision>286</cp:revision>
  <dcterms:created xsi:type="dcterms:W3CDTF">2021-01-11T03:34:29Z</dcterms:created>
  <dcterms:modified xsi:type="dcterms:W3CDTF">2022-05-26T14:17:02Z</dcterms:modified>
</cp:coreProperties>
</file>