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A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381375" y="4687668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Chapter 3 – Earthquakes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C Bals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Science </a:t>
            </a:r>
          </a:p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Scramble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946150"/>
          </a:xfrm>
          <a:prstGeom prst="rect">
            <a:avLst/>
          </a:prstGeom>
          <a:solidFill>
            <a:srgbClr val="D2A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can all be found in Chapter 3.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-2458" y="1579453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Q K E </a:t>
            </a:r>
            <a:r>
              <a:rPr lang="en-US" sz="2800" b="1" dirty="0" err="1">
                <a:latin typeface="Times New Roman" pitchFamily="18" charset="0"/>
              </a:rPr>
              <a:t>E</a:t>
            </a:r>
            <a:r>
              <a:rPr lang="en-US" sz="2800" b="1" dirty="0">
                <a:latin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 H T U R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812381" y="1579453"/>
            <a:ext cx="51374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Caused by movement of rocks below the surface.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-2458" y="2837856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U C O F S 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802549" y="2833748"/>
            <a:ext cx="579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Where it all begins.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-2458" y="3726805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 </a:t>
            </a:r>
            <a:r>
              <a:rPr lang="en-US" sz="2800" b="1" dirty="0" err="1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 Y A M P I 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812380" y="3722697"/>
            <a:ext cx="5331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The fastest traveling waves.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-2458" y="45720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 E </a:t>
            </a:r>
            <a:r>
              <a:rPr lang="en-US" sz="2800" b="1" dirty="0" err="1">
                <a:latin typeface="Times New Roman" pitchFamily="18" charset="0"/>
              </a:rPr>
              <a:t>E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E</a:t>
            </a:r>
            <a:r>
              <a:rPr lang="en-US" sz="2800" b="1" dirty="0">
                <a:latin typeface="Times New Roman" pitchFamily="18" charset="0"/>
              </a:rPr>
              <a:t> R I T C N 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802548" y="4525757"/>
            <a:ext cx="5417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Where it first reaches the surface.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-2458" y="55626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 E D A S N C Y O 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802549" y="5560142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The waves that arrive second.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D2A0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3239" y="1295400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EARTHQUAKE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" y="2667867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FOCUS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3239" y="3842415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PRIMARY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03239" y="476891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EPICENTER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3239" y="570708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SECONDARY</a:t>
            </a: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3854245" y="1385649"/>
            <a:ext cx="495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Caused by movement of rocks below the surface.</a:t>
            </a:r>
          </a:p>
        </p:txBody>
      </p:sp>
      <p:sp>
        <p:nvSpPr>
          <p:cNvPr id="4105" name="Text Box 29"/>
          <p:cNvSpPr txBox="1">
            <a:spLocks noChangeArrowheads="1"/>
          </p:cNvSpPr>
          <p:nvPr/>
        </p:nvSpPr>
        <p:spPr bwMode="auto">
          <a:xfrm>
            <a:off x="3854245" y="2641695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Where it all begins.</a:t>
            </a:r>
          </a:p>
        </p:txBody>
      </p: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3854244" y="3842415"/>
            <a:ext cx="52897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The fastest traveling waves.</a:t>
            </a: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3854244" y="4752975"/>
            <a:ext cx="53659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Where it first reaches the surface.</a:t>
            </a: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3886200" y="5729288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>
                <a:latin typeface="Times New Roman" pitchFamily="18" charset="0"/>
              </a:rPr>
              <a:t>The waves that arrive second.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5" grpId="0"/>
      <p:bldP spid="7177" grpId="0"/>
      <p:bldP spid="71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150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88</cp:revision>
  <dcterms:created xsi:type="dcterms:W3CDTF">2007-07-27T19:50:33Z</dcterms:created>
  <dcterms:modified xsi:type="dcterms:W3CDTF">2019-08-08T02:57:30Z</dcterms:modified>
</cp:coreProperties>
</file>