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8" r:id="rId3"/>
    <p:sldId id="26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0000"/>
    <a:srgbClr val="009900"/>
    <a:srgbClr val="D2A000"/>
    <a:srgbClr val="66CCFF"/>
    <a:srgbClr val="FFFF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9D95-18B9-4E08-A48D-F772E7D6D6C2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14657-A4FF-4A2C-88EC-1199D0861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1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8D55-8082-4D04-A2D0-F586CEBB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C09A-D372-41FE-91C2-05E99261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CAED-F8DC-423E-857C-2A59874D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A576-9E09-464C-9E71-5A3D894E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FB3C-743B-4733-8D3B-BD816E62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C2C0-6E10-4A12-8C6F-5A2C886AA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7FA2-98F8-4F66-A014-637DE734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C7D9-4FF9-4FB6-BF54-F04CECE6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FEBD-3169-4408-8264-829CB4C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6D00-A4F7-4701-9606-2053E66C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719-68F0-4806-94BC-9181D2E07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369D12D-1458-4C3C-8967-451DC777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e7ho6z32yyo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anterbury.ac.nz/research/specialties/earthquakes-disasters-and-resilience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e7ho6z32yy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openclipart.org/detail/145165/movie-tape-icon-by-gsagri0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4495800" y="4495800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hlinkClick r:id="rId2"/>
              </a:rPr>
              <a:t>Nat Geo Video</a:t>
            </a:r>
            <a:br>
              <a:rPr lang="en-US" sz="3600" b="1" dirty="0">
                <a:latin typeface="Times New Roman" pitchFamily="18" charset="0"/>
              </a:rPr>
            </a:b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4572000" y="63246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Tomm 2019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95000"/>
                  </a:schemeClr>
                </a:solidFill>
                <a:latin typeface="Cooper Black"/>
              </a:rPr>
              <a:t>Earthquakes</a:t>
            </a:r>
            <a:endParaRPr lang="en-US" sz="3600" kern="10" dirty="0">
              <a:ln w="3810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3">
                  <a:lumMod val="95000"/>
                </a:schemeClr>
              </a:solidFill>
              <a:latin typeface="Cooper Black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733800"/>
            <a:ext cx="4252639" cy="2905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>
                <a:hlinkClick r:id="rId5"/>
              </a:rPr>
              <a:t>https://www.canterbury.ac.nz/research/specialties/earthquakes-disasters-and-resilience/</a:t>
            </a:r>
            <a:endParaRPr lang="en-US" sz="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3741" y="1049783"/>
            <a:ext cx="89916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Into how many major plates is Earth’s crust divided?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12		B.  20			C.  28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True or False?  The deeper the epicenter of a quake, the more violent it will tend to be and cause more damage. 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What happens at 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subduction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zone?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One plate is pushed up to create a mountain range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B.  One plate is pushed under another causing it be forced inside the earth.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C.  One plate pushes into another plate causing it to crack.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How many detectable earthquakes happen around the world each year?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100		B.  100,000		C.  500,000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How much stronger is a quake with a rating of 6 than one rated at a 4?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. 2 times		B.  10 times		C.  100 times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Name one thing that designers are using to help prevent earthquake damage to buildings. 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3741" y="163372"/>
            <a:ext cx="9144000" cy="523220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            Watch the video to answer these questions.</a:t>
            </a:r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AC6F4F8A-71B3-408E-BAEB-3123A04585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1197" y="-13741"/>
            <a:ext cx="1035334" cy="87744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3741" y="609600"/>
            <a:ext cx="89916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Into how many major plates is Earth’s crust divided?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12		B.  20			C.  28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True or False?  The deeper the epicenter of a quake, the more violent it will tend to be and cause more damage. 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What happens at 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subduction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zone?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One plate is pushed up to create a mountain range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B.  One plate is pushed under another causing it to melt.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C.  One plate pushes into another plate causing it to crack.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How many detectable earthquakes happen around the world each year?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100		B.  100,000		C.  500,000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How much stronger is a quake with a rating of 6 than one rated at a 4?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. 2 times		B.  10 times		C.  100 times</a:t>
            </a:r>
          </a:p>
          <a:p>
            <a:pPr marL="457200" indent="-457200">
              <a:spcBef>
                <a:spcPct val="50000"/>
              </a:spcBef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Name one thing that designers are using to help prevent earthquake damage to buildings. 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3741" y="0"/>
            <a:ext cx="91440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931417"/>
            <a:ext cx="1066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2912617"/>
            <a:ext cx="65532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52332" y="1441627"/>
            <a:ext cx="1066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90322" y="4131817"/>
            <a:ext cx="1828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86400" y="4893817"/>
            <a:ext cx="1828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7932" y="6257189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Flexible structures, stronger foundations, &amp; lighter roofs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66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109</cp:revision>
  <dcterms:created xsi:type="dcterms:W3CDTF">2007-07-27T19:50:33Z</dcterms:created>
  <dcterms:modified xsi:type="dcterms:W3CDTF">2019-08-08T02:58:15Z</dcterms:modified>
</cp:coreProperties>
</file>