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39" r:id="rId2"/>
    <p:sldId id="65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4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8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0553" y="355003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64541"/>
            <a:ext cx="10069429" cy="638824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Unscramble the terms related to Earth Science.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80010" y="125730"/>
            <a:ext cx="715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Earth Science Vocab 9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AD6332-9922-450A-83E9-F065E32EDBF3}"/>
              </a:ext>
            </a:extLst>
          </p:cNvPr>
          <p:cNvGrpSpPr/>
          <p:nvPr/>
        </p:nvGrpSpPr>
        <p:grpSpPr>
          <a:xfrm>
            <a:off x="441156" y="2157658"/>
            <a:ext cx="8839200" cy="494545"/>
            <a:chOff x="152400" y="1143000"/>
            <a:chExt cx="8839200" cy="49454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EBA723-B037-4E9A-A6BA-83508A152425}"/>
                </a:ext>
              </a:extLst>
            </p:cNvPr>
            <p:cNvSpPr txBox="1"/>
            <p:nvPr/>
          </p:nvSpPr>
          <p:spPr>
            <a:xfrm>
              <a:off x="152400" y="1143000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EGO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OLY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B38D42-A985-4481-A965-306B6083A60C}"/>
                </a:ext>
              </a:extLst>
            </p:cNvPr>
            <p:cNvSpPr txBox="1"/>
            <p:nvPr/>
          </p:nvSpPr>
          <p:spPr>
            <a:xfrm>
              <a:off x="2971800" y="117588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Study of the earth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A8B7128-3D19-44FD-B49B-6B760F940B76}"/>
              </a:ext>
            </a:extLst>
          </p:cNvPr>
          <p:cNvGrpSpPr/>
          <p:nvPr/>
        </p:nvGrpSpPr>
        <p:grpSpPr>
          <a:xfrm>
            <a:off x="441156" y="3144756"/>
            <a:ext cx="8839200" cy="494545"/>
            <a:chOff x="152400" y="1943855"/>
            <a:chExt cx="8839200" cy="49454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CD2314-48FA-4D9B-85B6-811267007308}"/>
                </a:ext>
              </a:extLst>
            </p:cNvPr>
            <p:cNvSpPr txBox="1"/>
            <p:nvPr/>
          </p:nvSpPr>
          <p:spPr>
            <a:xfrm>
              <a:off x="152400" y="19438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IPEHEMER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DFFEE1-FF2F-4974-8295-3F0F02CD34B7}"/>
                </a:ext>
              </a:extLst>
            </p:cNvPr>
            <p:cNvSpPr txBox="1"/>
            <p:nvPr/>
          </p:nvSpPr>
          <p:spPr>
            <a:xfrm>
              <a:off x="2971800" y="1976735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Northern or southern?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B7603C-429C-4CA4-A54F-0A641B1AB288}"/>
              </a:ext>
            </a:extLst>
          </p:cNvPr>
          <p:cNvGrpSpPr/>
          <p:nvPr/>
        </p:nvGrpSpPr>
        <p:grpSpPr>
          <a:xfrm>
            <a:off x="441156" y="4131854"/>
            <a:ext cx="8839200" cy="863877"/>
            <a:chOff x="152400" y="2934455"/>
            <a:chExt cx="8839200" cy="86387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3A52C8-E059-48E0-9685-5D71204BA14A}"/>
                </a:ext>
              </a:extLst>
            </p:cNvPr>
            <p:cNvSpPr txBox="1"/>
            <p:nvPr/>
          </p:nvSpPr>
          <p:spPr>
            <a:xfrm>
              <a:off x="152400" y="29344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ITEAML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67BE0-8AD4-4432-9788-A7F4E357F839}"/>
                </a:ext>
              </a:extLst>
            </p:cNvPr>
            <p:cNvSpPr txBox="1"/>
            <p:nvPr/>
          </p:nvSpPr>
          <p:spPr>
            <a:xfrm>
              <a:off x="2971800" y="2967335"/>
              <a:ext cx="601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 Temperature conditions over a long period of time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C5FDBE-A180-4633-8D2A-42D7811D9E57}"/>
              </a:ext>
            </a:extLst>
          </p:cNvPr>
          <p:cNvGrpSpPr/>
          <p:nvPr/>
        </p:nvGrpSpPr>
        <p:grpSpPr>
          <a:xfrm>
            <a:off x="441156" y="5370243"/>
            <a:ext cx="8839200" cy="494545"/>
            <a:chOff x="152400" y="4077455"/>
            <a:chExt cx="8839200" cy="49454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813488-E70C-45DC-A7DF-32096B5AC4AA}"/>
                </a:ext>
              </a:extLst>
            </p:cNvPr>
            <p:cNvSpPr txBox="1"/>
            <p:nvPr/>
          </p:nvSpPr>
          <p:spPr>
            <a:xfrm>
              <a:off x="152400" y="40774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IREANS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03BC5F-2D62-4AA8-A51F-567176720D47}"/>
                </a:ext>
              </a:extLst>
            </p:cNvPr>
            <p:cNvSpPr txBox="1"/>
            <p:nvPr/>
          </p:nvSpPr>
          <p:spPr>
            <a:xfrm>
              <a:off x="2971800" y="4110335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Building blocks of rocks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35C57E9-9047-49D3-B91D-1883FC970446}"/>
              </a:ext>
            </a:extLst>
          </p:cNvPr>
          <p:cNvGrpSpPr/>
          <p:nvPr/>
        </p:nvGrpSpPr>
        <p:grpSpPr>
          <a:xfrm>
            <a:off x="441156" y="6348658"/>
            <a:ext cx="9328488" cy="494545"/>
            <a:chOff x="152400" y="5460723"/>
            <a:chExt cx="9328488" cy="494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9036E9-E8C9-4C63-A544-6A939C7F9855}"/>
                </a:ext>
              </a:extLst>
            </p:cNvPr>
            <p:cNvSpPr txBox="1"/>
            <p:nvPr/>
          </p:nvSpPr>
          <p:spPr>
            <a:xfrm>
              <a:off x="152400" y="5460723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AETS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B333A-9A8C-453A-BD58-214959453238}"/>
                </a:ext>
              </a:extLst>
            </p:cNvPr>
            <p:cNvSpPr txBox="1"/>
            <p:nvPr/>
          </p:nvSpPr>
          <p:spPr>
            <a:xfrm>
              <a:off x="2971800" y="5493603"/>
              <a:ext cx="6509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Pieces of earth crust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78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0553" y="287386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64541"/>
            <a:ext cx="10069429" cy="638824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Unscramble the terms related to Earth Science.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80010" y="125730"/>
            <a:ext cx="715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Earth Science Vocab 9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AD6332-9922-450A-83E9-F065E32EDBF3}"/>
              </a:ext>
            </a:extLst>
          </p:cNvPr>
          <p:cNvGrpSpPr/>
          <p:nvPr/>
        </p:nvGrpSpPr>
        <p:grpSpPr>
          <a:xfrm>
            <a:off x="441156" y="2157658"/>
            <a:ext cx="8839200" cy="494545"/>
            <a:chOff x="152400" y="1143000"/>
            <a:chExt cx="8839200" cy="49454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EBA723-B037-4E9A-A6BA-83508A152425}"/>
                </a:ext>
              </a:extLst>
            </p:cNvPr>
            <p:cNvSpPr txBox="1"/>
            <p:nvPr/>
          </p:nvSpPr>
          <p:spPr>
            <a:xfrm>
              <a:off x="152400" y="1143000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EGO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OLY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B38D42-A985-4481-A965-306B6083A60C}"/>
                </a:ext>
              </a:extLst>
            </p:cNvPr>
            <p:cNvSpPr txBox="1"/>
            <p:nvPr/>
          </p:nvSpPr>
          <p:spPr>
            <a:xfrm>
              <a:off x="2971800" y="117588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Study of the earth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A8B7128-3D19-44FD-B49B-6B760F940B76}"/>
              </a:ext>
            </a:extLst>
          </p:cNvPr>
          <p:cNvGrpSpPr/>
          <p:nvPr/>
        </p:nvGrpSpPr>
        <p:grpSpPr>
          <a:xfrm>
            <a:off x="441156" y="3144756"/>
            <a:ext cx="8839200" cy="494545"/>
            <a:chOff x="152400" y="1943855"/>
            <a:chExt cx="8839200" cy="49454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CD2314-48FA-4D9B-85B6-811267007308}"/>
                </a:ext>
              </a:extLst>
            </p:cNvPr>
            <p:cNvSpPr txBox="1"/>
            <p:nvPr/>
          </p:nvSpPr>
          <p:spPr>
            <a:xfrm>
              <a:off x="152400" y="19438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IPEHEMER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DFFEE1-FF2F-4974-8295-3F0F02CD34B7}"/>
                </a:ext>
              </a:extLst>
            </p:cNvPr>
            <p:cNvSpPr txBox="1"/>
            <p:nvPr/>
          </p:nvSpPr>
          <p:spPr>
            <a:xfrm>
              <a:off x="2971800" y="1976735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Northern or southern?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B7603C-429C-4CA4-A54F-0A641B1AB288}"/>
              </a:ext>
            </a:extLst>
          </p:cNvPr>
          <p:cNvGrpSpPr/>
          <p:nvPr/>
        </p:nvGrpSpPr>
        <p:grpSpPr>
          <a:xfrm>
            <a:off x="441156" y="4131854"/>
            <a:ext cx="8839200" cy="863877"/>
            <a:chOff x="152400" y="2934455"/>
            <a:chExt cx="8839200" cy="86387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3A52C8-E059-48E0-9685-5D71204BA14A}"/>
                </a:ext>
              </a:extLst>
            </p:cNvPr>
            <p:cNvSpPr txBox="1"/>
            <p:nvPr/>
          </p:nvSpPr>
          <p:spPr>
            <a:xfrm>
              <a:off x="152400" y="29344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ITEAML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67BE0-8AD4-4432-9788-A7F4E357F839}"/>
                </a:ext>
              </a:extLst>
            </p:cNvPr>
            <p:cNvSpPr txBox="1"/>
            <p:nvPr/>
          </p:nvSpPr>
          <p:spPr>
            <a:xfrm>
              <a:off x="2971800" y="2967335"/>
              <a:ext cx="601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 Temperature conditions over a long period of time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C5FDBE-A180-4633-8D2A-42D7811D9E57}"/>
              </a:ext>
            </a:extLst>
          </p:cNvPr>
          <p:cNvGrpSpPr/>
          <p:nvPr/>
        </p:nvGrpSpPr>
        <p:grpSpPr>
          <a:xfrm>
            <a:off x="441156" y="5370243"/>
            <a:ext cx="8839200" cy="494545"/>
            <a:chOff x="152400" y="4077455"/>
            <a:chExt cx="8839200" cy="49454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813488-E70C-45DC-A7DF-32096B5AC4AA}"/>
                </a:ext>
              </a:extLst>
            </p:cNvPr>
            <p:cNvSpPr txBox="1"/>
            <p:nvPr/>
          </p:nvSpPr>
          <p:spPr>
            <a:xfrm>
              <a:off x="152400" y="407745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IREANS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03BC5F-2D62-4AA8-A51F-567176720D47}"/>
                </a:ext>
              </a:extLst>
            </p:cNvPr>
            <p:cNvSpPr txBox="1"/>
            <p:nvPr/>
          </p:nvSpPr>
          <p:spPr>
            <a:xfrm>
              <a:off x="2971800" y="4110335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Building blocks of rocks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35C57E9-9047-49D3-B91D-1883FC970446}"/>
              </a:ext>
            </a:extLst>
          </p:cNvPr>
          <p:cNvGrpSpPr/>
          <p:nvPr/>
        </p:nvGrpSpPr>
        <p:grpSpPr>
          <a:xfrm>
            <a:off x="441156" y="6348658"/>
            <a:ext cx="9328488" cy="494545"/>
            <a:chOff x="152400" y="5460723"/>
            <a:chExt cx="9328488" cy="494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9036E9-E8C9-4C63-A544-6A939C7F9855}"/>
                </a:ext>
              </a:extLst>
            </p:cNvPr>
            <p:cNvSpPr txBox="1"/>
            <p:nvPr/>
          </p:nvSpPr>
          <p:spPr>
            <a:xfrm>
              <a:off x="152400" y="5460723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24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AETS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B333A-9A8C-453A-BD58-214959453238}"/>
                </a:ext>
              </a:extLst>
            </p:cNvPr>
            <p:cNvSpPr txBox="1"/>
            <p:nvPr/>
          </p:nvSpPr>
          <p:spPr>
            <a:xfrm>
              <a:off x="2971800" y="5493603"/>
              <a:ext cx="6509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Pieces of earth crust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E72E392-0D63-47C2-B1D4-C2F953ED6FDD}"/>
              </a:ext>
            </a:extLst>
          </p:cNvPr>
          <p:cNvSpPr txBox="1"/>
          <p:nvPr/>
        </p:nvSpPr>
        <p:spPr>
          <a:xfrm>
            <a:off x="66017" y="2205982"/>
            <a:ext cx="28194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GEOLOGY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4DF2A6-F16B-485C-9018-75FB9B9034F6}"/>
              </a:ext>
            </a:extLst>
          </p:cNvPr>
          <p:cNvSpPr txBox="1"/>
          <p:nvPr/>
        </p:nvSpPr>
        <p:spPr>
          <a:xfrm>
            <a:off x="103531" y="3129312"/>
            <a:ext cx="28194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HEMISPHERE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F88725-F41B-4B8F-8E37-83F0E336736B}"/>
              </a:ext>
            </a:extLst>
          </p:cNvPr>
          <p:cNvSpPr txBox="1"/>
          <p:nvPr/>
        </p:nvSpPr>
        <p:spPr>
          <a:xfrm>
            <a:off x="103531" y="4138858"/>
            <a:ext cx="28194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4E9332-C77A-419F-9A1A-3B7A0291CE85}"/>
              </a:ext>
            </a:extLst>
          </p:cNvPr>
          <p:cNvSpPr txBox="1"/>
          <p:nvPr/>
        </p:nvSpPr>
        <p:spPr>
          <a:xfrm>
            <a:off x="68362" y="5335029"/>
            <a:ext cx="28194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MINERALS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478886-B3CA-49ED-B0B4-E17307FB0828}"/>
              </a:ext>
            </a:extLst>
          </p:cNvPr>
          <p:cNvSpPr txBox="1"/>
          <p:nvPr/>
        </p:nvSpPr>
        <p:spPr>
          <a:xfrm>
            <a:off x="105876" y="6391491"/>
            <a:ext cx="28194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PLATES</a:t>
            </a:r>
          </a:p>
        </p:txBody>
      </p:sp>
    </p:spTree>
    <p:extLst>
      <p:ext uri="{BB962C8B-B14F-4D97-AF65-F5344CB8AC3E}">
        <p14:creationId xmlns:p14="http://schemas.microsoft.com/office/powerpoint/2010/main" val="23865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3533</TotalTime>
  <Words>127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254</cp:revision>
  <dcterms:created xsi:type="dcterms:W3CDTF">2021-01-11T03:34:29Z</dcterms:created>
  <dcterms:modified xsi:type="dcterms:W3CDTF">2022-05-26T19:48:14Z</dcterms:modified>
</cp:coreProperties>
</file>