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639" r:id="rId2"/>
    <p:sldId id="651" r:id="rId3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CC6600"/>
    <a:srgbClr val="0000FF"/>
    <a:srgbClr val="FF5050"/>
    <a:srgbClr val="00FF00"/>
    <a:srgbClr val="FFFF00"/>
    <a:srgbClr val="663300"/>
    <a:srgbClr val="FF33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670" y="53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781E7-6063-4FA3-9131-2D2906B0A2B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29B69B-86D2-41E9-8612-CAA6CD4A16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44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B72EC-D967-472A-A083-C437A7D0276C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554C0-5506-4C7C-8A86-B0F2550971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578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1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686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2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61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442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4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605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01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76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04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612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22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25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418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438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0553" y="355003"/>
            <a:ext cx="2309091" cy="43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0E7F2E6B-2DD6-45B7-9DB3-75708149FB5A}"/>
              </a:ext>
            </a:extLst>
          </p:cNvPr>
          <p:cNvSpPr txBox="1"/>
          <p:nvPr/>
        </p:nvSpPr>
        <p:spPr>
          <a:xfrm>
            <a:off x="-11029" y="7454327"/>
            <a:ext cx="4384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T. Tomm 2022   https://sciencespot.net</a:t>
            </a:r>
          </a:p>
        </p:txBody>
      </p:sp>
      <p:sp>
        <p:nvSpPr>
          <p:cNvPr id="27" name="Rectangle 2">
            <a:extLst>
              <a:ext uri="{FF2B5EF4-FFF2-40B4-BE49-F238E27FC236}">
                <a16:creationId xmlns:a16="http://schemas.microsoft.com/office/drawing/2014/main" id="{CE71E91C-D348-40C8-9509-33BA5DEE62BB}"/>
              </a:ext>
            </a:extLst>
          </p:cNvPr>
          <p:cNvSpPr txBox="1">
            <a:spLocks noChangeArrowheads="1"/>
          </p:cNvSpPr>
          <p:nvPr/>
        </p:nvSpPr>
        <p:spPr>
          <a:xfrm>
            <a:off x="-11030" y="1264541"/>
            <a:ext cx="10069429" cy="638824"/>
          </a:xfrm>
          <a:prstGeom prst="rect">
            <a:avLst/>
          </a:prstGeom>
          <a:solidFill>
            <a:srgbClr val="7030A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Unscramble the terms related to Earth Science.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7370A15-37D3-46A1-BF9C-9E3B79625492}"/>
              </a:ext>
            </a:extLst>
          </p:cNvPr>
          <p:cNvSpPr txBox="1"/>
          <p:nvPr/>
        </p:nvSpPr>
        <p:spPr>
          <a:xfrm>
            <a:off x="80010" y="125730"/>
            <a:ext cx="71561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latin typeface="Arial Narrow" panose="020B0606020202030204" pitchFamily="34" charset="0"/>
              </a:rPr>
              <a:t>Earth Science Vocab 9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EAD6332-9922-450A-83E9-F065E32EDBF3}"/>
              </a:ext>
            </a:extLst>
          </p:cNvPr>
          <p:cNvGrpSpPr/>
          <p:nvPr/>
        </p:nvGrpSpPr>
        <p:grpSpPr>
          <a:xfrm>
            <a:off x="441156" y="2157658"/>
            <a:ext cx="8839200" cy="494545"/>
            <a:chOff x="152400" y="1143000"/>
            <a:chExt cx="8839200" cy="494545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EBA723-B037-4E9A-A6BA-83508A152425}"/>
                </a:ext>
              </a:extLst>
            </p:cNvPr>
            <p:cNvSpPr txBox="1"/>
            <p:nvPr/>
          </p:nvSpPr>
          <p:spPr>
            <a:xfrm>
              <a:off x="152400" y="1143000"/>
              <a:ext cx="2819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EGO</a:t>
              </a:r>
              <a:r>
                <a:rPr lang="en-US" sz="2400" b="1" u="sng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</a:t>
              </a:r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OLY</a:t>
              </a:r>
              <a:endPara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FB38D42-A985-4481-A965-306B6083A60C}"/>
                </a:ext>
              </a:extLst>
            </p:cNvPr>
            <p:cNvSpPr txBox="1"/>
            <p:nvPr/>
          </p:nvSpPr>
          <p:spPr>
            <a:xfrm>
              <a:off x="2971800" y="1175880"/>
              <a:ext cx="6019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1. Study of the earth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A8B7128-3D19-44FD-B49B-6B760F940B76}"/>
              </a:ext>
            </a:extLst>
          </p:cNvPr>
          <p:cNvGrpSpPr/>
          <p:nvPr/>
        </p:nvGrpSpPr>
        <p:grpSpPr>
          <a:xfrm>
            <a:off x="441156" y="3144756"/>
            <a:ext cx="8839200" cy="494545"/>
            <a:chOff x="152400" y="1943855"/>
            <a:chExt cx="8839200" cy="494545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4CD2314-48FA-4D9B-85B6-811267007308}"/>
                </a:ext>
              </a:extLst>
            </p:cNvPr>
            <p:cNvSpPr txBox="1"/>
            <p:nvPr/>
          </p:nvSpPr>
          <p:spPr>
            <a:xfrm>
              <a:off x="152400" y="1943855"/>
              <a:ext cx="2819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en-US" sz="2400" b="1" u="sng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IPEHEMER</a:t>
              </a:r>
              <a:endPara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0DFFEE1-FF2F-4974-8295-3F0F02CD34B7}"/>
                </a:ext>
              </a:extLst>
            </p:cNvPr>
            <p:cNvSpPr txBox="1"/>
            <p:nvPr/>
          </p:nvSpPr>
          <p:spPr>
            <a:xfrm>
              <a:off x="2971800" y="1976735"/>
              <a:ext cx="6019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2. Northern or southern?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9DB7603C-429C-4CA4-A54F-0A641B1AB288}"/>
              </a:ext>
            </a:extLst>
          </p:cNvPr>
          <p:cNvGrpSpPr/>
          <p:nvPr/>
        </p:nvGrpSpPr>
        <p:grpSpPr>
          <a:xfrm>
            <a:off x="441156" y="4131854"/>
            <a:ext cx="8839200" cy="863877"/>
            <a:chOff x="152400" y="2934455"/>
            <a:chExt cx="8839200" cy="863877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83A52C8-E059-48E0-9685-5D71204BA14A}"/>
                </a:ext>
              </a:extLst>
            </p:cNvPr>
            <p:cNvSpPr txBox="1"/>
            <p:nvPr/>
          </p:nvSpPr>
          <p:spPr>
            <a:xfrm>
              <a:off x="152400" y="2934455"/>
              <a:ext cx="2819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u="sng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ITEAML</a:t>
              </a:r>
              <a:endPara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75167BE0-8AD4-4432-9788-A7F4E357F839}"/>
                </a:ext>
              </a:extLst>
            </p:cNvPr>
            <p:cNvSpPr txBox="1"/>
            <p:nvPr/>
          </p:nvSpPr>
          <p:spPr>
            <a:xfrm>
              <a:off x="2971800" y="2967335"/>
              <a:ext cx="60198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3.  Temperature conditions over a long period of time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AC5FDBE-A180-4633-8D2A-42D7811D9E57}"/>
              </a:ext>
            </a:extLst>
          </p:cNvPr>
          <p:cNvGrpSpPr/>
          <p:nvPr/>
        </p:nvGrpSpPr>
        <p:grpSpPr>
          <a:xfrm>
            <a:off x="441156" y="5370243"/>
            <a:ext cx="8839200" cy="494545"/>
            <a:chOff x="152400" y="4077455"/>
            <a:chExt cx="8839200" cy="494545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F813488-E70C-45DC-A7DF-32096B5AC4AA}"/>
                </a:ext>
              </a:extLst>
            </p:cNvPr>
            <p:cNvSpPr txBox="1"/>
            <p:nvPr/>
          </p:nvSpPr>
          <p:spPr>
            <a:xfrm>
              <a:off x="152400" y="4077455"/>
              <a:ext cx="2819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lang="en-US" sz="2400" b="1" u="sng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IREANS</a:t>
              </a:r>
              <a:endPara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603BC5F-2D62-4AA8-A51F-567176720D47}"/>
                </a:ext>
              </a:extLst>
            </p:cNvPr>
            <p:cNvSpPr txBox="1"/>
            <p:nvPr/>
          </p:nvSpPr>
          <p:spPr>
            <a:xfrm>
              <a:off x="2971800" y="4110335"/>
              <a:ext cx="6019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4. Building blocks of rocks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835C57E9-9047-49D3-B91D-1883FC970446}"/>
              </a:ext>
            </a:extLst>
          </p:cNvPr>
          <p:cNvGrpSpPr/>
          <p:nvPr/>
        </p:nvGrpSpPr>
        <p:grpSpPr>
          <a:xfrm>
            <a:off x="441156" y="6348658"/>
            <a:ext cx="9328488" cy="494545"/>
            <a:chOff x="152400" y="5460723"/>
            <a:chExt cx="9328488" cy="494545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79036E9-E8C9-4C63-A544-6A939C7F9855}"/>
                </a:ext>
              </a:extLst>
            </p:cNvPr>
            <p:cNvSpPr txBox="1"/>
            <p:nvPr/>
          </p:nvSpPr>
          <p:spPr>
            <a:xfrm>
              <a:off x="152400" y="5460723"/>
              <a:ext cx="2819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lang="en-US" sz="2400" b="1" u="sng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AETS</a:t>
              </a:r>
              <a:endPara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E4DB333A-9A8C-453A-BD58-214959453238}"/>
                </a:ext>
              </a:extLst>
            </p:cNvPr>
            <p:cNvSpPr txBox="1"/>
            <p:nvPr/>
          </p:nvSpPr>
          <p:spPr>
            <a:xfrm>
              <a:off x="2971800" y="5493603"/>
              <a:ext cx="65090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5. Pieces of earth crust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4789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0553" y="287386"/>
            <a:ext cx="2309091" cy="43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0E7F2E6B-2DD6-45B7-9DB3-75708149FB5A}"/>
              </a:ext>
            </a:extLst>
          </p:cNvPr>
          <p:cNvSpPr txBox="1"/>
          <p:nvPr/>
        </p:nvSpPr>
        <p:spPr>
          <a:xfrm>
            <a:off x="-11029" y="7454327"/>
            <a:ext cx="4384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T. Tomm 2022   https://sciencespot.net</a:t>
            </a:r>
          </a:p>
        </p:txBody>
      </p:sp>
      <p:sp>
        <p:nvSpPr>
          <p:cNvPr id="27" name="Rectangle 2">
            <a:extLst>
              <a:ext uri="{FF2B5EF4-FFF2-40B4-BE49-F238E27FC236}">
                <a16:creationId xmlns:a16="http://schemas.microsoft.com/office/drawing/2014/main" id="{CE71E91C-D348-40C8-9509-33BA5DEE62BB}"/>
              </a:ext>
            </a:extLst>
          </p:cNvPr>
          <p:cNvSpPr txBox="1">
            <a:spLocks noChangeArrowheads="1"/>
          </p:cNvSpPr>
          <p:nvPr/>
        </p:nvSpPr>
        <p:spPr>
          <a:xfrm>
            <a:off x="-11030" y="1264541"/>
            <a:ext cx="10069429" cy="638824"/>
          </a:xfrm>
          <a:prstGeom prst="rect">
            <a:avLst/>
          </a:prstGeom>
          <a:solidFill>
            <a:srgbClr val="7030A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Unscramble the terms related to Earth Science.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7370A15-37D3-46A1-BF9C-9E3B79625492}"/>
              </a:ext>
            </a:extLst>
          </p:cNvPr>
          <p:cNvSpPr txBox="1"/>
          <p:nvPr/>
        </p:nvSpPr>
        <p:spPr>
          <a:xfrm>
            <a:off x="80010" y="125730"/>
            <a:ext cx="71561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latin typeface="Arial Narrow" panose="020B0606020202030204" pitchFamily="34" charset="0"/>
              </a:rPr>
              <a:t>Earth Science Vocab 9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EAD6332-9922-450A-83E9-F065E32EDBF3}"/>
              </a:ext>
            </a:extLst>
          </p:cNvPr>
          <p:cNvGrpSpPr/>
          <p:nvPr/>
        </p:nvGrpSpPr>
        <p:grpSpPr>
          <a:xfrm>
            <a:off x="441156" y="2157658"/>
            <a:ext cx="8839200" cy="494545"/>
            <a:chOff x="152400" y="1143000"/>
            <a:chExt cx="8839200" cy="494545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EBA723-B037-4E9A-A6BA-83508A152425}"/>
                </a:ext>
              </a:extLst>
            </p:cNvPr>
            <p:cNvSpPr txBox="1"/>
            <p:nvPr/>
          </p:nvSpPr>
          <p:spPr>
            <a:xfrm>
              <a:off x="152400" y="1143000"/>
              <a:ext cx="2819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EGO</a:t>
              </a:r>
              <a:r>
                <a:rPr lang="en-US" sz="2400" b="1" u="sng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</a:t>
              </a:r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OLY</a:t>
              </a:r>
              <a:endPara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FB38D42-A985-4481-A965-306B6083A60C}"/>
                </a:ext>
              </a:extLst>
            </p:cNvPr>
            <p:cNvSpPr txBox="1"/>
            <p:nvPr/>
          </p:nvSpPr>
          <p:spPr>
            <a:xfrm>
              <a:off x="2971800" y="1175880"/>
              <a:ext cx="6019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1. Study of the earth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A8B7128-3D19-44FD-B49B-6B760F940B76}"/>
              </a:ext>
            </a:extLst>
          </p:cNvPr>
          <p:cNvGrpSpPr/>
          <p:nvPr/>
        </p:nvGrpSpPr>
        <p:grpSpPr>
          <a:xfrm>
            <a:off x="441156" y="3144756"/>
            <a:ext cx="8839200" cy="494545"/>
            <a:chOff x="152400" y="1943855"/>
            <a:chExt cx="8839200" cy="494545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4CD2314-48FA-4D9B-85B6-811267007308}"/>
                </a:ext>
              </a:extLst>
            </p:cNvPr>
            <p:cNvSpPr txBox="1"/>
            <p:nvPr/>
          </p:nvSpPr>
          <p:spPr>
            <a:xfrm>
              <a:off x="152400" y="1943855"/>
              <a:ext cx="2819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en-US" sz="2400" b="1" u="sng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IPEHEMER</a:t>
              </a:r>
              <a:endPara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0DFFEE1-FF2F-4974-8295-3F0F02CD34B7}"/>
                </a:ext>
              </a:extLst>
            </p:cNvPr>
            <p:cNvSpPr txBox="1"/>
            <p:nvPr/>
          </p:nvSpPr>
          <p:spPr>
            <a:xfrm>
              <a:off x="2971800" y="1976735"/>
              <a:ext cx="6019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2. Northern or southern?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9DB7603C-429C-4CA4-A54F-0A641B1AB288}"/>
              </a:ext>
            </a:extLst>
          </p:cNvPr>
          <p:cNvGrpSpPr/>
          <p:nvPr/>
        </p:nvGrpSpPr>
        <p:grpSpPr>
          <a:xfrm>
            <a:off x="441156" y="4131854"/>
            <a:ext cx="8839200" cy="863877"/>
            <a:chOff x="152400" y="2934455"/>
            <a:chExt cx="8839200" cy="863877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83A52C8-E059-48E0-9685-5D71204BA14A}"/>
                </a:ext>
              </a:extLst>
            </p:cNvPr>
            <p:cNvSpPr txBox="1"/>
            <p:nvPr/>
          </p:nvSpPr>
          <p:spPr>
            <a:xfrm>
              <a:off x="152400" y="2934455"/>
              <a:ext cx="2819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u="sng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ITEAML</a:t>
              </a:r>
              <a:endPara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75167BE0-8AD4-4432-9788-A7F4E357F839}"/>
                </a:ext>
              </a:extLst>
            </p:cNvPr>
            <p:cNvSpPr txBox="1"/>
            <p:nvPr/>
          </p:nvSpPr>
          <p:spPr>
            <a:xfrm>
              <a:off x="2971800" y="2967335"/>
              <a:ext cx="60198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3.  Temperature conditions over a long period of time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AC5FDBE-A180-4633-8D2A-42D7811D9E57}"/>
              </a:ext>
            </a:extLst>
          </p:cNvPr>
          <p:cNvGrpSpPr/>
          <p:nvPr/>
        </p:nvGrpSpPr>
        <p:grpSpPr>
          <a:xfrm>
            <a:off x="441156" y="5370243"/>
            <a:ext cx="8839200" cy="494545"/>
            <a:chOff x="152400" y="4077455"/>
            <a:chExt cx="8839200" cy="494545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F813488-E70C-45DC-A7DF-32096B5AC4AA}"/>
                </a:ext>
              </a:extLst>
            </p:cNvPr>
            <p:cNvSpPr txBox="1"/>
            <p:nvPr/>
          </p:nvSpPr>
          <p:spPr>
            <a:xfrm>
              <a:off x="152400" y="4077455"/>
              <a:ext cx="2819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lang="en-US" sz="2400" b="1" u="sng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IREANS</a:t>
              </a:r>
              <a:endPara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603BC5F-2D62-4AA8-A51F-567176720D47}"/>
                </a:ext>
              </a:extLst>
            </p:cNvPr>
            <p:cNvSpPr txBox="1"/>
            <p:nvPr/>
          </p:nvSpPr>
          <p:spPr>
            <a:xfrm>
              <a:off x="2971800" y="4110335"/>
              <a:ext cx="6019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4. Building blocks of rocks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835C57E9-9047-49D3-B91D-1883FC970446}"/>
              </a:ext>
            </a:extLst>
          </p:cNvPr>
          <p:cNvGrpSpPr/>
          <p:nvPr/>
        </p:nvGrpSpPr>
        <p:grpSpPr>
          <a:xfrm>
            <a:off x="441156" y="6348658"/>
            <a:ext cx="9328488" cy="494545"/>
            <a:chOff x="152400" y="5460723"/>
            <a:chExt cx="9328488" cy="494545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79036E9-E8C9-4C63-A544-6A939C7F9855}"/>
                </a:ext>
              </a:extLst>
            </p:cNvPr>
            <p:cNvSpPr txBox="1"/>
            <p:nvPr/>
          </p:nvSpPr>
          <p:spPr>
            <a:xfrm>
              <a:off x="152400" y="5460723"/>
              <a:ext cx="2819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lang="en-US" sz="2400" b="1" u="sng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n-US" sz="24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AETS</a:t>
              </a:r>
              <a:endPara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E4DB333A-9A8C-453A-BD58-214959453238}"/>
                </a:ext>
              </a:extLst>
            </p:cNvPr>
            <p:cNvSpPr txBox="1"/>
            <p:nvPr/>
          </p:nvSpPr>
          <p:spPr>
            <a:xfrm>
              <a:off x="2971800" y="5493603"/>
              <a:ext cx="65090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5. Pieces of earth crust</a:t>
              </a: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8E72E392-0D63-47C2-B1D4-C2F953ED6FDD}"/>
              </a:ext>
            </a:extLst>
          </p:cNvPr>
          <p:cNvSpPr txBox="1"/>
          <p:nvPr/>
        </p:nvSpPr>
        <p:spPr>
          <a:xfrm>
            <a:off x="66017" y="2205982"/>
            <a:ext cx="2819400" cy="461665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GEOLOGY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34DF2A6-F16B-485C-9018-75FB9B9034F6}"/>
              </a:ext>
            </a:extLst>
          </p:cNvPr>
          <p:cNvSpPr txBox="1"/>
          <p:nvPr/>
        </p:nvSpPr>
        <p:spPr>
          <a:xfrm>
            <a:off x="103531" y="3129312"/>
            <a:ext cx="2819400" cy="461665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HEMISPHERE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0F88725-F41B-4B8F-8E37-83F0E336736B}"/>
              </a:ext>
            </a:extLst>
          </p:cNvPr>
          <p:cNvSpPr txBox="1"/>
          <p:nvPr/>
        </p:nvSpPr>
        <p:spPr>
          <a:xfrm>
            <a:off x="103531" y="4138858"/>
            <a:ext cx="2819400" cy="461665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CLIMATE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C4E9332-C77A-419F-9A1A-3B7A0291CE85}"/>
              </a:ext>
            </a:extLst>
          </p:cNvPr>
          <p:cNvSpPr txBox="1"/>
          <p:nvPr/>
        </p:nvSpPr>
        <p:spPr>
          <a:xfrm>
            <a:off x="68362" y="5335029"/>
            <a:ext cx="2819400" cy="461665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MINERALS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0478886-B3CA-49ED-B0B4-E17307FB0828}"/>
              </a:ext>
            </a:extLst>
          </p:cNvPr>
          <p:cNvSpPr txBox="1"/>
          <p:nvPr/>
        </p:nvSpPr>
        <p:spPr>
          <a:xfrm>
            <a:off x="105876" y="6391491"/>
            <a:ext cx="2819400" cy="461665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PLATES</a:t>
            </a:r>
          </a:p>
        </p:txBody>
      </p:sp>
    </p:spTree>
    <p:extLst>
      <p:ext uri="{BB962C8B-B14F-4D97-AF65-F5344CB8AC3E}">
        <p14:creationId xmlns:p14="http://schemas.microsoft.com/office/powerpoint/2010/main" val="2386516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3533</TotalTime>
  <Words>127</Words>
  <Application>Microsoft Office PowerPoint</Application>
  <PresentationFormat>Custom</PresentationFormat>
  <Paragraphs>33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Starters</dc:title>
  <dc:creator>Tracy Tomm</dc:creator>
  <cp:lastModifiedBy>Tracy Tomm</cp:lastModifiedBy>
  <cp:revision>254</cp:revision>
  <dcterms:created xsi:type="dcterms:W3CDTF">2021-01-11T03:34:29Z</dcterms:created>
  <dcterms:modified xsi:type="dcterms:W3CDTF">2022-05-26T19:48:14Z</dcterms:modified>
</cp:coreProperties>
</file>