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0" r:id="rId2"/>
    <p:sldId id="680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2026" y="67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8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12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8303" y="298147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29" y="1084135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Unscramble the letters to identify each term.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8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17FF9B4D-A53B-4711-897B-330644F53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88832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G</a:t>
            </a:r>
            <a:r>
              <a:rPr lang="en-US" sz="2800" b="1" u="sng" dirty="0">
                <a:latin typeface="Times New Roman" pitchFamily="18" charset="0"/>
              </a:rPr>
              <a:t>O</a:t>
            </a:r>
            <a:r>
              <a:rPr lang="en-US" sz="2800" b="1" dirty="0">
                <a:latin typeface="Times New Roman" pitchFamily="18" charset="0"/>
              </a:rPr>
              <a:t>EXNY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F34AD1F9-E462-46BE-AE81-5CD87A87D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1934944"/>
            <a:ext cx="58701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Produced through photosynthesis allowing an explosion in life forms on earth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791761B0-D7A5-4638-89BC-7966DCA47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02676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D</a:t>
            </a:r>
            <a:r>
              <a:rPr lang="en-US" sz="2800" b="1" u="sng" dirty="0">
                <a:latin typeface="Times New Roman" pitchFamily="18" charset="0"/>
              </a:rPr>
              <a:t>B</a:t>
            </a:r>
            <a:r>
              <a:rPr lang="en-US" sz="2800" b="1" dirty="0">
                <a:latin typeface="Times New Roman" pitchFamily="18" charset="0"/>
              </a:rPr>
              <a:t>OY</a:t>
            </a: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98C237CE-300E-4434-8E1D-18C83446C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2931400"/>
            <a:ext cx="5785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Type of fossil with actual remains</a:t>
            </a: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04BA7D90-E728-493A-AA43-3FE6D6A9F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658461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ES</a:t>
            </a:r>
            <a:r>
              <a:rPr lang="en-US" sz="2800" b="1" u="sng" dirty="0">
                <a:latin typeface="Times New Roman" pitchFamily="18" charset="0"/>
              </a:rPr>
              <a:t>M</a:t>
            </a:r>
            <a:r>
              <a:rPr lang="en-US" sz="2800" b="1" dirty="0">
                <a:latin typeface="Times New Roman" pitchFamily="18" charset="0"/>
              </a:rPr>
              <a:t>ERTOIET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A65C2280-7928-4620-8F09-82E0CFC0D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3725885"/>
            <a:ext cx="6122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Considered time capsules for Earth’s history</a:t>
            </a: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A0573214-A8BD-43ED-A601-3E962F623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07421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A</a:t>
            </a:r>
            <a:r>
              <a:rPr lang="en-US" sz="2800" b="1" dirty="0">
                <a:latin typeface="Times New Roman" pitchFamily="18" charset="0"/>
              </a:rPr>
              <a:t>NMIEMOT</a:t>
            </a:r>
          </a:p>
        </p:txBody>
      </p:sp>
      <p:sp>
        <p:nvSpPr>
          <p:cNvPr id="30" name="Text Box 20">
            <a:extLst>
              <a:ext uri="{FF2B5EF4-FFF2-40B4-BE49-F238E27FC236}">
                <a16:creationId xmlns:a16="http://schemas.microsoft.com/office/drawing/2014/main" id="{7722EA58-8C7F-4CC4-95C1-643D78B4D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536145"/>
            <a:ext cx="5870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Often used as an index fossil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3FCEFF04-17B1-4795-A9BB-116645046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54" y="5505631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L</a:t>
            </a:r>
            <a:r>
              <a:rPr lang="en-US" sz="2800" b="1" u="sng" dirty="0">
                <a:latin typeface="Times New Roman" pitchFamily="18" charset="0"/>
              </a:rPr>
              <a:t>M</a:t>
            </a:r>
            <a:r>
              <a:rPr lang="en-US" sz="2800" b="1" dirty="0">
                <a:latin typeface="Times New Roman" pitchFamily="18" charset="0"/>
              </a:rPr>
              <a:t>UELTICALURL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AA1CF93C-0188-4A02-B91A-C89AC820F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349689"/>
            <a:ext cx="54882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These organisms with many cells first formed in the Proterozoic Eon</a:t>
            </a:r>
          </a:p>
        </p:txBody>
      </p:sp>
    </p:spTree>
    <p:extLst>
      <p:ext uri="{BB962C8B-B14F-4D97-AF65-F5344CB8AC3E}">
        <p14:creationId xmlns:p14="http://schemas.microsoft.com/office/powerpoint/2010/main" val="21141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575301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29" y="1131068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8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17FF9B4D-A53B-4711-897B-330644F53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96684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G</a:t>
            </a:r>
            <a:r>
              <a:rPr lang="en-US" sz="2800" b="1" u="sng" dirty="0">
                <a:latin typeface="Times New Roman" pitchFamily="18" charset="0"/>
              </a:rPr>
              <a:t>O</a:t>
            </a:r>
            <a:r>
              <a:rPr lang="en-US" sz="2800" b="1" dirty="0">
                <a:latin typeface="Times New Roman" pitchFamily="18" charset="0"/>
              </a:rPr>
              <a:t>EXNY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F34AD1F9-E462-46BE-AE81-5CD87A87D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612" y="1973203"/>
            <a:ext cx="58701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Produced through photosynthesis allowing an explosion in life forms on earth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791761B0-D7A5-4638-89BC-7966DCA47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92459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D</a:t>
            </a:r>
            <a:r>
              <a:rPr lang="en-US" sz="2800" b="1" u="sng" dirty="0">
                <a:latin typeface="Times New Roman" pitchFamily="18" charset="0"/>
              </a:rPr>
              <a:t>B</a:t>
            </a:r>
            <a:r>
              <a:rPr lang="en-US" sz="2800" b="1" dirty="0">
                <a:latin typeface="Times New Roman" pitchFamily="18" charset="0"/>
              </a:rPr>
              <a:t>OY</a:t>
            </a: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98C237CE-300E-4434-8E1D-18C83446C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612" y="3121183"/>
            <a:ext cx="5785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Type of fossil with actual remains</a:t>
            </a: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04BA7D90-E728-493A-AA43-3FE6D6A9F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05754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ES</a:t>
            </a:r>
            <a:r>
              <a:rPr lang="en-US" sz="2800" b="1" u="sng" dirty="0">
                <a:latin typeface="Times New Roman" pitchFamily="18" charset="0"/>
              </a:rPr>
              <a:t>M</a:t>
            </a:r>
            <a:r>
              <a:rPr lang="en-US" sz="2800" b="1" dirty="0">
                <a:latin typeface="Times New Roman" pitchFamily="18" charset="0"/>
              </a:rPr>
              <a:t>ERTOIET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A65C2280-7928-4620-8F09-82E0CFC0D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612" y="3973178"/>
            <a:ext cx="5785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Considered time capsules for Earth’s history</a:t>
            </a: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A0573214-A8BD-43ED-A601-3E962F623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6804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A</a:t>
            </a:r>
            <a:r>
              <a:rPr lang="en-US" sz="2800" b="1" dirty="0">
                <a:latin typeface="Times New Roman" pitchFamily="18" charset="0"/>
              </a:rPr>
              <a:t>NMIEMOT</a:t>
            </a:r>
          </a:p>
        </p:txBody>
      </p:sp>
      <p:sp>
        <p:nvSpPr>
          <p:cNvPr id="30" name="Text Box 20">
            <a:extLst>
              <a:ext uri="{FF2B5EF4-FFF2-40B4-BE49-F238E27FC236}">
                <a16:creationId xmlns:a16="http://schemas.microsoft.com/office/drawing/2014/main" id="{7722EA58-8C7F-4CC4-95C1-643D78B4D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865" y="5131438"/>
            <a:ext cx="5870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Often used as an index fossil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3FCEFF04-17B1-4795-A9BB-116645046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54" y="598233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L</a:t>
            </a:r>
            <a:r>
              <a:rPr lang="en-US" sz="2800" b="1" u="sng" dirty="0">
                <a:latin typeface="Times New Roman" pitchFamily="18" charset="0"/>
              </a:rPr>
              <a:t>M</a:t>
            </a:r>
            <a:r>
              <a:rPr lang="en-US" sz="2800" b="1" dirty="0">
                <a:latin typeface="Times New Roman" pitchFamily="18" charset="0"/>
              </a:rPr>
              <a:t>UELTICALURL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AA1CF93C-0188-4A02-B91A-C89AC820F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865" y="6039778"/>
            <a:ext cx="54882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These organisms with many cells first formed in the Proterozoic Eon</a:t>
            </a: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53759FEE-E937-4D91-B5FD-40181AEA1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9" y="1994272"/>
            <a:ext cx="3938837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OXYGEN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F91B6C1D-FE48-4011-8A4F-C3ECD5507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9" y="2986787"/>
            <a:ext cx="3938837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BODY</a:t>
            </a: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5D127AFA-A743-46AD-976E-43C7FF5B6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9" y="4051672"/>
            <a:ext cx="3938837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METEORITES</a:t>
            </a:r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id="{88DE79C7-5700-4970-A118-699BCDB26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9" y="5072070"/>
            <a:ext cx="3938837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AMMONITE</a:t>
            </a:r>
          </a:p>
        </p:txBody>
      </p:sp>
      <p:sp>
        <p:nvSpPr>
          <p:cNvPr id="34" name="Text Box 27">
            <a:extLst>
              <a:ext uri="{FF2B5EF4-FFF2-40B4-BE49-F238E27FC236}">
                <a16:creationId xmlns:a16="http://schemas.microsoft.com/office/drawing/2014/main" id="{B52A7A1D-B616-47F7-8AD8-3B766767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9" y="6098901"/>
            <a:ext cx="3938837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MULTICELLULAR</a:t>
            </a:r>
          </a:p>
        </p:txBody>
      </p:sp>
    </p:spTree>
    <p:extLst>
      <p:ext uri="{BB962C8B-B14F-4D97-AF65-F5344CB8AC3E}">
        <p14:creationId xmlns:p14="http://schemas.microsoft.com/office/powerpoint/2010/main" val="183931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4524</TotalTime>
  <Words>146</Words>
  <Application>Microsoft Office PowerPoint</Application>
  <PresentationFormat>Custom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287</cp:revision>
  <dcterms:created xsi:type="dcterms:W3CDTF">2021-01-11T03:34:29Z</dcterms:created>
  <dcterms:modified xsi:type="dcterms:W3CDTF">2022-05-26T14:16:31Z</dcterms:modified>
</cp:coreProperties>
</file>