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660" r:id="rId2"/>
    <p:sldId id="680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993300"/>
    <a:srgbClr val="0000FF"/>
    <a:srgbClr val="FF5050"/>
    <a:srgbClr val="00FF00"/>
    <a:srgbClr val="FFFF00"/>
    <a:srgbClr val="663300"/>
    <a:srgbClr val="FF33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2026" y="67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81E7-6063-4FA3-9131-2D2906B0A2B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9B69B-86D2-41E9-8612-CAA6CD4A1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B72EC-D967-472A-A083-C437A7D0276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54C0-5506-4C7C-8A86-B0F255097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1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89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12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4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0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0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7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0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2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1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3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8303" y="298147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0E7F2E6B-2DD6-45B7-9DB3-75708149FB5A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2022   https://sciencespot.net</a:t>
            </a:r>
          </a:p>
        </p:txBody>
      </p:sp>
      <p:sp>
        <p:nvSpPr>
          <p:cNvPr id="27" name="Rectangle 2">
            <a:extLst>
              <a:ext uri="{FF2B5EF4-FFF2-40B4-BE49-F238E27FC236}">
                <a16:creationId xmlns:a16="http://schemas.microsoft.com/office/drawing/2014/main" id="{CE71E91C-D348-40C8-9509-33BA5DEE62BB}"/>
              </a:ext>
            </a:extLst>
          </p:cNvPr>
          <p:cNvSpPr txBox="1">
            <a:spLocks noChangeArrowheads="1"/>
          </p:cNvSpPr>
          <p:nvPr/>
        </p:nvSpPr>
        <p:spPr>
          <a:xfrm>
            <a:off x="-11029" y="1084135"/>
            <a:ext cx="10069429" cy="499791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latin typeface="Times New Roman" pitchFamily="18" charset="0"/>
              </a:rPr>
              <a:t>Unscramble the letters to identify each term.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rial Narrow" panose="020B0606020202030204" pitchFamily="34" charset="0"/>
              </a:rPr>
              <a:t>Earth Science Vocab 8</a:t>
            </a:r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17FF9B4D-A53B-4711-897B-330644F53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088832"/>
            <a:ext cx="365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G</a:t>
            </a:r>
            <a:r>
              <a:rPr lang="en-US" sz="2800" b="1" u="sng" dirty="0">
                <a:latin typeface="Times New Roman" pitchFamily="18" charset="0"/>
              </a:rPr>
              <a:t>O</a:t>
            </a:r>
            <a:r>
              <a:rPr lang="en-US" sz="2800" b="1" dirty="0">
                <a:latin typeface="Times New Roman" pitchFamily="18" charset="0"/>
              </a:rPr>
              <a:t>EXNY</a:t>
            </a:r>
          </a:p>
        </p:txBody>
      </p:sp>
      <p:sp>
        <p:nvSpPr>
          <p:cNvPr id="22" name="Text Box 10">
            <a:extLst>
              <a:ext uri="{FF2B5EF4-FFF2-40B4-BE49-F238E27FC236}">
                <a16:creationId xmlns:a16="http://schemas.microsoft.com/office/drawing/2014/main" id="{F34AD1F9-E462-46BE-AE81-5CD87A87D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2347" y="1934944"/>
            <a:ext cx="58701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1. Produced through photosynthesis allowing an explosion in life forms on earth</a:t>
            </a:r>
          </a:p>
        </p:txBody>
      </p:sp>
      <p:sp>
        <p:nvSpPr>
          <p:cNvPr id="23" name="Text Box 13">
            <a:extLst>
              <a:ext uri="{FF2B5EF4-FFF2-40B4-BE49-F238E27FC236}">
                <a16:creationId xmlns:a16="http://schemas.microsoft.com/office/drawing/2014/main" id="{791761B0-D7A5-4638-89BC-7966DCA47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902676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D</a:t>
            </a:r>
            <a:r>
              <a:rPr lang="en-US" sz="2800" b="1" u="sng" dirty="0">
                <a:latin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</a:rPr>
              <a:t>OY</a:t>
            </a:r>
          </a:p>
        </p:txBody>
      </p:sp>
      <p:sp>
        <p:nvSpPr>
          <p:cNvPr id="24" name="Text Box 14">
            <a:extLst>
              <a:ext uri="{FF2B5EF4-FFF2-40B4-BE49-F238E27FC236}">
                <a16:creationId xmlns:a16="http://schemas.microsoft.com/office/drawing/2014/main" id="{98C237CE-300E-4434-8E1D-18C83446C4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2347" y="2931400"/>
            <a:ext cx="57850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2. Type of fossil with actual remains</a:t>
            </a:r>
          </a:p>
        </p:txBody>
      </p:sp>
      <p:sp>
        <p:nvSpPr>
          <p:cNvPr id="25" name="Text Box 16">
            <a:extLst>
              <a:ext uri="{FF2B5EF4-FFF2-40B4-BE49-F238E27FC236}">
                <a16:creationId xmlns:a16="http://schemas.microsoft.com/office/drawing/2014/main" id="{04BA7D90-E728-493A-AA43-3FE6D6A9F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658461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ES</a:t>
            </a:r>
            <a:r>
              <a:rPr lang="en-US" sz="2800" b="1" u="sng" dirty="0">
                <a:latin typeface="Times New Roman" pitchFamily="18" charset="0"/>
              </a:rPr>
              <a:t>M</a:t>
            </a:r>
            <a:r>
              <a:rPr lang="en-US" sz="2800" b="1" dirty="0">
                <a:latin typeface="Times New Roman" pitchFamily="18" charset="0"/>
              </a:rPr>
              <a:t>ERTOIET</a:t>
            </a:r>
          </a:p>
        </p:txBody>
      </p:sp>
      <p:sp>
        <p:nvSpPr>
          <p:cNvPr id="26" name="Text Box 17">
            <a:extLst>
              <a:ext uri="{FF2B5EF4-FFF2-40B4-BE49-F238E27FC236}">
                <a16:creationId xmlns:a16="http://schemas.microsoft.com/office/drawing/2014/main" id="{A65C2280-7928-4620-8F09-82E0CFC0D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2347" y="3725885"/>
            <a:ext cx="61220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3. Considered time capsules for Earth’s history</a:t>
            </a:r>
          </a:p>
        </p:txBody>
      </p:sp>
      <p:sp>
        <p:nvSpPr>
          <p:cNvPr id="28" name="Text Box 19">
            <a:extLst>
              <a:ext uri="{FF2B5EF4-FFF2-40B4-BE49-F238E27FC236}">
                <a16:creationId xmlns:a16="http://schemas.microsoft.com/office/drawing/2014/main" id="{A0573214-A8BD-43ED-A601-3E962F623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07421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latin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</a:rPr>
              <a:t>NMIEMOT</a:t>
            </a:r>
          </a:p>
        </p:txBody>
      </p:sp>
      <p:sp>
        <p:nvSpPr>
          <p:cNvPr id="30" name="Text Box 20">
            <a:extLst>
              <a:ext uri="{FF2B5EF4-FFF2-40B4-BE49-F238E27FC236}">
                <a16:creationId xmlns:a16="http://schemas.microsoft.com/office/drawing/2014/main" id="{7722EA58-8C7F-4CC4-95C1-643D78B4D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536145"/>
            <a:ext cx="5870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4. Often used as an index fossil</a:t>
            </a:r>
          </a:p>
        </p:txBody>
      </p:sp>
      <p:sp>
        <p:nvSpPr>
          <p:cNvPr id="31" name="Text Box 27">
            <a:extLst>
              <a:ext uri="{FF2B5EF4-FFF2-40B4-BE49-F238E27FC236}">
                <a16:creationId xmlns:a16="http://schemas.microsoft.com/office/drawing/2014/main" id="{3FCEFF04-17B1-4795-A9BB-116645046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154" y="5505631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L</a:t>
            </a:r>
            <a:r>
              <a:rPr lang="en-US" sz="2800" b="1" u="sng" dirty="0">
                <a:latin typeface="Times New Roman" pitchFamily="18" charset="0"/>
              </a:rPr>
              <a:t>M</a:t>
            </a:r>
            <a:r>
              <a:rPr lang="en-US" sz="2800" b="1" dirty="0">
                <a:latin typeface="Times New Roman" pitchFamily="18" charset="0"/>
              </a:rPr>
              <a:t>UELTICALURL</a:t>
            </a:r>
          </a:p>
        </p:txBody>
      </p:sp>
      <p:sp>
        <p:nvSpPr>
          <p:cNvPr id="32" name="Text Box 28">
            <a:extLst>
              <a:ext uri="{FF2B5EF4-FFF2-40B4-BE49-F238E27FC236}">
                <a16:creationId xmlns:a16="http://schemas.microsoft.com/office/drawing/2014/main" id="{AA1CF93C-0188-4A02-B91A-C89AC820F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349689"/>
            <a:ext cx="548822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5. These organisms with many cells first formed in the Proterozoic Eon</a:t>
            </a:r>
          </a:p>
        </p:txBody>
      </p:sp>
    </p:spTree>
    <p:extLst>
      <p:ext uri="{BB962C8B-B14F-4D97-AF65-F5344CB8AC3E}">
        <p14:creationId xmlns:p14="http://schemas.microsoft.com/office/powerpoint/2010/main" val="211419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8035" y="575301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ectangle 2">
            <a:extLst>
              <a:ext uri="{FF2B5EF4-FFF2-40B4-BE49-F238E27FC236}">
                <a16:creationId xmlns:a16="http://schemas.microsoft.com/office/drawing/2014/main" id="{CE71E91C-D348-40C8-9509-33BA5DEE62BB}"/>
              </a:ext>
            </a:extLst>
          </p:cNvPr>
          <p:cNvSpPr txBox="1">
            <a:spLocks noChangeArrowheads="1"/>
          </p:cNvSpPr>
          <p:nvPr/>
        </p:nvSpPr>
        <p:spPr>
          <a:xfrm>
            <a:off x="-11029" y="1131068"/>
            <a:ext cx="10069429" cy="499791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latin typeface="Times New Roman" pitchFamily="18" charset="0"/>
              </a:rPr>
              <a:t>The answers are …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rial Narrow" panose="020B0606020202030204" pitchFamily="34" charset="0"/>
              </a:rPr>
              <a:t>Earth Science Vocab 8</a:t>
            </a:r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17FF9B4D-A53B-4711-897B-330644F53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896684"/>
            <a:ext cx="365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G</a:t>
            </a:r>
            <a:r>
              <a:rPr lang="en-US" sz="2800" b="1" u="sng" dirty="0">
                <a:latin typeface="Times New Roman" pitchFamily="18" charset="0"/>
              </a:rPr>
              <a:t>O</a:t>
            </a:r>
            <a:r>
              <a:rPr lang="en-US" sz="2800" b="1" dirty="0">
                <a:latin typeface="Times New Roman" pitchFamily="18" charset="0"/>
              </a:rPr>
              <a:t>EXNY</a:t>
            </a:r>
          </a:p>
        </p:txBody>
      </p:sp>
      <p:sp>
        <p:nvSpPr>
          <p:cNvPr id="22" name="Text Box 10">
            <a:extLst>
              <a:ext uri="{FF2B5EF4-FFF2-40B4-BE49-F238E27FC236}">
                <a16:creationId xmlns:a16="http://schemas.microsoft.com/office/drawing/2014/main" id="{F34AD1F9-E462-46BE-AE81-5CD87A87D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612" y="1973203"/>
            <a:ext cx="58701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1. Produced through photosynthesis allowing an explosion in life forms on earth</a:t>
            </a:r>
          </a:p>
        </p:txBody>
      </p:sp>
      <p:sp>
        <p:nvSpPr>
          <p:cNvPr id="23" name="Text Box 13">
            <a:extLst>
              <a:ext uri="{FF2B5EF4-FFF2-40B4-BE49-F238E27FC236}">
                <a16:creationId xmlns:a16="http://schemas.microsoft.com/office/drawing/2014/main" id="{791761B0-D7A5-4638-89BC-7966DCA47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092459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D</a:t>
            </a:r>
            <a:r>
              <a:rPr lang="en-US" sz="2800" b="1" u="sng" dirty="0">
                <a:latin typeface="Times New Roman" pitchFamily="18" charset="0"/>
              </a:rPr>
              <a:t>B</a:t>
            </a:r>
            <a:r>
              <a:rPr lang="en-US" sz="2800" b="1" dirty="0">
                <a:latin typeface="Times New Roman" pitchFamily="18" charset="0"/>
              </a:rPr>
              <a:t>OY</a:t>
            </a:r>
          </a:p>
        </p:txBody>
      </p:sp>
      <p:sp>
        <p:nvSpPr>
          <p:cNvPr id="24" name="Text Box 14">
            <a:extLst>
              <a:ext uri="{FF2B5EF4-FFF2-40B4-BE49-F238E27FC236}">
                <a16:creationId xmlns:a16="http://schemas.microsoft.com/office/drawing/2014/main" id="{98C237CE-300E-4434-8E1D-18C83446C4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612" y="3121183"/>
            <a:ext cx="57850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2. Type of fossil with actual remains</a:t>
            </a:r>
          </a:p>
        </p:txBody>
      </p:sp>
      <p:sp>
        <p:nvSpPr>
          <p:cNvPr id="25" name="Text Box 16">
            <a:extLst>
              <a:ext uri="{FF2B5EF4-FFF2-40B4-BE49-F238E27FC236}">
                <a16:creationId xmlns:a16="http://schemas.microsoft.com/office/drawing/2014/main" id="{04BA7D90-E728-493A-AA43-3FE6D6A9F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905754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ES</a:t>
            </a:r>
            <a:r>
              <a:rPr lang="en-US" sz="2800" b="1" u="sng" dirty="0">
                <a:latin typeface="Times New Roman" pitchFamily="18" charset="0"/>
              </a:rPr>
              <a:t>M</a:t>
            </a:r>
            <a:r>
              <a:rPr lang="en-US" sz="2800" b="1" dirty="0">
                <a:latin typeface="Times New Roman" pitchFamily="18" charset="0"/>
              </a:rPr>
              <a:t>ERTOIET</a:t>
            </a:r>
          </a:p>
        </p:txBody>
      </p:sp>
      <p:sp>
        <p:nvSpPr>
          <p:cNvPr id="26" name="Text Box 17">
            <a:extLst>
              <a:ext uri="{FF2B5EF4-FFF2-40B4-BE49-F238E27FC236}">
                <a16:creationId xmlns:a16="http://schemas.microsoft.com/office/drawing/2014/main" id="{A65C2280-7928-4620-8F09-82E0CFC0D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612" y="3973178"/>
            <a:ext cx="57850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3. Considered time capsules for Earth’s history</a:t>
            </a:r>
          </a:p>
        </p:txBody>
      </p:sp>
      <p:sp>
        <p:nvSpPr>
          <p:cNvPr id="28" name="Text Box 19">
            <a:extLst>
              <a:ext uri="{FF2B5EF4-FFF2-40B4-BE49-F238E27FC236}">
                <a16:creationId xmlns:a16="http://schemas.microsoft.com/office/drawing/2014/main" id="{A0573214-A8BD-43ED-A601-3E962F623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068047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latin typeface="Times New Roman" pitchFamily="18" charset="0"/>
              </a:rPr>
              <a:t>A</a:t>
            </a:r>
            <a:r>
              <a:rPr lang="en-US" sz="2800" b="1" dirty="0">
                <a:latin typeface="Times New Roman" pitchFamily="18" charset="0"/>
              </a:rPr>
              <a:t>NMIEMOT</a:t>
            </a:r>
          </a:p>
        </p:txBody>
      </p:sp>
      <p:sp>
        <p:nvSpPr>
          <p:cNvPr id="30" name="Text Box 20">
            <a:extLst>
              <a:ext uri="{FF2B5EF4-FFF2-40B4-BE49-F238E27FC236}">
                <a16:creationId xmlns:a16="http://schemas.microsoft.com/office/drawing/2014/main" id="{7722EA58-8C7F-4CC4-95C1-643D78B4D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4865" y="5131438"/>
            <a:ext cx="58701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4. Often used as an index fossil</a:t>
            </a:r>
          </a:p>
        </p:txBody>
      </p:sp>
      <p:sp>
        <p:nvSpPr>
          <p:cNvPr id="31" name="Text Box 27">
            <a:extLst>
              <a:ext uri="{FF2B5EF4-FFF2-40B4-BE49-F238E27FC236}">
                <a16:creationId xmlns:a16="http://schemas.microsoft.com/office/drawing/2014/main" id="{3FCEFF04-17B1-4795-A9BB-116645046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154" y="598233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</a:rPr>
              <a:t>L</a:t>
            </a:r>
            <a:r>
              <a:rPr lang="en-US" sz="2800" b="1" u="sng" dirty="0">
                <a:latin typeface="Times New Roman" pitchFamily="18" charset="0"/>
              </a:rPr>
              <a:t>M</a:t>
            </a:r>
            <a:r>
              <a:rPr lang="en-US" sz="2800" b="1" dirty="0">
                <a:latin typeface="Times New Roman" pitchFamily="18" charset="0"/>
              </a:rPr>
              <a:t>UELTICALURL</a:t>
            </a:r>
          </a:p>
        </p:txBody>
      </p:sp>
      <p:sp>
        <p:nvSpPr>
          <p:cNvPr id="32" name="Text Box 28">
            <a:extLst>
              <a:ext uri="{FF2B5EF4-FFF2-40B4-BE49-F238E27FC236}">
                <a16:creationId xmlns:a16="http://schemas.microsoft.com/office/drawing/2014/main" id="{AA1CF93C-0188-4A02-B91A-C89AC820F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4865" y="6039778"/>
            <a:ext cx="548822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5. These organisms with many cells first formed in the Proterozoic Eon</a:t>
            </a:r>
          </a:p>
        </p:txBody>
      </p:sp>
      <p:sp>
        <p:nvSpPr>
          <p:cNvPr id="18" name="Text Box 7">
            <a:extLst>
              <a:ext uri="{FF2B5EF4-FFF2-40B4-BE49-F238E27FC236}">
                <a16:creationId xmlns:a16="http://schemas.microsoft.com/office/drawing/2014/main" id="{53759FEE-E937-4D91-B5FD-40181AEA1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79" y="1994272"/>
            <a:ext cx="3938837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OXYGEN</a:t>
            </a:r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F91B6C1D-FE48-4011-8A4F-C3ECD5507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09" y="2986787"/>
            <a:ext cx="3938837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BODY</a:t>
            </a:r>
          </a:p>
        </p:txBody>
      </p:sp>
      <p:sp>
        <p:nvSpPr>
          <p:cNvPr id="20" name="Text Box 16">
            <a:extLst>
              <a:ext uri="{FF2B5EF4-FFF2-40B4-BE49-F238E27FC236}">
                <a16:creationId xmlns:a16="http://schemas.microsoft.com/office/drawing/2014/main" id="{5D127AFA-A743-46AD-976E-43C7FF5B6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79" y="4051672"/>
            <a:ext cx="3938837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METEORITES</a:t>
            </a:r>
          </a:p>
        </p:txBody>
      </p:sp>
      <p:sp>
        <p:nvSpPr>
          <p:cNvPr id="33" name="Text Box 19">
            <a:extLst>
              <a:ext uri="{FF2B5EF4-FFF2-40B4-BE49-F238E27FC236}">
                <a16:creationId xmlns:a16="http://schemas.microsoft.com/office/drawing/2014/main" id="{88DE79C7-5700-4970-A118-699BCDB26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79" y="5072070"/>
            <a:ext cx="3938837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AMMONITE</a:t>
            </a:r>
          </a:p>
        </p:txBody>
      </p:sp>
      <p:sp>
        <p:nvSpPr>
          <p:cNvPr id="34" name="Text Box 27">
            <a:extLst>
              <a:ext uri="{FF2B5EF4-FFF2-40B4-BE49-F238E27FC236}">
                <a16:creationId xmlns:a16="http://schemas.microsoft.com/office/drawing/2014/main" id="{B52A7A1D-B616-47F7-8AD8-3B7667679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79" y="6098901"/>
            <a:ext cx="3938837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MULTICELLULAR</a:t>
            </a:r>
          </a:p>
        </p:txBody>
      </p:sp>
    </p:spTree>
    <p:extLst>
      <p:ext uri="{BB962C8B-B14F-4D97-AF65-F5344CB8AC3E}">
        <p14:creationId xmlns:p14="http://schemas.microsoft.com/office/powerpoint/2010/main" val="183931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33" grpId="0" animBg="1"/>
      <p:bldP spid="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4524</TotalTime>
  <Words>146</Words>
  <Application>Microsoft Office PowerPoint</Application>
  <PresentationFormat>Custom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Starters</dc:title>
  <dc:creator>Tracy Tomm</dc:creator>
  <cp:lastModifiedBy>Tracy Tomm</cp:lastModifiedBy>
  <cp:revision>287</cp:revision>
  <dcterms:created xsi:type="dcterms:W3CDTF">2021-01-11T03:34:29Z</dcterms:created>
  <dcterms:modified xsi:type="dcterms:W3CDTF">2022-05-26T14:16:31Z</dcterms:modified>
</cp:coreProperties>
</file>