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0" r:id="rId2"/>
    <p:sldId id="674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33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89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46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325468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29" y="1084135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Unscramble the letters to identify each term.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7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E910BCA4-FC2E-473E-A85E-D9FAC9507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39174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R</a:t>
            </a:r>
            <a:r>
              <a:rPr lang="en-US" sz="2800" b="1" dirty="0">
                <a:latin typeface="Times New Roman" pitchFamily="18" charset="0"/>
              </a:rPr>
              <a:t>ETNPCEMLAE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6DC1E8B6-4515-476F-B588-A00E88068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1858284"/>
            <a:ext cx="58701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Occurs when minerals take the place of organic matter.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1A77F91D-6607-4F88-91BB-80A855BE6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30469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A</a:t>
            </a:r>
            <a:r>
              <a:rPr lang="en-US" sz="2800" b="1" dirty="0">
                <a:latin typeface="Times New Roman" pitchFamily="18" charset="0"/>
              </a:rPr>
              <a:t>BEMR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A191059E-8B9E-4DD1-A481-3FF5E2A7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2857246"/>
            <a:ext cx="5785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Fossilized tree sap that can contain ancient organisms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CE8CCBEF-035E-48EA-9803-7E5712A17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05754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C</a:t>
            </a:r>
            <a:r>
              <a:rPr lang="en-US" sz="2800" b="1" dirty="0">
                <a:latin typeface="Times New Roman" pitchFamily="18" charset="0"/>
              </a:rPr>
              <a:t>ONARIZAONTBI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18C4EF1E-E89A-44F5-8273-58B541C70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3953588"/>
            <a:ext cx="5785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Process by which fossil fuels are formed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066C9D09-17C6-4479-8A04-09873E2E0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3043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I</a:t>
            </a:r>
            <a:r>
              <a:rPr lang="en-US" sz="2800" b="1" dirty="0">
                <a:latin typeface="Times New Roman" pitchFamily="18" charset="0"/>
              </a:rPr>
              <a:t>DXNE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4FD1D0F9-0521-4E8E-8427-DEAAF966A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4830435"/>
            <a:ext cx="58701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Type of fossil that can be used to determine the age of a rock layer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FA0515AA-08DF-45A8-BDEC-7866A5216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8" y="587643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U</a:t>
            </a:r>
            <a:r>
              <a:rPr lang="en-US" sz="2800" b="1" dirty="0">
                <a:latin typeface="Times New Roman" pitchFamily="18" charset="0"/>
              </a:rPr>
              <a:t>MARINU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C98E6CBD-F5E6-48D9-9956-8A278183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5876439"/>
            <a:ext cx="54882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One of the most common elements for radiometric dating</a:t>
            </a:r>
          </a:p>
        </p:txBody>
      </p:sp>
    </p:spTree>
    <p:extLst>
      <p:ext uri="{BB962C8B-B14F-4D97-AF65-F5344CB8AC3E}">
        <p14:creationId xmlns:p14="http://schemas.microsoft.com/office/powerpoint/2010/main" val="21141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295793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29" y="1084135"/>
            <a:ext cx="10069429" cy="4997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arrow" panose="020B0606020202030204" pitchFamily="34" charset="0"/>
              </a:rPr>
              <a:t>Earth Science Vocab 7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E910BCA4-FC2E-473E-A85E-D9FAC9507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39174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R</a:t>
            </a:r>
            <a:r>
              <a:rPr lang="en-US" sz="2800" b="1" dirty="0">
                <a:latin typeface="Times New Roman" pitchFamily="18" charset="0"/>
              </a:rPr>
              <a:t>ETNPCEMLAE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6DC1E8B6-4515-476F-B588-A00E88068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1858284"/>
            <a:ext cx="58701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1. Occurs when minerals take the place of organic matter.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1A77F91D-6607-4F88-91BB-80A855BE6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30469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A</a:t>
            </a:r>
            <a:r>
              <a:rPr lang="en-US" sz="2800" b="1" dirty="0">
                <a:latin typeface="Times New Roman" pitchFamily="18" charset="0"/>
              </a:rPr>
              <a:t>BEMR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A191059E-8B9E-4DD1-A481-3FF5E2A7D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2857246"/>
            <a:ext cx="5785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2. Fossilized tree sap that can contain ancient organisms</a:t>
            </a: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CE8CCBEF-035E-48EA-9803-7E5712A17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05754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C</a:t>
            </a:r>
            <a:r>
              <a:rPr lang="en-US" sz="2800" b="1" dirty="0">
                <a:latin typeface="Times New Roman" pitchFamily="18" charset="0"/>
              </a:rPr>
              <a:t>ONARIZAONTBI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18C4EF1E-E89A-44F5-8273-58B541C70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3953588"/>
            <a:ext cx="5785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3. Process by which fossil fuels are formed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066C9D09-17C6-4479-8A04-09873E2E0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3043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I</a:t>
            </a:r>
            <a:r>
              <a:rPr lang="en-US" sz="2800" b="1" dirty="0">
                <a:latin typeface="Times New Roman" pitchFamily="18" charset="0"/>
              </a:rPr>
              <a:t>DXNE</a:t>
            </a:r>
          </a:p>
        </p:txBody>
      </p:sp>
      <p:sp>
        <p:nvSpPr>
          <p:cNvPr id="18" name="Text Box 20">
            <a:extLst>
              <a:ext uri="{FF2B5EF4-FFF2-40B4-BE49-F238E27FC236}">
                <a16:creationId xmlns:a16="http://schemas.microsoft.com/office/drawing/2014/main" id="{4FD1D0F9-0521-4E8E-8427-DEAAF966A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4830435"/>
            <a:ext cx="58701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4. Type of fossil that can be used to determine the age of a rock layer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FA0515AA-08DF-45A8-BDEC-7866A5216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8" y="5876439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U</a:t>
            </a:r>
            <a:r>
              <a:rPr lang="en-US" sz="2800" b="1" dirty="0">
                <a:latin typeface="Times New Roman" pitchFamily="18" charset="0"/>
              </a:rPr>
              <a:t>MARINU</a:t>
            </a: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C98E6CBD-F5E6-48D9-9956-8A278183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2347" y="5876439"/>
            <a:ext cx="54882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5. One of the most common elements for radiometric dating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AABCA2F2-DE37-40F7-B1BE-7CD35860E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1919509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REPLACEMENT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7D312380-F528-4C68-8C43-198BE9D8F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5" y="2883269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AMBER</a:t>
            </a: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CBDEA763-2E5A-4CF6-A746-950819090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3976909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CARBONIZATION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4FEF343B-8C19-4D61-A115-621FB11DC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4934046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INDEX</a:t>
            </a: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4A27918C-F063-4B1C-9152-F5D5A8685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25" y="5955126"/>
            <a:ext cx="374483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URANIUM</a:t>
            </a:r>
          </a:p>
        </p:txBody>
      </p:sp>
    </p:spTree>
    <p:extLst>
      <p:ext uri="{BB962C8B-B14F-4D97-AF65-F5344CB8AC3E}">
        <p14:creationId xmlns:p14="http://schemas.microsoft.com/office/powerpoint/2010/main" val="223630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4243</TotalTime>
  <Words>175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273</cp:revision>
  <dcterms:created xsi:type="dcterms:W3CDTF">2021-01-11T03:34:29Z</dcterms:created>
  <dcterms:modified xsi:type="dcterms:W3CDTF">2022-05-20T19:42:41Z</dcterms:modified>
</cp:coreProperties>
</file>