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662" r:id="rId2"/>
    <p:sldId id="661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993300"/>
    <a:srgbClr val="0000FF"/>
    <a:srgbClr val="FF5050"/>
    <a:srgbClr val="00FF00"/>
    <a:srgbClr val="FFFF00"/>
    <a:srgbClr val="663300"/>
    <a:srgbClr val="FF33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70" y="43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15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27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7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8035" y="385269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8160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Arial Narrow" panose="020B0606020202030204" pitchFamily="34" charset="0"/>
              </a:rPr>
              <a:t>Earth Science Vocab 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0" y="1136955"/>
            <a:ext cx="10058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Unscramble the letters to identify these terms.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A7E2AF80-DD39-4A72-8B41-D4F1C2840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030" y="1917465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D</a:t>
            </a:r>
            <a:r>
              <a:rPr lang="en-US" altLang="en-US" sz="2800" b="1" u="sng" dirty="0">
                <a:latin typeface="Times New Roman" pitchFamily="18" charset="0"/>
              </a:rPr>
              <a:t>M</a:t>
            </a:r>
            <a:r>
              <a:rPr lang="en-US" altLang="en-US" sz="2800" b="1" dirty="0">
                <a:latin typeface="Times New Roman" pitchFamily="18" charset="0"/>
              </a:rPr>
              <a:t>OL</a:t>
            </a:r>
            <a:endParaRPr lang="en-US" altLang="en-US" sz="2800" b="1" u="sng" dirty="0">
              <a:latin typeface="Times New Roman" pitchFamily="18" charset="0"/>
            </a:endParaRP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AD945121-EC0B-42DF-A467-92B150C72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7630" y="1848885"/>
            <a:ext cx="568071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1. A hollow area in rock that can be filled in to create a fossil.</a:t>
            </a: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0B95C094-CEEC-48EB-BB2A-7970263A8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047438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u="sng" dirty="0">
                <a:latin typeface="Times New Roman" pitchFamily="18" charset="0"/>
              </a:rPr>
              <a:t>H</a:t>
            </a:r>
            <a:r>
              <a:rPr lang="en-US" altLang="en-US" sz="2800" b="1" dirty="0">
                <a:latin typeface="Times New Roman" pitchFamily="18" charset="0"/>
              </a:rPr>
              <a:t>AANDE</a:t>
            </a:r>
          </a:p>
        </p:txBody>
      </p:sp>
      <p:sp>
        <p:nvSpPr>
          <p:cNvPr id="18" name="Text Box 14">
            <a:extLst>
              <a:ext uri="{FF2B5EF4-FFF2-40B4-BE49-F238E27FC236}">
                <a16:creationId xmlns:a16="http://schemas.microsoft.com/office/drawing/2014/main" id="{92326568-406C-4964-8D78-A661CF3EE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4770" y="3010554"/>
            <a:ext cx="6046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2. First eon of geologic time</a:t>
            </a:r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11F934A4-5CAA-433B-A0DC-CEDFC9741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70" y="400685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u="sng" dirty="0">
                <a:latin typeface="Times New Roman" pitchFamily="18" charset="0"/>
              </a:rPr>
              <a:t>A</a:t>
            </a:r>
            <a:r>
              <a:rPr lang="en-US" altLang="en-US" sz="2800" b="1" dirty="0">
                <a:latin typeface="Times New Roman" pitchFamily="18" charset="0"/>
              </a:rPr>
              <a:t>OTLBSUE</a:t>
            </a:r>
          </a:p>
        </p:txBody>
      </p:sp>
      <p:sp>
        <p:nvSpPr>
          <p:cNvPr id="20" name="Text Box 17">
            <a:extLst>
              <a:ext uri="{FF2B5EF4-FFF2-40B4-BE49-F238E27FC236}">
                <a16:creationId xmlns:a16="http://schemas.microsoft.com/office/drawing/2014/main" id="{E6C3EA2F-0F03-4CBD-9762-5F4688B8C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4770" y="4006850"/>
            <a:ext cx="6046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3. More specific than relative</a:t>
            </a:r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7AF4BBDE-F20A-4EF5-B191-E7C766A0B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2317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u="sng" dirty="0">
                <a:latin typeface="Times New Roman" pitchFamily="18" charset="0"/>
              </a:rPr>
              <a:t>F</a:t>
            </a:r>
            <a:r>
              <a:rPr lang="en-US" altLang="en-US" sz="2800" b="1" dirty="0">
                <a:latin typeface="Times New Roman" pitchFamily="18" charset="0"/>
              </a:rPr>
              <a:t>TALSU</a:t>
            </a:r>
            <a:endParaRPr lang="en-US" altLang="en-US" sz="2800" b="1" u="sng" dirty="0">
              <a:latin typeface="Times New Roman" pitchFamily="18" charset="0"/>
            </a:endParaRPr>
          </a:p>
        </p:txBody>
      </p:sp>
      <p:sp>
        <p:nvSpPr>
          <p:cNvPr id="22" name="Text Box 20">
            <a:extLst>
              <a:ext uri="{FF2B5EF4-FFF2-40B4-BE49-F238E27FC236}">
                <a16:creationId xmlns:a16="http://schemas.microsoft.com/office/drawing/2014/main" id="{A9FD95E7-764A-4A9A-9A5C-2FFB70903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123170"/>
            <a:ext cx="67894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4.These will always be younger</a:t>
            </a:r>
          </a:p>
        </p:txBody>
      </p:sp>
      <p:sp>
        <p:nvSpPr>
          <p:cNvPr id="23" name="Text Box 27">
            <a:extLst>
              <a:ext uri="{FF2B5EF4-FFF2-40B4-BE49-F238E27FC236}">
                <a16:creationId xmlns:a16="http://schemas.microsoft.com/office/drawing/2014/main" id="{F00F1E85-B3DA-46F6-B26B-72EC5C290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102667"/>
            <a:ext cx="365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u="sng" dirty="0">
                <a:latin typeface="Times New Roman" pitchFamily="18" charset="0"/>
              </a:rPr>
              <a:t>S</a:t>
            </a:r>
            <a:r>
              <a:rPr lang="en-US" altLang="en-US" sz="2800" b="1" dirty="0">
                <a:latin typeface="Times New Roman" pitchFamily="18" charset="0"/>
              </a:rPr>
              <a:t>ERYMEDINTA</a:t>
            </a:r>
          </a:p>
        </p:txBody>
      </p:sp>
      <p:sp>
        <p:nvSpPr>
          <p:cNvPr id="24" name="Text Box 28">
            <a:extLst>
              <a:ext uri="{FF2B5EF4-FFF2-40B4-BE49-F238E27FC236}">
                <a16:creationId xmlns:a16="http://schemas.microsoft.com/office/drawing/2014/main" id="{BBD95459-D780-4AA1-AA8D-F991A21C7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6104010"/>
            <a:ext cx="487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5. Best rock for fossils</a:t>
            </a:r>
          </a:p>
        </p:txBody>
      </p:sp>
    </p:spTree>
    <p:extLst>
      <p:ext uri="{BB962C8B-B14F-4D97-AF65-F5344CB8AC3E}">
        <p14:creationId xmlns:p14="http://schemas.microsoft.com/office/powerpoint/2010/main" val="96595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70895" y="312764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0E7F2E6B-2DD6-45B7-9DB3-75708149FB5A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27" name="Rectangle 2">
            <a:extLst>
              <a:ext uri="{FF2B5EF4-FFF2-40B4-BE49-F238E27FC236}">
                <a16:creationId xmlns:a16="http://schemas.microsoft.com/office/drawing/2014/main" id="{CE71E91C-D348-40C8-9509-33BA5DEE62BB}"/>
              </a:ext>
            </a:extLst>
          </p:cNvPr>
          <p:cNvSpPr txBox="1">
            <a:spLocks noChangeArrowheads="1"/>
          </p:cNvSpPr>
          <p:nvPr/>
        </p:nvSpPr>
        <p:spPr>
          <a:xfrm>
            <a:off x="-11030" y="1231243"/>
            <a:ext cx="10069429" cy="499791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atin typeface="Times New Roman" pitchFamily="18" charset="0"/>
              </a:rPr>
              <a:t>The answers are …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rial Narrow" panose="020B0606020202030204" pitchFamily="34" charset="0"/>
              </a:rPr>
              <a:t>Earth Science Vocab 6</a:t>
            </a:r>
          </a:p>
        </p:txBody>
      </p:sp>
      <p:sp>
        <p:nvSpPr>
          <p:cNvPr id="26" name="Text Box 7">
            <a:extLst>
              <a:ext uri="{FF2B5EF4-FFF2-40B4-BE49-F238E27FC236}">
                <a16:creationId xmlns:a16="http://schemas.microsoft.com/office/drawing/2014/main" id="{1E125439-9B0C-4DA6-B616-E21611934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030" y="1917465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D</a:t>
            </a:r>
            <a:r>
              <a:rPr lang="en-US" altLang="en-US" sz="2800" b="1" u="sng" dirty="0">
                <a:latin typeface="Times New Roman" pitchFamily="18" charset="0"/>
              </a:rPr>
              <a:t>M</a:t>
            </a:r>
            <a:r>
              <a:rPr lang="en-US" altLang="en-US" sz="2800" b="1" dirty="0">
                <a:latin typeface="Times New Roman" pitchFamily="18" charset="0"/>
              </a:rPr>
              <a:t>OL</a:t>
            </a:r>
            <a:endParaRPr lang="en-US" altLang="en-US" sz="2800" b="1" u="sng" dirty="0">
              <a:latin typeface="Times New Roman" pitchFamily="18" charset="0"/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84DEFAC1-71B7-408D-B5BE-DAC76787C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7630" y="1848885"/>
            <a:ext cx="568071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1. A hollow area in rock that can be filled in to create a fossil.</a:t>
            </a:r>
          </a:p>
        </p:txBody>
      </p:sp>
      <p:sp>
        <p:nvSpPr>
          <p:cNvPr id="30" name="Text Box 13">
            <a:extLst>
              <a:ext uri="{FF2B5EF4-FFF2-40B4-BE49-F238E27FC236}">
                <a16:creationId xmlns:a16="http://schemas.microsoft.com/office/drawing/2014/main" id="{34C7D8CF-4FE9-44D2-8B57-58DE39F09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047438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u="sng" dirty="0">
                <a:latin typeface="Times New Roman" pitchFamily="18" charset="0"/>
              </a:rPr>
              <a:t>H</a:t>
            </a:r>
            <a:r>
              <a:rPr lang="en-US" altLang="en-US" sz="2800" b="1" dirty="0">
                <a:latin typeface="Times New Roman" pitchFamily="18" charset="0"/>
              </a:rPr>
              <a:t>ADEAN</a:t>
            </a:r>
          </a:p>
        </p:txBody>
      </p:sp>
      <p:sp>
        <p:nvSpPr>
          <p:cNvPr id="31" name="Text Box 14">
            <a:extLst>
              <a:ext uri="{FF2B5EF4-FFF2-40B4-BE49-F238E27FC236}">
                <a16:creationId xmlns:a16="http://schemas.microsoft.com/office/drawing/2014/main" id="{4E823A53-9ACF-4501-A6D4-2E2F4F9E7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4770" y="3010554"/>
            <a:ext cx="6046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2. First eon of geologic time</a:t>
            </a: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678C07BF-CAB9-4CF8-8932-EC754422B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70" y="400685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u="sng" dirty="0">
                <a:latin typeface="Times New Roman" pitchFamily="18" charset="0"/>
              </a:rPr>
              <a:t>A</a:t>
            </a:r>
            <a:r>
              <a:rPr lang="en-US" altLang="en-US" sz="2800" b="1" dirty="0">
                <a:latin typeface="Times New Roman" pitchFamily="18" charset="0"/>
              </a:rPr>
              <a:t>OTLBSUE</a:t>
            </a:r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F6A398FB-B141-44B6-8043-8F27C5C4A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4770" y="4006850"/>
            <a:ext cx="6046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3. More specific than relative</a:t>
            </a:r>
          </a:p>
        </p:txBody>
      </p:sp>
      <p:sp>
        <p:nvSpPr>
          <p:cNvPr id="34" name="Text Box 19">
            <a:extLst>
              <a:ext uri="{FF2B5EF4-FFF2-40B4-BE49-F238E27FC236}">
                <a16:creationId xmlns:a16="http://schemas.microsoft.com/office/drawing/2014/main" id="{38C38F9D-8442-4AF6-B66F-8206045B1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2317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u="sng" dirty="0">
                <a:latin typeface="Times New Roman" pitchFamily="18" charset="0"/>
              </a:rPr>
              <a:t>F</a:t>
            </a:r>
            <a:r>
              <a:rPr lang="en-US" altLang="en-US" sz="2800" b="1" dirty="0">
                <a:latin typeface="Times New Roman" pitchFamily="18" charset="0"/>
              </a:rPr>
              <a:t>TALSU</a:t>
            </a:r>
            <a:endParaRPr lang="en-US" altLang="en-US" sz="2800" b="1" u="sng" dirty="0">
              <a:latin typeface="Times New Roman" pitchFamily="18" charset="0"/>
            </a:endParaRPr>
          </a:p>
        </p:txBody>
      </p:sp>
      <p:sp>
        <p:nvSpPr>
          <p:cNvPr id="35" name="Text Box 20">
            <a:extLst>
              <a:ext uri="{FF2B5EF4-FFF2-40B4-BE49-F238E27FC236}">
                <a16:creationId xmlns:a16="http://schemas.microsoft.com/office/drawing/2014/main" id="{DE401A75-FDE0-475A-A364-F26CE3A97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123170"/>
            <a:ext cx="59869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4.These will always be younger</a:t>
            </a:r>
          </a:p>
        </p:txBody>
      </p:sp>
      <p:sp>
        <p:nvSpPr>
          <p:cNvPr id="36" name="Text Box 27">
            <a:extLst>
              <a:ext uri="{FF2B5EF4-FFF2-40B4-BE49-F238E27FC236}">
                <a16:creationId xmlns:a16="http://schemas.microsoft.com/office/drawing/2014/main" id="{93266CC4-786C-430E-97B8-6D215B861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102667"/>
            <a:ext cx="365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u="sng" dirty="0">
                <a:latin typeface="Times New Roman" pitchFamily="18" charset="0"/>
              </a:rPr>
              <a:t>S</a:t>
            </a:r>
            <a:r>
              <a:rPr lang="en-US" altLang="en-US" sz="2800" b="1" dirty="0">
                <a:latin typeface="Times New Roman" pitchFamily="18" charset="0"/>
              </a:rPr>
              <a:t>ERYMEDINTA</a:t>
            </a:r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3D8A27E8-9190-4435-ABF6-4ED9DCA46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25" y="1982770"/>
            <a:ext cx="374483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MOLD</a:t>
            </a:r>
          </a:p>
        </p:txBody>
      </p:sp>
      <p:sp>
        <p:nvSpPr>
          <p:cNvPr id="22" name="Text Box 13">
            <a:extLst>
              <a:ext uri="{FF2B5EF4-FFF2-40B4-BE49-F238E27FC236}">
                <a16:creationId xmlns:a16="http://schemas.microsoft.com/office/drawing/2014/main" id="{5F908F51-48F0-4E1E-AE01-0997F4AD3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030" y="2981776"/>
            <a:ext cx="374483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HADEAN</a:t>
            </a:r>
          </a:p>
        </p:txBody>
      </p:sp>
      <p:sp>
        <p:nvSpPr>
          <p:cNvPr id="23" name="Text Box 16">
            <a:extLst>
              <a:ext uri="{FF2B5EF4-FFF2-40B4-BE49-F238E27FC236}">
                <a16:creationId xmlns:a16="http://schemas.microsoft.com/office/drawing/2014/main" id="{1B1933DD-F3AD-4AC8-ADBE-8120EC2A3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25" y="4040170"/>
            <a:ext cx="374483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ABSOLUTE</a:t>
            </a:r>
          </a:p>
        </p:txBody>
      </p:sp>
      <p:sp>
        <p:nvSpPr>
          <p:cNvPr id="24" name="Text Box 19">
            <a:extLst>
              <a:ext uri="{FF2B5EF4-FFF2-40B4-BE49-F238E27FC236}">
                <a16:creationId xmlns:a16="http://schemas.microsoft.com/office/drawing/2014/main" id="{4091D1E3-7044-4F9B-9DB8-B0D283FA7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25" y="4997307"/>
            <a:ext cx="374483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FAULTS</a:t>
            </a:r>
          </a:p>
        </p:txBody>
      </p:sp>
      <p:sp>
        <p:nvSpPr>
          <p:cNvPr id="25" name="Text Box 27">
            <a:extLst>
              <a:ext uri="{FF2B5EF4-FFF2-40B4-BE49-F238E27FC236}">
                <a16:creationId xmlns:a16="http://schemas.microsoft.com/office/drawing/2014/main" id="{F9134CFC-1505-496D-903F-AF837FF0A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25" y="6018387"/>
            <a:ext cx="374483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SEDIMENTARY</a:t>
            </a:r>
          </a:p>
        </p:txBody>
      </p:sp>
      <p:sp>
        <p:nvSpPr>
          <p:cNvPr id="37" name="Text Box 28">
            <a:extLst>
              <a:ext uri="{FF2B5EF4-FFF2-40B4-BE49-F238E27FC236}">
                <a16:creationId xmlns:a16="http://schemas.microsoft.com/office/drawing/2014/main" id="{E15F687F-02A4-47F8-BD38-46DE900A7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6104010"/>
            <a:ext cx="487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5. Best rock for fossils</a:t>
            </a:r>
          </a:p>
        </p:txBody>
      </p:sp>
    </p:spTree>
    <p:extLst>
      <p:ext uri="{BB962C8B-B14F-4D97-AF65-F5344CB8AC3E}">
        <p14:creationId xmlns:p14="http://schemas.microsoft.com/office/powerpoint/2010/main" val="13845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4164</TotalTime>
  <Words>143</Words>
  <Application>Microsoft Office PowerPoint</Application>
  <PresentationFormat>Custom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272</cp:revision>
  <dcterms:created xsi:type="dcterms:W3CDTF">2021-01-11T03:34:29Z</dcterms:created>
  <dcterms:modified xsi:type="dcterms:W3CDTF">2022-05-26T14:16:01Z</dcterms:modified>
</cp:coreProperties>
</file>