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0" r:id="rId2"/>
    <p:sldId id="671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8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0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183936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29" y="1084135"/>
            <a:ext cx="10069429" cy="49979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</a:rPr>
              <a:t>Unscramble the letters to identify each term.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 5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E910BCA4-FC2E-473E-A85E-D9FAC9507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39174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</a:rPr>
              <a:t>R</a:t>
            </a:r>
            <a:r>
              <a:rPr lang="en-US" sz="2800" b="1" dirty="0" err="1">
                <a:latin typeface="Times New Roman" pitchFamily="18" charset="0"/>
              </a:rPr>
              <a:t>TIVELAE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6DC1E8B6-4515-476F-B588-A00E88068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780" y="1839174"/>
            <a:ext cx="67346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1. Used to describe the age of rock layers compared to others above or below them.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1A77F91D-6607-4F88-91BB-80A855BE6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30469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</a:rPr>
              <a:t>P</a:t>
            </a:r>
            <a:r>
              <a:rPr lang="en-US" sz="2800" b="1" dirty="0" err="1">
                <a:latin typeface="Times New Roman" pitchFamily="18" charset="0"/>
              </a:rPr>
              <a:t>TREUMLOE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A191059E-8B9E-4DD1-A481-3FF5E2A7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780" y="2838136"/>
            <a:ext cx="66370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2. Substance found in tar pits that preserves remains of plants and animals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CE8CCBEF-035E-48EA-9803-7E5712A17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05754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</a:rPr>
              <a:t>P</a:t>
            </a:r>
            <a:r>
              <a:rPr lang="en-US" sz="2800" b="1" dirty="0" err="1">
                <a:latin typeface="Times New Roman" pitchFamily="18" charset="0"/>
              </a:rPr>
              <a:t>OZHAOINERC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18C4EF1E-E89A-44F5-8273-58B541C70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780" y="3934478"/>
            <a:ext cx="66370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3. Eon whose name means “visible life”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066C9D09-17C6-4479-8A04-09873E2E0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1166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T</a:t>
            </a:r>
            <a:r>
              <a:rPr lang="en-US" sz="2800" b="1" dirty="0">
                <a:latin typeface="Times New Roman" pitchFamily="18" charset="0"/>
              </a:rPr>
              <a:t>AREC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4FD1D0F9-0521-4E8E-8427-DEAAF966A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779" y="4721166"/>
            <a:ext cx="67346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4. Type of fossil that provides evidence of an animal, but is not actual remains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FA0515AA-08DF-45A8-BDEC-7866A5216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8" y="5876439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</a:rPr>
              <a:t>E</a:t>
            </a:r>
            <a:r>
              <a:rPr lang="en-US" sz="2800" b="1" dirty="0" err="1">
                <a:latin typeface="Times New Roman" pitchFamily="18" charset="0"/>
              </a:rPr>
              <a:t>SPCOH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C98E6CBD-F5E6-48D9-9956-8A278183A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087" y="5876439"/>
            <a:ext cx="6296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5. Geologic periods are divided into these</a:t>
            </a:r>
          </a:p>
        </p:txBody>
      </p:sp>
    </p:spTree>
    <p:extLst>
      <p:ext uri="{BB962C8B-B14F-4D97-AF65-F5344CB8AC3E}">
        <p14:creationId xmlns:p14="http://schemas.microsoft.com/office/powerpoint/2010/main" val="21141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0708" y="340155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30" y="1231243"/>
            <a:ext cx="10069429" cy="49979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 4</a:t>
            </a: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11EBAEE5-EF79-479A-9494-405F966F3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5770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</a:rPr>
              <a:t>R</a:t>
            </a:r>
            <a:r>
              <a:rPr lang="en-US" sz="2800" b="1" dirty="0" err="1">
                <a:latin typeface="Times New Roman" pitchFamily="18" charset="0"/>
              </a:rPr>
              <a:t>TIVELAE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4E1B69C4-FD0C-4355-850D-E53470E7C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957705"/>
            <a:ext cx="60412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1. Used to describe the age of rock layers compared to others above or below them.</a:t>
            </a:r>
          </a:p>
        </p:txBody>
      </p:sp>
      <p:sp>
        <p:nvSpPr>
          <p:cNvPr id="30" name="Text Box 13">
            <a:extLst>
              <a:ext uri="{FF2B5EF4-FFF2-40B4-BE49-F238E27FC236}">
                <a16:creationId xmlns:a16="http://schemas.microsoft.com/office/drawing/2014/main" id="{EC46E7B7-158C-4D08-84F4-1E67DCC3D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90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</a:rPr>
              <a:t>P</a:t>
            </a:r>
            <a:r>
              <a:rPr lang="en-US" sz="2800" b="1" dirty="0" err="1">
                <a:latin typeface="Times New Roman" pitchFamily="18" charset="0"/>
              </a:rPr>
              <a:t>TREUMLOE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" name="Text Box 14">
            <a:extLst>
              <a:ext uri="{FF2B5EF4-FFF2-40B4-BE49-F238E27FC236}">
                <a16:creationId xmlns:a16="http://schemas.microsoft.com/office/drawing/2014/main" id="{9B9036AC-98D4-48BF-BD02-FE80F0113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6142" y="2956667"/>
            <a:ext cx="59536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2. Substance found in tar pits that preserves remains of plants and animals</a:t>
            </a: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5FC1C248-42CD-4210-ACF0-68B800B5A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24285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</a:rPr>
              <a:t>P</a:t>
            </a:r>
            <a:r>
              <a:rPr lang="en-US" sz="2800" b="1" dirty="0" err="1">
                <a:latin typeface="Times New Roman" pitchFamily="18" charset="0"/>
              </a:rPr>
              <a:t>OZHAOINERC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551BBD6A-87EF-4A9C-9CF8-877D95C7F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6142" y="4053009"/>
            <a:ext cx="5953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3. Eon whose name means “visible life”</a:t>
            </a:r>
          </a:p>
        </p:txBody>
      </p:sp>
      <p:sp>
        <p:nvSpPr>
          <p:cNvPr id="34" name="Text Box 19">
            <a:extLst>
              <a:ext uri="{FF2B5EF4-FFF2-40B4-BE49-F238E27FC236}">
                <a16:creationId xmlns:a16="http://schemas.microsoft.com/office/drawing/2014/main" id="{88EA167C-83C9-4728-9639-01C12E292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39697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T</a:t>
            </a:r>
            <a:r>
              <a:rPr lang="en-US" sz="2800" b="1" dirty="0">
                <a:latin typeface="Times New Roman" pitchFamily="18" charset="0"/>
              </a:rPr>
              <a:t>AREC</a:t>
            </a:r>
          </a:p>
        </p:txBody>
      </p:sp>
      <p:sp>
        <p:nvSpPr>
          <p:cNvPr id="35" name="Text Box 20">
            <a:extLst>
              <a:ext uri="{FF2B5EF4-FFF2-40B4-BE49-F238E27FC236}">
                <a16:creationId xmlns:a16="http://schemas.microsoft.com/office/drawing/2014/main" id="{F104D1DC-7E4B-4E42-83AF-C2A6FB819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199" y="4839697"/>
            <a:ext cx="60412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4. Type of fossil that provides evidence of an animal, but is not actual remains</a:t>
            </a:r>
          </a:p>
        </p:txBody>
      </p:sp>
      <p:sp>
        <p:nvSpPr>
          <p:cNvPr id="36" name="Text Box 27">
            <a:extLst>
              <a:ext uri="{FF2B5EF4-FFF2-40B4-BE49-F238E27FC236}">
                <a16:creationId xmlns:a16="http://schemas.microsoft.com/office/drawing/2014/main" id="{2971A78B-60C5-46B3-B8FD-47AFB43DC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8" y="599497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</a:rPr>
              <a:t>E</a:t>
            </a:r>
            <a:r>
              <a:rPr lang="en-US" sz="2800" b="1" dirty="0" err="1">
                <a:latin typeface="Times New Roman" pitchFamily="18" charset="0"/>
              </a:rPr>
              <a:t>SPCOH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id="{D842BBA3-46A6-4E8B-B5FB-DF0E1FD01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387" y="5994970"/>
            <a:ext cx="56481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5. Geologic periods are divided into these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3D8A27E8-9190-4435-ABF6-4ED9DCA46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1957705"/>
            <a:ext cx="329184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RELATIVE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5F908F51-48F0-4E1E-AE01-0997F4AD3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3035343"/>
            <a:ext cx="329184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PETROLEUM</a:t>
            </a: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1B1933DD-F3AD-4AC8-ADBE-8120EC2A3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4015105"/>
            <a:ext cx="329184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PHANEROZOIC</a:t>
            </a: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4091D1E3-7044-4F9B-9DB8-B0D283FA7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4986655"/>
            <a:ext cx="329184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TRACE</a:t>
            </a: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F9134CFC-1505-496D-903F-AF837FF0A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30" y="5996305"/>
            <a:ext cx="329184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EPOCHS</a:t>
            </a:r>
          </a:p>
        </p:txBody>
      </p:sp>
    </p:spTree>
    <p:extLst>
      <p:ext uri="{BB962C8B-B14F-4D97-AF65-F5344CB8AC3E}">
        <p14:creationId xmlns:p14="http://schemas.microsoft.com/office/powerpoint/2010/main" val="370031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4029</TotalTime>
  <Words>191</Words>
  <Application>Microsoft Office PowerPoint</Application>
  <PresentationFormat>Custom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264</cp:revision>
  <dcterms:created xsi:type="dcterms:W3CDTF">2021-01-11T03:34:29Z</dcterms:created>
  <dcterms:modified xsi:type="dcterms:W3CDTF">2022-05-26T19:47:16Z</dcterms:modified>
</cp:coreProperties>
</file>