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62" r:id="rId2"/>
    <p:sldId id="661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3300"/>
    <a:srgbClr val="CC6600"/>
    <a:srgbClr val="0000FF"/>
    <a:srgbClr val="FF505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1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27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93755" y="207670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8160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 Narrow" panose="020B0606020202030204" pitchFamily="34" charset="0"/>
              </a:rPr>
              <a:t>Earth Science Vocab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36955"/>
            <a:ext cx="1005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Unscramble the letters to identify these terms.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A7E2AF80-DD39-4A72-8B41-D4F1C2840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9738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D A </a:t>
            </a:r>
            <a:r>
              <a:rPr lang="en-US" altLang="en-US" sz="2800" b="1" u="sng" dirty="0">
                <a:latin typeface="Times New Roman" pitchFamily="18" charset="0"/>
              </a:rPr>
              <a:t>M</a:t>
            </a:r>
            <a:r>
              <a:rPr lang="en-US" altLang="en-US" sz="2800" b="1" dirty="0">
                <a:latin typeface="Times New Roman" pitchFamily="18" charset="0"/>
              </a:rPr>
              <a:t> G U T I N E</a:t>
            </a:r>
            <a:endParaRPr lang="en-US" altLang="en-US" sz="2800" b="1" u="sng" dirty="0">
              <a:latin typeface="Times New Roman" pitchFamily="18" charset="0"/>
            </a:endParaRP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AD945121-EC0B-42DF-A467-92B150C72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828800"/>
            <a:ext cx="5680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1. How strong an earthquake may be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0B95C094-CEEC-48EB-BB2A-7970263A8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22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M </a:t>
            </a:r>
            <a:r>
              <a:rPr lang="en-US" altLang="en-US" sz="2800" b="1" u="sng" dirty="0">
                <a:latin typeface="Times New Roman" pitchFamily="18" charset="0"/>
              </a:rPr>
              <a:t>C</a:t>
            </a:r>
            <a:r>
              <a:rPr lang="en-US" altLang="en-US" sz="2800" b="1" dirty="0">
                <a:latin typeface="Times New Roman" pitchFamily="18" charset="0"/>
              </a:rPr>
              <a:t> L T I A E</a:t>
            </a:r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92326568-406C-4964-8D78-A661CF3EE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785641"/>
            <a:ext cx="60464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2. Temperature and precipitation over a long period of time</a:t>
            </a: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11F934A4-5CAA-433B-A0DC-CEDFC9741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" y="400685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M A </a:t>
            </a:r>
            <a:r>
              <a:rPr lang="en-US" altLang="en-US" sz="2800" b="1" u="sng" dirty="0">
                <a:latin typeface="Times New Roman" pitchFamily="18" charset="0"/>
              </a:rPr>
              <a:t>T</a:t>
            </a:r>
            <a:r>
              <a:rPr lang="en-US" altLang="en-US" sz="2800" b="1" dirty="0">
                <a:latin typeface="Times New Roman" pitchFamily="18" charset="0"/>
              </a:rPr>
              <a:t> U N I S</a:t>
            </a:r>
          </a:p>
        </p:txBody>
      </p:sp>
      <p:sp>
        <p:nvSpPr>
          <p:cNvPr id="20" name="Text Box 17">
            <a:extLst>
              <a:ext uri="{FF2B5EF4-FFF2-40B4-BE49-F238E27FC236}">
                <a16:creationId xmlns:a16="http://schemas.microsoft.com/office/drawing/2014/main" id="{E6C3EA2F-0F03-4CBD-9762-5F4688B8C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4770" y="4006850"/>
            <a:ext cx="6046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3. A tidal wave caused by seismic activity 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7AF4BBDE-F20A-4EF5-B191-E7C766A0B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2317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T </a:t>
            </a:r>
            <a:r>
              <a:rPr lang="en-US" altLang="en-US" sz="2800" b="1" u="sng" dirty="0">
                <a:latin typeface="Times New Roman" pitchFamily="18" charset="0"/>
              </a:rPr>
              <a:t>E</a:t>
            </a:r>
            <a:r>
              <a:rPr lang="en-US" altLang="en-US" sz="2800" b="1" dirty="0">
                <a:latin typeface="Times New Roman" pitchFamily="18" charset="0"/>
              </a:rPr>
              <a:t> R U I O P N</a:t>
            </a:r>
            <a:endParaRPr lang="en-US" altLang="en-US" sz="2800" b="1" u="sng" dirty="0">
              <a:latin typeface="Times New Roman" pitchFamily="18" charset="0"/>
            </a:endParaRP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A9FD95E7-764A-4A9A-9A5C-2FFB70903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123170"/>
            <a:ext cx="6789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4.Volcanologists might want to check out these</a:t>
            </a: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F00F1E85-B3DA-46F6-B26B-72EC5C290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102667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R </a:t>
            </a:r>
            <a:r>
              <a:rPr lang="en-US" altLang="en-US" sz="2800" b="1" u="sng" dirty="0">
                <a:latin typeface="Times New Roman" pitchFamily="18" charset="0"/>
              </a:rPr>
              <a:t>H</a:t>
            </a:r>
            <a:r>
              <a:rPr lang="en-US" altLang="en-US" sz="2800" b="1" dirty="0">
                <a:latin typeface="Times New Roman" pitchFamily="18" charset="0"/>
              </a:rPr>
              <a:t> M H I E S E P E</a:t>
            </a:r>
          </a:p>
        </p:txBody>
      </p:sp>
      <p:sp>
        <p:nvSpPr>
          <p:cNvPr id="24" name="Text Box 28">
            <a:extLst>
              <a:ext uri="{FF2B5EF4-FFF2-40B4-BE49-F238E27FC236}">
                <a16:creationId xmlns:a16="http://schemas.microsoft.com/office/drawing/2014/main" id="{BBD95459-D780-4AA1-AA8D-F991A21C7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6104010"/>
            <a:ext cx="487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5. East or west half? </a:t>
            </a:r>
          </a:p>
        </p:txBody>
      </p:sp>
    </p:spTree>
    <p:extLst>
      <p:ext uri="{BB962C8B-B14F-4D97-AF65-F5344CB8AC3E}">
        <p14:creationId xmlns:p14="http://schemas.microsoft.com/office/powerpoint/2010/main" val="96595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8035" y="277959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30" y="1231243"/>
            <a:ext cx="10069429" cy="49979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Earth Science Vocab 4</a:t>
            </a:r>
          </a:p>
        </p:txBody>
      </p:sp>
      <p:sp>
        <p:nvSpPr>
          <p:cNvPr id="38" name="Text Box 7">
            <a:extLst>
              <a:ext uri="{FF2B5EF4-FFF2-40B4-BE49-F238E27FC236}">
                <a16:creationId xmlns:a16="http://schemas.microsoft.com/office/drawing/2014/main" id="{938051ED-C991-4CB6-8B97-88F77DEAE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9738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D A </a:t>
            </a:r>
            <a:r>
              <a:rPr lang="en-US" altLang="en-US" sz="2800" b="1" u="sng" dirty="0">
                <a:latin typeface="Times New Roman" pitchFamily="18" charset="0"/>
              </a:rPr>
              <a:t>M</a:t>
            </a:r>
            <a:r>
              <a:rPr lang="en-US" altLang="en-US" sz="2800" b="1" dirty="0">
                <a:latin typeface="Times New Roman" pitchFamily="18" charset="0"/>
              </a:rPr>
              <a:t> G U T I N E</a:t>
            </a:r>
            <a:endParaRPr lang="en-US" altLang="en-US" sz="2800" b="1" u="sng" dirty="0">
              <a:latin typeface="Times New Roman" pitchFamily="18" charset="0"/>
            </a:endParaRPr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58C75029-352E-4BB9-8BDF-6A7C39886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010771"/>
            <a:ext cx="5680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1. How strong an earthquake may be</a:t>
            </a:r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3F3253CF-1FAD-4850-BF9B-321A989EA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22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M </a:t>
            </a:r>
            <a:r>
              <a:rPr lang="en-US" altLang="en-US" sz="2800" b="1" u="sng" dirty="0">
                <a:latin typeface="Times New Roman" pitchFamily="18" charset="0"/>
              </a:rPr>
              <a:t>C</a:t>
            </a:r>
            <a:r>
              <a:rPr lang="en-US" altLang="en-US" sz="2800" b="1" dirty="0">
                <a:latin typeface="Times New Roman" pitchFamily="18" charset="0"/>
              </a:rPr>
              <a:t> L T I A E</a:t>
            </a:r>
          </a:p>
        </p:txBody>
      </p:sp>
      <p:sp>
        <p:nvSpPr>
          <p:cNvPr id="42" name="Text Box 14">
            <a:extLst>
              <a:ext uri="{FF2B5EF4-FFF2-40B4-BE49-F238E27FC236}">
                <a16:creationId xmlns:a16="http://schemas.microsoft.com/office/drawing/2014/main" id="{3DB4CEE3-E1AC-40C7-9A4D-656C1470F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785641"/>
            <a:ext cx="60464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2. Temperature and precipitation over a long period of time</a:t>
            </a:r>
          </a:p>
        </p:txBody>
      </p:sp>
      <p:sp>
        <p:nvSpPr>
          <p:cNvPr id="43" name="Text Box 16">
            <a:extLst>
              <a:ext uri="{FF2B5EF4-FFF2-40B4-BE49-F238E27FC236}">
                <a16:creationId xmlns:a16="http://schemas.microsoft.com/office/drawing/2014/main" id="{6ABADB0E-41EB-447B-A88C-8C7078DD4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" y="400685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M A </a:t>
            </a:r>
            <a:r>
              <a:rPr lang="en-US" altLang="en-US" sz="2800" b="1" u="sng" dirty="0">
                <a:latin typeface="Times New Roman" pitchFamily="18" charset="0"/>
              </a:rPr>
              <a:t>T</a:t>
            </a:r>
            <a:r>
              <a:rPr lang="en-US" altLang="en-US" sz="2800" b="1" dirty="0">
                <a:latin typeface="Times New Roman" pitchFamily="18" charset="0"/>
              </a:rPr>
              <a:t> U N I S</a:t>
            </a:r>
          </a:p>
        </p:txBody>
      </p:sp>
      <p:sp>
        <p:nvSpPr>
          <p:cNvPr id="44" name="Text Box 17">
            <a:extLst>
              <a:ext uri="{FF2B5EF4-FFF2-40B4-BE49-F238E27FC236}">
                <a16:creationId xmlns:a16="http://schemas.microsoft.com/office/drawing/2014/main" id="{73838946-A882-4887-8AE6-4FCDABC17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4770" y="4006850"/>
            <a:ext cx="6046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3. A tidal wave caused by seismic activity </a:t>
            </a:r>
          </a:p>
        </p:txBody>
      </p:sp>
      <p:sp>
        <p:nvSpPr>
          <p:cNvPr id="45" name="Text Box 19">
            <a:extLst>
              <a:ext uri="{FF2B5EF4-FFF2-40B4-BE49-F238E27FC236}">
                <a16:creationId xmlns:a16="http://schemas.microsoft.com/office/drawing/2014/main" id="{5D790B4B-84E7-47D7-9365-6CEBBE0B8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2317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T </a:t>
            </a:r>
            <a:r>
              <a:rPr lang="en-US" altLang="en-US" sz="2800" b="1" u="sng" dirty="0">
                <a:latin typeface="Times New Roman" pitchFamily="18" charset="0"/>
              </a:rPr>
              <a:t>E</a:t>
            </a:r>
            <a:r>
              <a:rPr lang="en-US" altLang="en-US" sz="2800" b="1" dirty="0">
                <a:latin typeface="Times New Roman" pitchFamily="18" charset="0"/>
              </a:rPr>
              <a:t> R U I O P N</a:t>
            </a:r>
            <a:endParaRPr lang="en-US" altLang="en-US" sz="2800" b="1" u="sng" dirty="0">
              <a:latin typeface="Times New Roman" pitchFamily="18" charset="0"/>
            </a:endParaRPr>
          </a:p>
        </p:txBody>
      </p:sp>
      <p:sp>
        <p:nvSpPr>
          <p:cNvPr id="46" name="Text Box 27">
            <a:extLst>
              <a:ext uri="{FF2B5EF4-FFF2-40B4-BE49-F238E27FC236}">
                <a16:creationId xmlns:a16="http://schemas.microsoft.com/office/drawing/2014/main" id="{9177B17F-A757-443B-A674-DB819B761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102667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R H M H I E S E P E</a:t>
            </a:r>
          </a:p>
        </p:txBody>
      </p:sp>
      <p:sp>
        <p:nvSpPr>
          <p:cNvPr id="47" name="Text Box 28">
            <a:extLst>
              <a:ext uri="{FF2B5EF4-FFF2-40B4-BE49-F238E27FC236}">
                <a16:creationId xmlns:a16="http://schemas.microsoft.com/office/drawing/2014/main" id="{F467119E-96DD-42EE-8ED5-705BAC9F8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6104010"/>
            <a:ext cx="487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5. East or west half? </a:t>
            </a: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3D8A27E8-9190-4435-ABF6-4ED9DCA46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30" y="1968357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MAGNITUDE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5F908F51-48F0-4E1E-AE01-0997F4AD3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96261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CLIMATE</a:t>
            </a:r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1B1933DD-F3AD-4AC8-ADBE-8120EC2A3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30" y="4025757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TSUNAMI</a:t>
            </a: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4091D1E3-7044-4F9B-9DB8-B0D283FA7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30" y="4997307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ERUPTIONS</a:t>
            </a:r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F9134CFC-1505-496D-903F-AF837FF0A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30" y="6018387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HEMISPHERE</a:t>
            </a:r>
          </a:p>
        </p:txBody>
      </p:sp>
      <p:sp>
        <p:nvSpPr>
          <p:cNvPr id="48" name="Text Box 20">
            <a:extLst>
              <a:ext uri="{FF2B5EF4-FFF2-40B4-BE49-F238E27FC236}">
                <a16:creationId xmlns:a16="http://schemas.microsoft.com/office/drawing/2014/main" id="{0855F68A-167A-4111-8C07-D17720390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123170"/>
            <a:ext cx="6789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4.Volcanologists might want to check out these</a:t>
            </a:r>
          </a:p>
        </p:txBody>
      </p:sp>
    </p:spTree>
    <p:extLst>
      <p:ext uri="{BB962C8B-B14F-4D97-AF65-F5344CB8AC3E}">
        <p14:creationId xmlns:p14="http://schemas.microsoft.com/office/powerpoint/2010/main" val="13845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3998</TotalTime>
  <Words>217</Words>
  <Application>Microsoft Office PowerPoint</Application>
  <PresentationFormat>Custom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264</cp:revision>
  <dcterms:created xsi:type="dcterms:W3CDTF">2021-01-11T03:34:29Z</dcterms:created>
  <dcterms:modified xsi:type="dcterms:W3CDTF">2022-05-26T19:44:50Z</dcterms:modified>
</cp:coreProperties>
</file>