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660" r:id="rId2"/>
    <p:sldId id="661" r:id="rId3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C6600"/>
    <a:srgbClr val="0000FF"/>
    <a:srgbClr val="FF5050"/>
    <a:srgbClr val="00FF00"/>
    <a:srgbClr val="FFFF00"/>
    <a:srgbClr val="663300"/>
    <a:srgbClr val="FF33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670" y="53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781E7-6063-4FA3-9131-2D2906B0A2B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9B69B-86D2-41E9-8612-CAA6CD4A1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B72EC-D967-472A-A083-C437A7D0276C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554C0-5506-4C7C-8A86-B0F2550971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78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50816E-C2DC-4DB5-8927-6BE4C3F2A482}" type="slidenum">
              <a:rPr lang="en-US"/>
              <a:pPr/>
              <a:t>1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8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50816E-C2DC-4DB5-8927-6BE4C3F2A482}" type="slidenum">
              <a:rPr lang="en-US"/>
              <a:pPr/>
              <a:t>2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2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2CE-D30A-4512-B1EA-4084D017473B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C048-C2F2-42D3-A5F1-D23E03D2E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42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2CE-D30A-4512-B1EA-4084D017473B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C048-C2F2-42D3-A5F1-D23E03D2E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2CE-D30A-4512-B1EA-4084D017473B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C048-C2F2-42D3-A5F1-D23E03D2E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0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2CE-D30A-4512-B1EA-4084D017473B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C048-C2F2-42D3-A5F1-D23E03D2E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0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2CE-D30A-4512-B1EA-4084D017473B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C048-C2F2-42D3-A5F1-D23E03D2E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7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2CE-D30A-4512-B1EA-4084D017473B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C048-C2F2-42D3-A5F1-D23E03D2E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2CE-D30A-4512-B1EA-4084D017473B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C048-C2F2-42D3-A5F1-D23E03D2E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0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2CE-D30A-4512-B1EA-4084D017473B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C048-C2F2-42D3-A5F1-D23E03D2E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1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2CE-D30A-4512-B1EA-4084D017473B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C048-C2F2-42D3-A5F1-D23E03D2E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2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2CE-D30A-4512-B1EA-4084D017473B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C048-C2F2-42D3-A5F1-D23E03D2E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2CE-D30A-4512-B1EA-4084D017473B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C048-C2F2-42D3-A5F1-D23E03D2E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1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7C2CE-D30A-4512-B1EA-4084D017473B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3C048-C2F2-42D3-A5F1-D23E03D2E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3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freepngimg.com/png/33030-earth-image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 descr="scistartlogo2">
            <a:extLst>
              <a:ext uri="{FF2B5EF4-FFF2-40B4-BE49-F238E27FC236}">
                <a16:creationId xmlns:a16="http://schemas.microsoft.com/office/drawing/2014/main" id="{B776E9B4-1F95-46CA-9C12-4BBD4C75A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5216" y="164041"/>
            <a:ext cx="2309091" cy="43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E7F2E6B-2DD6-45B7-9DB3-75708149FB5A}"/>
              </a:ext>
            </a:extLst>
          </p:cNvPr>
          <p:cNvSpPr txBox="1"/>
          <p:nvPr/>
        </p:nvSpPr>
        <p:spPr>
          <a:xfrm>
            <a:off x="-11029" y="7454327"/>
            <a:ext cx="4384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T. Tomm Updated 2022   https://sciencespot.net</a:t>
            </a: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CE71E91C-D348-40C8-9509-33BA5DEE62BB}"/>
              </a:ext>
            </a:extLst>
          </p:cNvPr>
          <p:cNvSpPr txBox="1">
            <a:spLocks noChangeArrowheads="1"/>
          </p:cNvSpPr>
          <p:nvPr/>
        </p:nvSpPr>
        <p:spPr>
          <a:xfrm>
            <a:off x="-11030" y="1231243"/>
            <a:ext cx="10069429" cy="49979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Times New Roman" pitchFamily="18" charset="0"/>
              </a:rPr>
              <a:t>Unscramble the letters to identify each term.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370A15-37D3-46A1-BF9C-9E3B79625492}"/>
              </a:ext>
            </a:extLst>
          </p:cNvPr>
          <p:cNvSpPr txBox="1"/>
          <p:nvPr/>
        </p:nvSpPr>
        <p:spPr>
          <a:xfrm>
            <a:off x="0" y="101378"/>
            <a:ext cx="7156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Arial Narrow" panose="020B0606020202030204" pitchFamily="34" charset="0"/>
              </a:rPr>
              <a:t>Earth Science Vocab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E910BCA4-FC2E-473E-A85E-D9FAC9507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20819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E</a:t>
            </a:r>
            <a:r>
              <a:rPr lang="en-US" sz="2800" b="1" u="sng" dirty="0">
                <a:latin typeface="Times New Roman" pitchFamily="18" charset="0"/>
              </a:rPr>
              <a:t>P</a:t>
            </a:r>
            <a:r>
              <a:rPr lang="en-US" sz="2800" b="1" dirty="0">
                <a:latin typeface="Times New Roman" pitchFamily="18" charset="0"/>
              </a:rPr>
              <a:t>NERST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6DC1E8B6-4515-476F-B588-A00E88068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920819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1. The key to the past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1A77F91D-6607-4F88-91BB-80A855BE6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30469"/>
            <a:ext cx="396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RHA</a:t>
            </a:r>
            <a:r>
              <a:rPr lang="en-US" sz="2800" b="1" u="sng" dirty="0">
                <a:latin typeface="Times New Roman" pitchFamily="18" charset="0"/>
              </a:rPr>
              <a:t>E</a:t>
            </a:r>
            <a:r>
              <a:rPr lang="en-US" sz="2800" b="1" dirty="0">
                <a:latin typeface="Times New Roman" pitchFamily="18" charset="0"/>
              </a:rPr>
              <a:t>T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A191059E-8B9E-4DD1-A481-3FF5E2A7D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838136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2. Fifth largest planet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CE8CCBEF-035E-48EA-9803-7E5712A17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03728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EZN</a:t>
            </a:r>
            <a:r>
              <a:rPr lang="en-US" sz="2800" b="1" u="sng" dirty="0">
                <a:latin typeface="Times New Roman" pitchFamily="18" charset="0"/>
              </a:rPr>
              <a:t>C</a:t>
            </a:r>
            <a:r>
              <a:rPr lang="en-US" sz="2800" b="1" dirty="0">
                <a:latin typeface="Times New Roman" pitchFamily="18" charset="0"/>
              </a:rPr>
              <a:t>OOCI</a:t>
            </a: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18C4EF1E-E89A-44F5-8273-58B541C70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032452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3. Our current era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066C9D09-17C6-4479-8A04-09873E2E0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49769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T</a:t>
            </a:r>
            <a:r>
              <a:rPr lang="en-US" sz="2800" b="1" u="sng" dirty="0">
                <a:latin typeface="Times New Roman" pitchFamily="18" charset="0"/>
              </a:rPr>
              <a:t>S</a:t>
            </a:r>
            <a:r>
              <a:rPr lang="en-US" sz="2800" b="1" dirty="0">
                <a:latin typeface="Times New Roman" pitchFamily="18" charset="0"/>
              </a:rPr>
              <a:t>ATRA</a:t>
            </a: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4FD1D0F9-0521-4E8E-8427-DEAAF966A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042102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4. Another term for a rock layer</a:t>
            </a:r>
          </a:p>
        </p:txBody>
      </p:sp>
      <p:sp>
        <p:nvSpPr>
          <p:cNvPr id="19" name="Text Box 27">
            <a:extLst>
              <a:ext uri="{FF2B5EF4-FFF2-40B4-BE49-F238E27FC236}">
                <a16:creationId xmlns:a16="http://schemas.microsoft.com/office/drawing/2014/main" id="{FA0515AA-08DF-45A8-BDEC-7866A5216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959419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EIRD</a:t>
            </a:r>
            <a:r>
              <a:rPr lang="en-US" sz="2800" b="1" u="sng" dirty="0">
                <a:latin typeface="Times New Roman" pitchFamily="18" charset="0"/>
              </a:rPr>
              <a:t>P</a:t>
            </a:r>
            <a:r>
              <a:rPr lang="en-US" sz="2800" b="1" dirty="0">
                <a:latin typeface="Times New Roman" pitchFamily="18" charset="0"/>
              </a:rPr>
              <a:t>OS</a:t>
            </a:r>
          </a:p>
        </p:txBody>
      </p:sp>
      <p:sp>
        <p:nvSpPr>
          <p:cNvPr id="20" name="Text Box 28">
            <a:extLst>
              <a:ext uri="{FF2B5EF4-FFF2-40B4-BE49-F238E27FC236}">
                <a16:creationId xmlns:a16="http://schemas.microsoft.com/office/drawing/2014/main" id="{C98E6CBD-F5E6-48D9-9956-8A278183A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959419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5. Eras are divided into these</a:t>
            </a:r>
          </a:p>
        </p:txBody>
      </p:sp>
      <p:pic>
        <p:nvPicPr>
          <p:cNvPr id="3" name="Picture 2" descr="A picture containing porcelain&#10;&#10;Description automatically generated">
            <a:extLst>
              <a:ext uri="{FF2B5EF4-FFF2-40B4-BE49-F238E27FC236}">
                <a16:creationId xmlns:a16="http://schemas.microsoft.com/office/drawing/2014/main" id="{40A1D841-F190-4CAB-BBFD-5278DC39DD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73617" y="2262381"/>
            <a:ext cx="1876590" cy="18765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77162B-4732-406E-9998-BB16DE912E11}"/>
              </a:ext>
            </a:extLst>
          </p:cNvPr>
          <p:cNvSpPr txBox="1"/>
          <p:nvPr/>
        </p:nvSpPr>
        <p:spPr>
          <a:xfrm>
            <a:off x="7726017" y="4131878"/>
            <a:ext cx="184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s://freepngimg.com/png/33030-earth-image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1419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 descr="scistartlogo2">
            <a:extLst>
              <a:ext uri="{FF2B5EF4-FFF2-40B4-BE49-F238E27FC236}">
                <a16:creationId xmlns:a16="http://schemas.microsoft.com/office/drawing/2014/main" id="{B776E9B4-1F95-46CA-9C12-4BBD4C75A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3755" y="175100"/>
            <a:ext cx="2309091" cy="43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E7F2E6B-2DD6-45B7-9DB3-75708149FB5A}"/>
              </a:ext>
            </a:extLst>
          </p:cNvPr>
          <p:cNvSpPr txBox="1"/>
          <p:nvPr/>
        </p:nvSpPr>
        <p:spPr>
          <a:xfrm>
            <a:off x="-11029" y="7454327"/>
            <a:ext cx="4384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T. Tomm Updated 2022   https://sciencespot.net</a:t>
            </a: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CE71E91C-D348-40C8-9509-33BA5DEE62BB}"/>
              </a:ext>
            </a:extLst>
          </p:cNvPr>
          <p:cNvSpPr txBox="1">
            <a:spLocks noChangeArrowheads="1"/>
          </p:cNvSpPr>
          <p:nvPr/>
        </p:nvSpPr>
        <p:spPr>
          <a:xfrm>
            <a:off x="-11030" y="1231243"/>
            <a:ext cx="10069429" cy="49979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Times New Roman" pitchFamily="18" charset="0"/>
              </a:rPr>
              <a:t>The answers are 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370A15-37D3-46A1-BF9C-9E3B79625492}"/>
              </a:ext>
            </a:extLst>
          </p:cNvPr>
          <p:cNvSpPr txBox="1"/>
          <p:nvPr/>
        </p:nvSpPr>
        <p:spPr>
          <a:xfrm>
            <a:off x="0" y="101378"/>
            <a:ext cx="7156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Arial Narrow" panose="020B0606020202030204" pitchFamily="34" charset="0"/>
              </a:rPr>
              <a:t>Earth Science Vocab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E910BCA4-FC2E-473E-A85E-D9FAC9507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20819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E</a:t>
            </a:r>
            <a:r>
              <a:rPr lang="en-US" sz="2800" b="1" u="sng" dirty="0">
                <a:latin typeface="Times New Roman" pitchFamily="18" charset="0"/>
              </a:rPr>
              <a:t>P</a:t>
            </a:r>
            <a:r>
              <a:rPr lang="en-US" sz="2800" b="1" dirty="0">
                <a:latin typeface="Times New Roman" pitchFamily="18" charset="0"/>
              </a:rPr>
              <a:t>NERST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6DC1E8B6-4515-476F-B588-A00E88068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920819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1. The key to the past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1A77F91D-6607-4F88-91BB-80A855BE6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30469"/>
            <a:ext cx="396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RHA</a:t>
            </a:r>
            <a:r>
              <a:rPr lang="en-US" sz="2800" b="1" u="sng" dirty="0">
                <a:latin typeface="Times New Roman" pitchFamily="18" charset="0"/>
              </a:rPr>
              <a:t>E</a:t>
            </a:r>
            <a:r>
              <a:rPr lang="en-US" sz="2800" b="1" dirty="0">
                <a:latin typeface="Times New Roman" pitchFamily="18" charset="0"/>
              </a:rPr>
              <a:t>T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A191059E-8B9E-4DD1-A481-3FF5E2A7D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970549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2. Fifth largest planet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CE8CCBEF-035E-48EA-9803-7E5712A17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03728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EZN</a:t>
            </a:r>
            <a:r>
              <a:rPr lang="en-US" sz="2800" b="1" u="sng" dirty="0">
                <a:latin typeface="Times New Roman" pitchFamily="18" charset="0"/>
              </a:rPr>
              <a:t>C</a:t>
            </a:r>
            <a:r>
              <a:rPr lang="en-US" sz="2800" b="1" dirty="0">
                <a:latin typeface="Times New Roman" pitchFamily="18" charset="0"/>
              </a:rPr>
              <a:t>OOCI</a:t>
            </a: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18C4EF1E-E89A-44F5-8273-58B541C70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032452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3. Our current era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066C9D09-17C6-4479-8A04-09873E2E0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49769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T</a:t>
            </a:r>
            <a:r>
              <a:rPr lang="en-US" sz="2800" b="1" u="sng" dirty="0">
                <a:latin typeface="Times New Roman" pitchFamily="18" charset="0"/>
              </a:rPr>
              <a:t>S</a:t>
            </a:r>
            <a:r>
              <a:rPr lang="en-US" sz="2800" b="1" dirty="0">
                <a:latin typeface="Times New Roman" pitchFamily="18" charset="0"/>
              </a:rPr>
              <a:t>ATRA</a:t>
            </a: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4FD1D0F9-0521-4E8E-8427-DEAAF966A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042102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4. Another term for a rock layer</a:t>
            </a:r>
          </a:p>
        </p:txBody>
      </p:sp>
      <p:sp>
        <p:nvSpPr>
          <p:cNvPr id="19" name="Text Box 27">
            <a:extLst>
              <a:ext uri="{FF2B5EF4-FFF2-40B4-BE49-F238E27FC236}">
                <a16:creationId xmlns:a16="http://schemas.microsoft.com/office/drawing/2014/main" id="{FA0515AA-08DF-45A8-BDEC-7866A5216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959419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EIRD</a:t>
            </a:r>
            <a:r>
              <a:rPr lang="en-US" sz="2800" b="1" u="sng" dirty="0">
                <a:latin typeface="Times New Roman" pitchFamily="18" charset="0"/>
              </a:rPr>
              <a:t>P</a:t>
            </a:r>
            <a:r>
              <a:rPr lang="en-US" sz="2800" b="1" dirty="0">
                <a:latin typeface="Times New Roman" pitchFamily="18" charset="0"/>
              </a:rPr>
              <a:t>OS</a:t>
            </a:r>
          </a:p>
        </p:txBody>
      </p:sp>
      <p:sp>
        <p:nvSpPr>
          <p:cNvPr id="20" name="Text Box 28">
            <a:extLst>
              <a:ext uri="{FF2B5EF4-FFF2-40B4-BE49-F238E27FC236}">
                <a16:creationId xmlns:a16="http://schemas.microsoft.com/office/drawing/2014/main" id="{C98E6CBD-F5E6-48D9-9956-8A278183A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959419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5. Eras are divided into these</a:t>
            </a: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3D8A27E8-9190-4435-ABF6-4ED9DCA46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75363"/>
            <a:ext cx="329184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PRESENT</a:t>
            </a: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5F908F51-48F0-4E1E-AE01-0997F4AD3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85013"/>
            <a:ext cx="329184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EARTH</a:t>
            </a: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1B1933DD-F3AD-4AC8-ADBE-8120EC2A3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32763"/>
            <a:ext cx="329184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CENOZOIC</a:t>
            </a:r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4091D1E3-7044-4F9B-9DB8-B0D283FA7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04313"/>
            <a:ext cx="329184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STRATA</a:t>
            </a:r>
          </a:p>
        </p:txBody>
      </p:sp>
      <p:sp>
        <p:nvSpPr>
          <p:cNvPr id="25" name="Text Box 27">
            <a:extLst>
              <a:ext uri="{FF2B5EF4-FFF2-40B4-BE49-F238E27FC236}">
                <a16:creationId xmlns:a16="http://schemas.microsoft.com/office/drawing/2014/main" id="{F9134CFC-1505-496D-903F-AF837FF0A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13963"/>
            <a:ext cx="329184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PERIODS</a:t>
            </a:r>
          </a:p>
        </p:txBody>
      </p:sp>
    </p:spTree>
    <p:extLst>
      <p:ext uri="{BB962C8B-B14F-4D97-AF65-F5344CB8AC3E}">
        <p14:creationId xmlns:p14="http://schemas.microsoft.com/office/powerpoint/2010/main" val="13845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3614</TotalTime>
  <Words>129</Words>
  <Application>Microsoft Office PowerPoint</Application>
  <PresentationFormat>Custom</PresentationFormat>
  <Paragraphs>34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Starters</dc:title>
  <dc:creator>Tracy Tomm</dc:creator>
  <cp:lastModifiedBy>Tracy Tomm</cp:lastModifiedBy>
  <cp:revision>257</cp:revision>
  <dcterms:created xsi:type="dcterms:W3CDTF">2021-01-11T03:34:29Z</dcterms:created>
  <dcterms:modified xsi:type="dcterms:W3CDTF">2022-05-26T19:46:53Z</dcterms:modified>
</cp:coreProperties>
</file>