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59" r:id="rId2"/>
    <p:sldId id="661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6600"/>
    <a:srgbClr val="0000FF"/>
    <a:srgbClr val="FF5050"/>
    <a:srgbClr val="00FF0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0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022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8309" y="175100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E7F2E6B-2DD6-45B7-9DB3-75708149FB5A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CE71E91C-D348-40C8-9509-33BA5DEE62BB}"/>
              </a:ext>
            </a:extLst>
          </p:cNvPr>
          <p:cNvSpPr txBox="1">
            <a:spLocks noChangeArrowheads="1"/>
          </p:cNvSpPr>
          <p:nvPr/>
        </p:nvSpPr>
        <p:spPr>
          <a:xfrm>
            <a:off x="-11030" y="1231244"/>
            <a:ext cx="10069429" cy="592210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Unscramble the letters to identify each term.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arrow" panose="020B0606020202030204" pitchFamily="34" charset="0"/>
              </a:rPr>
              <a:t>Earth Science Vocab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1261E7EE-54CC-407C-9090-49F7F5ECD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02613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EO</a:t>
            </a:r>
            <a:r>
              <a:rPr lang="en-US" sz="2800" b="1" u="sng" dirty="0">
                <a:latin typeface="Times New Roman" pitchFamily="18" charset="0"/>
              </a:rPr>
              <a:t>S</a:t>
            </a:r>
            <a:r>
              <a:rPr lang="en-US" sz="2800" b="1" dirty="0">
                <a:latin typeface="Times New Roman" pitchFamily="18" charset="0"/>
              </a:rPr>
              <a:t>RUPOISTIPN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219C92AB-CB0C-4045-89B5-5DD0D0BB1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202613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1. Oldest layers are at the bottom</a:t>
            </a: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B7542768-77F2-46BA-845C-DDC6D7668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212263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UT</a:t>
            </a:r>
            <a:r>
              <a:rPr lang="en-US" sz="2800" b="1" u="sng" dirty="0">
                <a:latin typeface="Times New Roman" pitchFamily="18" charset="0"/>
              </a:rPr>
              <a:t>F</a:t>
            </a:r>
            <a:r>
              <a:rPr lang="en-US" sz="2800" b="1" dirty="0">
                <a:latin typeface="Times New Roman" pitchFamily="18" charset="0"/>
              </a:rPr>
              <a:t>LA</a:t>
            </a: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9321DD05-8EE9-4D72-A355-2AB0D31BA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119930"/>
            <a:ext cx="502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2. A cut in rock along which movement occurs</a:t>
            </a:r>
          </a:p>
        </p:txBody>
      </p:sp>
      <p:sp>
        <p:nvSpPr>
          <p:cNvPr id="13" name="Text Box 16">
            <a:extLst>
              <a:ext uri="{FF2B5EF4-FFF2-40B4-BE49-F238E27FC236}">
                <a16:creationId xmlns:a16="http://schemas.microsoft.com/office/drawing/2014/main" id="{87C34170-C8A6-40DF-9FD8-49B5FB3CB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221913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MYEIE</a:t>
            </a:r>
            <a:r>
              <a:rPr lang="en-US" sz="2800" b="1" u="sng" dirty="0">
                <a:latin typeface="Times New Roman" pitchFamily="18" charset="0"/>
              </a:rPr>
              <a:t>S</a:t>
            </a:r>
            <a:r>
              <a:rPr lang="en-US" sz="2800" b="1" dirty="0">
                <a:latin typeface="Times New Roman" pitchFamily="18" charset="0"/>
              </a:rPr>
              <a:t>NRTAD</a:t>
            </a:r>
          </a:p>
        </p:txBody>
      </p:sp>
      <p:sp>
        <p:nvSpPr>
          <p:cNvPr id="14" name="Text Box 17">
            <a:extLst>
              <a:ext uri="{FF2B5EF4-FFF2-40B4-BE49-F238E27FC236}">
                <a16:creationId xmlns:a16="http://schemas.microsoft.com/office/drawing/2014/main" id="{D70C1A7D-6D82-4E3B-AF7D-6154BF44A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406579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3. These rocks are often layered</a:t>
            </a:r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8AC3417A-B38A-4929-86A3-CBED13FD9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231563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G</a:t>
            </a:r>
            <a:r>
              <a:rPr lang="en-US" sz="2800" b="1" u="sng" dirty="0">
                <a:latin typeface="Times New Roman" pitchFamily="18" charset="0"/>
              </a:rPr>
              <a:t>I</a:t>
            </a:r>
            <a:r>
              <a:rPr lang="en-US" sz="2800" b="1" dirty="0">
                <a:latin typeface="Times New Roman" pitchFamily="18" charset="0"/>
              </a:rPr>
              <a:t>OSNUE</a:t>
            </a: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id="{82829B6D-9AEF-4AC3-BA0F-9AF1D668A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323896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4. Formed from volcanic activity</a:t>
            </a:r>
          </a:p>
        </p:txBody>
      </p:sp>
      <p:sp>
        <p:nvSpPr>
          <p:cNvPr id="19" name="Text Box 27">
            <a:extLst>
              <a:ext uri="{FF2B5EF4-FFF2-40B4-BE49-F238E27FC236}">
                <a16:creationId xmlns:a16="http://schemas.microsoft.com/office/drawing/2014/main" id="{3331C3D6-250E-42B3-94C5-153ADAFA0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241213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OSISL</a:t>
            </a:r>
            <a:r>
              <a:rPr lang="en-US" sz="2800" b="1" u="sng" dirty="0">
                <a:latin typeface="Times New Roman" pitchFamily="18" charset="0"/>
              </a:rPr>
              <a:t>F</a:t>
            </a:r>
            <a:r>
              <a:rPr lang="en-US" sz="2800" b="1" dirty="0">
                <a:latin typeface="Times New Roman" pitchFamily="18" charset="0"/>
              </a:rPr>
              <a:t>S</a:t>
            </a:r>
          </a:p>
        </p:txBody>
      </p:sp>
      <p:sp>
        <p:nvSpPr>
          <p:cNvPr id="20" name="Text Box 28">
            <a:extLst>
              <a:ext uri="{FF2B5EF4-FFF2-40B4-BE49-F238E27FC236}">
                <a16:creationId xmlns:a16="http://schemas.microsoft.com/office/drawing/2014/main" id="{F4C786CD-2A5E-403E-90DB-9EEE70632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6241213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5. Evidence of past life on Earth</a:t>
            </a:r>
          </a:p>
        </p:txBody>
      </p:sp>
    </p:spTree>
    <p:extLst>
      <p:ext uri="{BB962C8B-B14F-4D97-AF65-F5344CB8AC3E}">
        <p14:creationId xmlns:p14="http://schemas.microsoft.com/office/powerpoint/2010/main" val="2556931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0895" y="175100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E7F2E6B-2DD6-45B7-9DB3-75708149FB5A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CE71E91C-D348-40C8-9509-33BA5DEE62BB}"/>
              </a:ext>
            </a:extLst>
          </p:cNvPr>
          <p:cNvSpPr txBox="1">
            <a:spLocks noChangeArrowheads="1"/>
          </p:cNvSpPr>
          <p:nvPr/>
        </p:nvSpPr>
        <p:spPr>
          <a:xfrm>
            <a:off x="-11030" y="1231244"/>
            <a:ext cx="10069429" cy="592210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Unscramble the letters to identify each term.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arrow" panose="020B0606020202030204" pitchFamily="34" charset="0"/>
              </a:rPr>
              <a:t>Earth Science Vocab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1261E7EE-54CC-407C-9090-49F7F5ECD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02613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EO</a:t>
            </a:r>
            <a:r>
              <a:rPr lang="en-US" sz="2800" b="1" u="sng" dirty="0">
                <a:latin typeface="Times New Roman" pitchFamily="18" charset="0"/>
              </a:rPr>
              <a:t>S</a:t>
            </a:r>
            <a:r>
              <a:rPr lang="en-US" sz="2800" b="1" dirty="0">
                <a:latin typeface="Times New Roman" pitchFamily="18" charset="0"/>
              </a:rPr>
              <a:t>RUPOISTIPN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219C92AB-CB0C-4045-89B5-5DD0D0BB1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202613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1. Oldest layers are at the bottom</a:t>
            </a: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B7542768-77F2-46BA-845C-DDC6D7668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212263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UT</a:t>
            </a:r>
            <a:r>
              <a:rPr lang="en-US" sz="2800" b="1" u="sng" dirty="0">
                <a:latin typeface="Times New Roman" pitchFamily="18" charset="0"/>
              </a:rPr>
              <a:t>F</a:t>
            </a:r>
            <a:r>
              <a:rPr lang="en-US" sz="2800" b="1" dirty="0">
                <a:latin typeface="Times New Roman" pitchFamily="18" charset="0"/>
              </a:rPr>
              <a:t>LA</a:t>
            </a: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9321DD05-8EE9-4D72-A355-2AB0D31BA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119930"/>
            <a:ext cx="502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2. A cut in rock along which movement occurs</a:t>
            </a:r>
          </a:p>
        </p:txBody>
      </p:sp>
      <p:sp>
        <p:nvSpPr>
          <p:cNvPr id="13" name="Text Box 16">
            <a:extLst>
              <a:ext uri="{FF2B5EF4-FFF2-40B4-BE49-F238E27FC236}">
                <a16:creationId xmlns:a16="http://schemas.microsoft.com/office/drawing/2014/main" id="{87C34170-C8A6-40DF-9FD8-49B5FB3CB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221913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MYEIE</a:t>
            </a:r>
            <a:r>
              <a:rPr lang="en-US" sz="2800" b="1" u="sng" dirty="0">
                <a:latin typeface="Times New Roman" pitchFamily="18" charset="0"/>
              </a:rPr>
              <a:t>S</a:t>
            </a:r>
            <a:r>
              <a:rPr lang="en-US" sz="2800" b="1" dirty="0">
                <a:latin typeface="Times New Roman" pitchFamily="18" charset="0"/>
              </a:rPr>
              <a:t>NRTAD</a:t>
            </a:r>
          </a:p>
        </p:txBody>
      </p:sp>
      <p:sp>
        <p:nvSpPr>
          <p:cNvPr id="14" name="Text Box 17">
            <a:extLst>
              <a:ext uri="{FF2B5EF4-FFF2-40B4-BE49-F238E27FC236}">
                <a16:creationId xmlns:a16="http://schemas.microsoft.com/office/drawing/2014/main" id="{D70C1A7D-6D82-4E3B-AF7D-6154BF44A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406579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3. These rocks are often layered</a:t>
            </a:r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8AC3417A-B38A-4929-86A3-CBED13FD9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231563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G</a:t>
            </a:r>
            <a:r>
              <a:rPr lang="en-US" sz="2800" b="1" u="sng" dirty="0">
                <a:latin typeface="Times New Roman" pitchFamily="18" charset="0"/>
              </a:rPr>
              <a:t>I</a:t>
            </a:r>
            <a:r>
              <a:rPr lang="en-US" sz="2800" b="1" dirty="0">
                <a:latin typeface="Times New Roman" pitchFamily="18" charset="0"/>
              </a:rPr>
              <a:t>OSNUE</a:t>
            </a: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id="{82829B6D-9AEF-4AC3-BA0F-9AF1D668A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323896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4. Formed from volcanic activity</a:t>
            </a:r>
          </a:p>
        </p:txBody>
      </p:sp>
      <p:sp>
        <p:nvSpPr>
          <p:cNvPr id="19" name="Text Box 27">
            <a:extLst>
              <a:ext uri="{FF2B5EF4-FFF2-40B4-BE49-F238E27FC236}">
                <a16:creationId xmlns:a16="http://schemas.microsoft.com/office/drawing/2014/main" id="{3331C3D6-250E-42B3-94C5-153ADAFA0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241213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OSISL</a:t>
            </a:r>
            <a:r>
              <a:rPr lang="en-US" sz="2800" b="1" u="sng" dirty="0">
                <a:latin typeface="Times New Roman" pitchFamily="18" charset="0"/>
              </a:rPr>
              <a:t>F</a:t>
            </a:r>
            <a:r>
              <a:rPr lang="en-US" sz="2800" b="1" dirty="0">
                <a:latin typeface="Times New Roman" pitchFamily="18" charset="0"/>
              </a:rPr>
              <a:t>S</a:t>
            </a:r>
          </a:p>
        </p:txBody>
      </p:sp>
      <p:sp>
        <p:nvSpPr>
          <p:cNvPr id="20" name="Text Box 28">
            <a:extLst>
              <a:ext uri="{FF2B5EF4-FFF2-40B4-BE49-F238E27FC236}">
                <a16:creationId xmlns:a16="http://schemas.microsoft.com/office/drawing/2014/main" id="{F4C786CD-2A5E-403E-90DB-9EEE70632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6241213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5. Evidence of past life on Earth</a:t>
            </a: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53A5D01B-D4C9-4B73-B972-774F39F66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" y="2182399"/>
            <a:ext cx="3474720" cy="5191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SUPERPOSITION</a:t>
            </a: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9ECDF696-6CB1-468E-B8F6-DAE244E60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" y="3192049"/>
            <a:ext cx="3474720" cy="5191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FAULT</a:t>
            </a:r>
          </a:p>
        </p:txBody>
      </p:sp>
      <p:sp>
        <p:nvSpPr>
          <p:cNvPr id="23" name="Text Box 16">
            <a:extLst>
              <a:ext uri="{FF2B5EF4-FFF2-40B4-BE49-F238E27FC236}">
                <a16:creationId xmlns:a16="http://schemas.microsoft.com/office/drawing/2014/main" id="{19FFA037-23F4-4410-8DA3-0AF82BA35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" y="4346191"/>
            <a:ext cx="3474720" cy="5191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SEDIMENTARY</a:t>
            </a:r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5320DA52-F375-4D4A-BAC5-6527E3375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" y="5211349"/>
            <a:ext cx="3474720" cy="5191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IGNEOUS</a:t>
            </a:r>
          </a:p>
        </p:txBody>
      </p:sp>
      <p:sp>
        <p:nvSpPr>
          <p:cNvPr id="25" name="Text Box 27">
            <a:extLst>
              <a:ext uri="{FF2B5EF4-FFF2-40B4-BE49-F238E27FC236}">
                <a16:creationId xmlns:a16="http://schemas.microsoft.com/office/drawing/2014/main" id="{79485A9A-12BE-47D5-A524-12A3A9556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1" y="6220999"/>
            <a:ext cx="3474720" cy="51911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FOSSILS</a:t>
            </a:r>
          </a:p>
        </p:txBody>
      </p:sp>
    </p:spTree>
    <p:extLst>
      <p:ext uri="{BB962C8B-B14F-4D97-AF65-F5344CB8AC3E}">
        <p14:creationId xmlns:p14="http://schemas.microsoft.com/office/powerpoint/2010/main" val="253525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3558</TotalTime>
  <Words>137</Words>
  <Application>Microsoft Office PowerPoint</Application>
  <PresentationFormat>Custom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257</cp:revision>
  <dcterms:created xsi:type="dcterms:W3CDTF">2021-01-11T03:34:29Z</dcterms:created>
  <dcterms:modified xsi:type="dcterms:W3CDTF">2022-05-26T19:46:28Z</dcterms:modified>
</cp:coreProperties>
</file>