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9" r:id="rId2"/>
    <p:sldId id="66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309" y="175100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4"/>
            <a:ext cx="10069429" cy="59221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261E7EE-54CC-407C-9090-49F7F5E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26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EO</a:t>
            </a:r>
            <a:r>
              <a:rPr lang="en-US" sz="2800" b="1" u="sng" dirty="0">
                <a:latin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</a:rPr>
              <a:t>RUPOISTIPN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219C92AB-CB0C-4045-89B5-5DD0D0BB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02613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Oldest layers are at the bottom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B7542768-77F2-46BA-845C-DDC6D7668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12263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UT</a:t>
            </a:r>
            <a:r>
              <a:rPr lang="en-US" sz="2800" b="1" u="sng" dirty="0">
                <a:latin typeface="Times New Roman" pitchFamily="18" charset="0"/>
              </a:rPr>
              <a:t>F</a:t>
            </a:r>
            <a:r>
              <a:rPr lang="en-US" sz="2800" b="1" dirty="0">
                <a:latin typeface="Times New Roman" pitchFamily="18" charset="0"/>
              </a:rPr>
              <a:t>LA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9321DD05-8EE9-4D72-A355-2AB0D31BA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19930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A cut in rock along which movement occurs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87C34170-C8A6-40DF-9FD8-49B5FB3CB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21913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MYEIE</a:t>
            </a:r>
            <a:r>
              <a:rPr lang="en-US" sz="2800" b="1" u="sng" dirty="0">
                <a:latin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</a:rPr>
              <a:t>NRTAD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70C1A7D-6D82-4E3B-AF7D-6154BF44A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06579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These rocks are often layered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8AC3417A-B38A-4929-86A3-CBED13FD9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3156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</a:t>
            </a:r>
            <a:r>
              <a:rPr lang="en-US" sz="2800" b="1" u="sng" dirty="0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OSNUE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82829B6D-9AEF-4AC3-BA0F-9AF1D668A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323896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Formed from volcanic activity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3331C3D6-250E-42B3-94C5-153ADAFA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12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OSISL</a:t>
            </a:r>
            <a:r>
              <a:rPr lang="en-US" sz="2800" b="1" u="sng" dirty="0">
                <a:latin typeface="Times New Roman" pitchFamily="18" charset="0"/>
              </a:rPr>
              <a:t>F</a:t>
            </a:r>
            <a:r>
              <a:rPr lang="en-US" sz="2800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F4C786CD-2A5E-403E-90DB-9EEE70632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241213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Evidence of past life on Earth</a:t>
            </a:r>
          </a:p>
        </p:txBody>
      </p:sp>
    </p:spTree>
    <p:extLst>
      <p:ext uri="{BB962C8B-B14F-4D97-AF65-F5344CB8AC3E}">
        <p14:creationId xmlns:p14="http://schemas.microsoft.com/office/powerpoint/2010/main" val="255693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895" y="175100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4"/>
            <a:ext cx="10069429" cy="59221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261E7EE-54CC-407C-9090-49F7F5E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26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EO</a:t>
            </a:r>
            <a:r>
              <a:rPr lang="en-US" sz="2800" b="1" u="sng" dirty="0">
                <a:latin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</a:rPr>
              <a:t>RUPOISTIPN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219C92AB-CB0C-4045-89B5-5DD0D0BB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02613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Oldest layers are at the bottom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B7542768-77F2-46BA-845C-DDC6D7668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12263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UT</a:t>
            </a:r>
            <a:r>
              <a:rPr lang="en-US" sz="2800" b="1" u="sng" dirty="0">
                <a:latin typeface="Times New Roman" pitchFamily="18" charset="0"/>
              </a:rPr>
              <a:t>F</a:t>
            </a:r>
            <a:r>
              <a:rPr lang="en-US" sz="2800" b="1" dirty="0">
                <a:latin typeface="Times New Roman" pitchFamily="18" charset="0"/>
              </a:rPr>
              <a:t>LA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9321DD05-8EE9-4D72-A355-2AB0D31BA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19930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A cut in rock along which movement occurs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87C34170-C8A6-40DF-9FD8-49B5FB3CB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21913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MYEIE</a:t>
            </a:r>
            <a:r>
              <a:rPr lang="en-US" sz="2800" b="1" u="sng" dirty="0">
                <a:latin typeface="Times New Roman" pitchFamily="18" charset="0"/>
              </a:rPr>
              <a:t>S</a:t>
            </a:r>
            <a:r>
              <a:rPr lang="en-US" sz="2800" b="1" dirty="0">
                <a:latin typeface="Times New Roman" pitchFamily="18" charset="0"/>
              </a:rPr>
              <a:t>NRTAD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70C1A7D-6D82-4E3B-AF7D-6154BF44A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06579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These rocks are often layered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8AC3417A-B38A-4929-86A3-CBED13FD9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3156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</a:t>
            </a:r>
            <a:r>
              <a:rPr lang="en-US" sz="2800" b="1" u="sng" dirty="0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OSNUE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82829B6D-9AEF-4AC3-BA0F-9AF1D668A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323896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Formed from volcanic activity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3331C3D6-250E-42B3-94C5-153ADAFA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12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OSISL</a:t>
            </a:r>
            <a:r>
              <a:rPr lang="en-US" sz="2800" b="1" u="sng" dirty="0">
                <a:latin typeface="Times New Roman" pitchFamily="18" charset="0"/>
              </a:rPr>
              <a:t>F</a:t>
            </a:r>
            <a:r>
              <a:rPr lang="en-US" sz="2800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F4C786CD-2A5E-403E-90DB-9EEE70632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241213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Evidence of past life on Earth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53A5D01B-D4C9-4B73-B972-774F39F66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" y="2182399"/>
            <a:ext cx="3474720" cy="5191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SUPERPOSITION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9ECDF696-6CB1-468E-B8F6-DAE244E6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" y="3192049"/>
            <a:ext cx="3474720" cy="5191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FAULT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19FFA037-23F4-4410-8DA3-0AF82BA35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" y="4346191"/>
            <a:ext cx="3474720" cy="5191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SEDIMENTARY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5320DA52-F375-4D4A-BAC5-6527E3375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" y="5211349"/>
            <a:ext cx="3474720" cy="5191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IGNEOUS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79485A9A-12BE-47D5-A524-12A3A9556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" y="6220999"/>
            <a:ext cx="3474720" cy="5191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FOSSILS</a:t>
            </a:r>
          </a:p>
        </p:txBody>
      </p:sp>
    </p:spTree>
    <p:extLst>
      <p:ext uri="{BB962C8B-B14F-4D97-AF65-F5344CB8AC3E}">
        <p14:creationId xmlns:p14="http://schemas.microsoft.com/office/powerpoint/2010/main" val="253525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3558</TotalTime>
  <Words>137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257</cp:revision>
  <dcterms:created xsi:type="dcterms:W3CDTF">2021-01-11T03:34:29Z</dcterms:created>
  <dcterms:modified xsi:type="dcterms:W3CDTF">2022-05-26T19:46:28Z</dcterms:modified>
</cp:coreProperties>
</file>