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59" r:id="rId2"/>
    <p:sldId id="661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6600"/>
    <a:srgbClr val="0000FF"/>
    <a:srgbClr val="FF5050"/>
    <a:srgbClr val="00FF00"/>
    <a:srgbClr val="FF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70" y="5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0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022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747" y="172177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E7F2E6B-2DD6-45B7-9DB3-75708149FB5A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CE71E91C-D348-40C8-9509-33BA5DEE62BB}"/>
              </a:ext>
            </a:extLst>
          </p:cNvPr>
          <p:cNvSpPr txBox="1">
            <a:spLocks noChangeArrowheads="1"/>
          </p:cNvSpPr>
          <p:nvPr/>
        </p:nvSpPr>
        <p:spPr>
          <a:xfrm>
            <a:off x="-11030" y="1231244"/>
            <a:ext cx="10069429" cy="592210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</a:rPr>
              <a:t>Unscramble the letters to identify each term.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ova Cond Light" panose="020B0604020202020204" pitchFamily="34" charset="0"/>
              </a:rPr>
              <a:t>Earth Science Vocab 1</a:t>
            </a: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1CAD5116-901D-424B-90D7-41BF4B8BA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" y="213741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RIPOH</a:t>
            </a:r>
            <a:r>
              <a:rPr lang="en-US" sz="2800" b="1" u="sng" dirty="0">
                <a:latin typeface="Times New Roman" pitchFamily="18" charset="0"/>
              </a:rPr>
              <a:t>B</a:t>
            </a:r>
            <a:r>
              <a:rPr lang="en-US" sz="2800" b="1" dirty="0">
                <a:latin typeface="Times New Roman" pitchFamily="18" charset="0"/>
              </a:rPr>
              <a:t>SEE</a:t>
            </a:r>
          </a:p>
        </p:txBody>
      </p:sp>
      <p:sp>
        <p:nvSpPr>
          <p:cNvPr id="22" name="Text Box 10">
            <a:extLst>
              <a:ext uri="{FF2B5EF4-FFF2-40B4-BE49-F238E27FC236}">
                <a16:creationId xmlns:a16="http://schemas.microsoft.com/office/drawing/2014/main" id="{DAEAE074-A35D-4706-A48A-2A5D3529D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6720" y="2137410"/>
            <a:ext cx="472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We are a part of this one!</a:t>
            </a:r>
          </a:p>
        </p:txBody>
      </p:sp>
      <p:sp>
        <p:nvSpPr>
          <p:cNvPr id="23" name="Text Box 13">
            <a:extLst>
              <a:ext uri="{FF2B5EF4-FFF2-40B4-BE49-F238E27FC236}">
                <a16:creationId xmlns:a16="http://schemas.microsoft.com/office/drawing/2014/main" id="{F7789D02-9E72-49DA-8227-55D0E404B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" y="314706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itchFamily="18" charset="0"/>
              </a:rPr>
              <a:t>E</a:t>
            </a:r>
            <a:r>
              <a:rPr lang="en-US" sz="2800" b="1" dirty="0">
                <a:latin typeface="Times New Roman" pitchFamily="18" charset="0"/>
              </a:rPr>
              <a:t>IRSOON</a:t>
            </a:r>
          </a:p>
        </p:txBody>
      </p:sp>
      <p:sp>
        <p:nvSpPr>
          <p:cNvPr id="24" name="Text Box 14">
            <a:extLst>
              <a:ext uri="{FF2B5EF4-FFF2-40B4-BE49-F238E27FC236}">
                <a16:creationId xmlns:a16="http://schemas.microsoft.com/office/drawing/2014/main" id="{316F4D11-659C-4F40-BDC8-7B0D5B3D2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6720" y="3147060"/>
            <a:ext cx="4513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I am a destructive force.</a:t>
            </a:r>
          </a:p>
        </p:txBody>
      </p:sp>
      <p:sp>
        <p:nvSpPr>
          <p:cNvPr id="25" name="Text Box 16">
            <a:extLst>
              <a:ext uri="{FF2B5EF4-FFF2-40B4-BE49-F238E27FC236}">
                <a16:creationId xmlns:a16="http://schemas.microsoft.com/office/drawing/2014/main" id="{3AE9E2C4-01C3-4A92-BFFD-751D8F32D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" y="415671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SU</a:t>
            </a:r>
            <a:r>
              <a:rPr lang="en-US" sz="2800" b="1" u="sng" dirty="0">
                <a:latin typeface="Times New Roman" pitchFamily="18" charset="0"/>
              </a:rPr>
              <a:t>P</a:t>
            </a:r>
            <a:r>
              <a:rPr lang="en-US" sz="2800" b="1" dirty="0">
                <a:latin typeface="Times New Roman" pitchFamily="18" charset="0"/>
              </a:rPr>
              <a:t>ERESR</a:t>
            </a:r>
          </a:p>
        </p:txBody>
      </p:sp>
      <p:sp>
        <p:nvSpPr>
          <p:cNvPr id="26" name="Text Box 17">
            <a:extLst>
              <a:ext uri="{FF2B5EF4-FFF2-40B4-BE49-F238E27FC236}">
                <a16:creationId xmlns:a16="http://schemas.microsoft.com/office/drawing/2014/main" id="{FF74880E-B45A-429C-AA00-7971AE45D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6720" y="3966210"/>
            <a:ext cx="58216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This increases the closer you get to the core!</a:t>
            </a:r>
          </a:p>
        </p:txBody>
      </p:sp>
      <p:sp>
        <p:nvSpPr>
          <p:cNvPr id="28" name="Text Box 19">
            <a:extLst>
              <a:ext uri="{FF2B5EF4-FFF2-40B4-BE49-F238E27FC236}">
                <a16:creationId xmlns:a16="http://schemas.microsoft.com/office/drawing/2014/main" id="{F49BB221-43E0-4F5B-99CA-3751B0B9C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" y="516636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OGESLO</a:t>
            </a:r>
            <a:r>
              <a:rPr lang="en-US" sz="2800" b="1" u="sng" dirty="0">
                <a:latin typeface="Times New Roman" pitchFamily="18" charset="0"/>
              </a:rPr>
              <a:t>G</a:t>
            </a:r>
            <a:r>
              <a:rPr lang="en-US" sz="2800" b="1" dirty="0">
                <a:latin typeface="Times New Roman" pitchFamily="18" charset="0"/>
              </a:rPr>
              <a:t>TI</a:t>
            </a:r>
          </a:p>
        </p:txBody>
      </p:sp>
      <p:sp>
        <p:nvSpPr>
          <p:cNvPr id="30" name="Text Box 20">
            <a:extLst>
              <a:ext uri="{FF2B5EF4-FFF2-40B4-BE49-F238E27FC236}">
                <a16:creationId xmlns:a16="http://schemas.microsoft.com/office/drawing/2014/main" id="{4E3346BD-AC71-4331-B48B-5DB29C1BC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6720" y="5166360"/>
            <a:ext cx="4513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I love rocks.</a:t>
            </a:r>
          </a:p>
        </p:txBody>
      </p:sp>
      <p:sp>
        <p:nvSpPr>
          <p:cNvPr id="31" name="Text Box 27">
            <a:extLst>
              <a:ext uri="{FF2B5EF4-FFF2-40B4-BE49-F238E27FC236}">
                <a16:creationId xmlns:a16="http://schemas.microsoft.com/office/drawing/2014/main" id="{73BE9F06-7B31-41BD-B2E5-BFFF3333A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" y="617601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P</a:t>
            </a:r>
            <a:r>
              <a:rPr lang="en-US" sz="2800" b="1" u="sng" dirty="0">
                <a:latin typeface="Times New Roman" pitchFamily="18" charset="0"/>
              </a:rPr>
              <a:t>A</a:t>
            </a:r>
            <a:r>
              <a:rPr lang="en-US" sz="2800" b="1" dirty="0">
                <a:latin typeface="Times New Roman" pitchFamily="18" charset="0"/>
              </a:rPr>
              <a:t>TOMSERHE</a:t>
            </a:r>
          </a:p>
        </p:txBody>
      </p:sp>
      <p:sp>
        <p:nvSpPr>
          <p:cNvPr id="32" name="Text Box 28">
            <a:extLst>
              <a:ext uri="{FF2B5EF4-FFF2-40B4-BE49-F238E27FC236}">
                <a16:creationId xmlns:a16="http://schemas.microsoft.com/office/drawing/2014/main" id="{2D72D26B-A0D1-49F4-AFB4-82E541E2C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6720" y="6176010"/>
            <a:ext cx="4513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I’m full of gases!</a:t>
            </a:r>
          </a:p>
        </p:txBody>
      </p:sp>
    </p:spTree>
    <p:extLst>
      <p:ext uri="{BB962C8B-B14F-4D97-AF65-F5344CB8AC3E}">
        <p14:creationId xmlns:p14="http://schemas.microsoft.com/office/powerpoint/2010/main" val="2556931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8035" y="306598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0E7F2E6B-2DD6-45B7-9DB3-75708149FB5A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CE71E91C-D348-40C8-9509-33BA5DEE62BB}"/>
              </a:ext>
            </a:extLst>
          </p:cNvPr>
          <p:cNvSpPr txBox="1">
            <a:spLocks noChangeArrowheads="1"/>
          </p:cNvSpPr>
          <p:nvPr/>
        </p:nvSpPr>
        <p:spPr>
          <a:xfrm>
            <a:off x="-11030" y="1231244"/>
            <a:ext cx="10069429" cy="59221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 Nova Cond Light" panose="020B0604020202020204" pitchFamily="34" charset="0"/>
              </a:rPr>
              <a:t>Earth Science Vocab 1</a:t>
            </a:r>
          </a:p>
        </p:txBody>
      </p:sp>
      <p:sp>
        <p:nvSpPr>
          <p:cNvPr id="26" name="Text Box 7">
            <a:extLst>
              <a:ext uri="{FF2B5EF4-FFF2-40B4-BE49-F238E27FC236}">
                <a16:creationId xmlns:a16="http://schemas.microsoft.com/office/drawing/2014/main" id="{BE118E90-1996-42EE-890E-BA241B6FC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5458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RIPOHBSEE</a:t>
            </a:r>
          </a:p>
        </p:txBody>
      </p:sp>
      <p:sp>
        <p:nvSpPr>
          <p:cNvPr id="28" name="Text Box 13">
            <a:extLst>
              <a:ext uri="{FF2B5EF4-FFF2-40B4-BE49-F238E27FC236}">
                <a16:creationId xmlns:a16="http://schemas.microsoft.com/office/drawing/2014/main" id="{4F4749A4-B30E-4985-A98C-1F174E27B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36423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EIRSOON</a:t>
            </a:r>
          </a:p>
        </p:txBody>
      </p:sp>
      <p:sp>
        <p:nvSpPr>
          <p:cNvPr id="30" name="Text Box 16">
            <a:extLst>
              <a:ext uri="{FF2B5EF4-FFF2-40B4-BE49-F238E27FC236}">
                <a16:creationId xmlns:a16="http://schemas.microsoft.com/office/drawing/2014/main" id="{CE490BA7-42D1-4257-9695-B187D0C99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37388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SUPERESR</a:t>
            </a:r>
          </a:p>
        </p:txBody>
      </p:sp>
      <p:sp>
        <p:nvSpPr>
          <p:cNvPr id="31" name="Text Box 19">
            <a:extLst>
              <a:ext uri="{FF2B5EF4-FFF2-40B4-BE49-F238E27FC236}">
                <a16:creationId xmlns:a16="http://schemas.microsoft.com/office/drawing/2014/main" id="{E37E953C-642A-4A1C-B9FE-65F46B0A4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8353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OGESLOGTI</a:t>
            </a:r>
          </a:p>
        </p:txBody>
      </p:sp>
      <p:sp>
        <p:nvSpPr>
          <p:cNvPr id="32" name="Text Box 27">
            <a:extLst>
              <a:ext uri="{FF2B5EF4-FFF2-40B4-BE49-F238E27FC236}">
                <a16:creationId xmlns:a16="http://schemas.microsoft.com/office/drawing/2014/main" id="{9FDB4A60-9D95-489E-B466-3B7D2657C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39318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PATOMSERHE</a:t>
            </a:r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E0A36416-0487-4D0A-8B09-D42D3AFCB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54580"/>
            <a:ext cx="36576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BIOSPHERE</a:t>
            </a: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D0436257-B72B-4BA7-A34E-5554CCF69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354580"/>
            <a:ext cx="472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We are a part of this one!</a:t>
            </a:r>
          </a:p>
        </p:txBody>
      </p:sp>
      <p:sp>
        <p:nvSpPr>
          <p:cNvPr id="35" name="Text Box 13">
            <a:extLst>
              <a:ext uri="{FF2B5EF4-FFF2-40B4-BE49-F238E27FC236}">
                <a16:creationId xmlns:a16="http://schemas.microsoft.com/office/drawing/2014/main" id="{CDDD5490-A369-4FBD-BE5E-69630D72D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364230"/>
            <a:ext cx="39624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EROSION</a:t>
            </a:r>
          </a:p>
        </p:txBody>
      </p:sp>
      <p:sp>
        <p:nvSpPr>
          <p:cNvPr id="36" name="Text Box 14">
            <a:extLst>
              <a:ext uri="{FF2B5EF4-FFF2-40B4-BE49-F238E27FC236}">
                <a16:creationId xmlns:a16="http://schemas.microsoft.com/office/drawing/2014/main" id="{29F537AC-3C9F-4A65-B461-36CFAB63C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364230"/>
            <a:ext cx="4513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I am a destructive force.</a:t>
            </a:r>
          </a:p>
        </p:txBody>
      </p:sp>
      <p:sp>
        <p:nvSpPr>
          <p:cNvPr id="37" name="Text Box 16">
            <a:extLst>
              <a:ext uri="{FF2B5EF4-FFF2-40B4-BE49-F238E27FC236}">
                <a16:creationId xmlns:a16="http://schemas.microsoft.com/office/drawing/2014/main" id="{747A1AA1-2510-4EC7-8A0A-BAFD881FD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73880"/>
            <a:ext cx="38100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PRESSURE</a:t>
            </a:r>
          </a:p>
        </p:txBody>
      </p:sp>
      <p:sp>
        <p:nvSpPr>
          <p:cNvPr id="38" name="Text Box 17">
            <a:extLst>
              <a:ext uri="{FF2B5EF4-FFF2-40B4-BE49-F238E27FC236}">
                <a16:creationId xmlns:a16="http://schemas.microsoft.com/office/drawing/2014/main" id="{875768C3-0D10-4AB8-A7BF-3ADABA3F3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183380"/>
            <a:ext cx="556612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This increases the closer you get to the core!</a:t>
            </a:r>
          </a:p>
        </p:txBody>
      </p:sp>
      <p:sp>
        <p:nvSpPr>
          <p:cNvPr id="40" name="Text Box 19">
            <a:extLst>
              <a:ext uri="{FF2B5EF4-FFF2-40B4-BE49-F238E27FC236}">
                <a16:creationId xmlns:a16="http://schemas.microsoft.com/office/drawing/2014/main" id="{543477DD-B6E5-4F54-AD71-78F3DCFFA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83530"/>
            <a:ext cx="36576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GEOLOGIST</a:t>
            </a:r>
          </a:p>
        </p:txBody>
      </p:sp>
      <p:sp>
        <p:nvSpPr>
          <p:cNvPr id="41" name="Text Box 20">
            <a:extLst>
              <a:ext uri="{FF2B5EF4-FFF2-40B4-BE49-F238E27FC236}">
                <a16:creationId xmlns:a16="http://schemas.microsoft.com/office/drawing/2014/main" id="{89307D6B-9A55-4135-9412-F82AE191E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383530"/>
            <a:ext cx="4513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I love rocks.</a:t>
            </a:r>
          </a:p>
        </p:txBody>
      </p:sp>
      <p:sp>
        <p:nvSpPr>
          <p:cNvPr id="42" name="Text Box 27">
            <a:extLst>
              <a:ext uri="{FF2B5EF4-FFF2-40B4-BE49-F238E27FC236}">
                <a16:creationId xmlns:a16="http://schemas.microsoft.com/office/drawing/2014/main" id="{5E9FFD05-9A2A-4144-ADFB-DFB18A71B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393180"/>
            <a:ext cx="3657600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</a:rPr>
              <a:t>ATMOSPHERE</a:t>
            </a:r>
          </a:p>
        </p:txBody>
      </p:sp>
      <p:sp>
        <p:nvSpPr>
          <p:cNvPr id="43" name="Text Box 28">
            <a:extLst>
              <a:ext uri="{FF2B5EF4-FFF2-40B4-BE49-F238E27FC236}">
                <a16:creationId xmlns:a16="http://schemas.microsoft.com/office/drawing/2014/main" id="{CC01FCAA-F313-482F-ABFF-B8F23278D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393180"/>
            <a:ext cx="4513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I’m full of gases!</a:t>
            </a:r>
          </a:p>
        </p:txBody>
      </p:sp>
    </p:spTree>
    <p:extLst>
      <p:ext uri="{BB962C8B-B14F-4D97-AF65-F5344CB8AC3E}">
        <p14:creationId xmlns:p14="http://schemas.microsoft.com/office/powerpoint/2010/main" val="253525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 animBg="1"/>
      <p:bldP spid="37" grpId="0" animBg="1"/>
      <p:bldP spid="40" grpId="0" animBg="1"/>
      <p:bldP spid="4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3574</TotalTime>
  <Words>143</Words>
  <Application>Microsoft Office PowerPoint</Application>
  <PresentationFormat>Custom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Nova Cond Light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255</cp:revision>
  <dcterms:created xsi:type="dcterms:W3CDTF">2021-01-11T03:34:29Z</dcterms:created>
  <dcterms:modified xsi:type="dcterms:W3CDTF">2022-05-26T19:47:53Z</dcterms:modified>
</cp:coreProperties>
</file>