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73" r:id="rId2"/>
    <p:sldId id="679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33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107" y="67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00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63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clipart.org/detail/145165/movie-tape-icon-by-gsagri04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S5GHg27wYLI&amp;t=126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6605" y="246962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Buzzsaw Jaws</a:t>
            </a: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E48A252A-4B72-4445-9136-54BCC53F9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95774"/>
            <a:ext cx="9144000" cy="461665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          Watch the video to  help you answer these questions.</a:t>
            </a:r>
          </a:p>
        </p:txBody>
      </p:sp>
      <p:pic>
        <p:nvPicPr>
          <p:cNvPr id="27" name="Picture 26">
            <a:hlinkClick r:id="rId4"/>
            <a:extLst>
              <a:ext uri="{FF2B5EF4-FFF2-40B4-BE49-F238E27FC236}">
                <a16:creationId xmlns:a16="http://schemas.microsoft.com/office/drawing/2014/main" id="{CA638488-8FCF-4BA2-8014-F870F7578A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995887" y="1117041"/>
            <a:ext cx="1991426" cy="1687736"/>
          </a:xfrm>
          <a:prstGeom prst="rect">
            <a:avLst/>
          </a:prstGeom>
        </p:spPr>
      </p:pic>
      <p:sp>
        <p:nvSpPr>
          <p:cNvPr id="28" name="Text Box 10">
            <a:extLst>
              <a:ext uri="{FF2B5EF4-FFF2-40B4-BE49-F238E27FC236}">
                <a16:creationId xmlns:a16="http://schemas.microsoft.com/office/drawing/2014/main" id="{6D9D414A-013D-4613-B83C-A4DC26302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14626"/>
            <a:ext cx="88392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was the name for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buzzsaw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jaws predator?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Megalodon	B.  Ammonite		C.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Helicoprion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How long ago was this creature alive on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earth?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70 mya		B.  270 mya		C.  470 mya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do most scientists think the tooth whorl was located?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Its upper jaw	B.  Its lower jaw	C.  On it’s snout/nose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types of fossils have been found for this creature?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It’s spine        B.  It’s fins         C.  It’s teeth	   D.  All of these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was the fossil found that was used for the CT scan?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South America	         B. North America	           C.  Asia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is its closet relative living today?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Wrasse fish	  B.  Hammerhead shark          C. Moray eel</a:t>
            </a:r>
          </a:p>
        </p:txBody>
      </p:sp>
    </p:spTree>
    <p:extLst>
      <p:ext uri="{BB962C8B-B14F-4D97-AF65-F5344CB8AC3E}">
        <p14:creationId xmlns:p14="http://schemas.microsoft.com/office/powerpoint/2010/main" val="83950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8035" y="392154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Buzzsaw Jaws</a:t>
            </a: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E48A252A-4B72-4445-9136-54BCC53F9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95774"/>
            <a:ext cx="9144000" cy="461665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          Watch the video to  help you answer these questions.</a:t>
            </a: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41EB3E13-A4BE-4C2C-B66E-C0C222C2C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40" y="1843803"/>
            <a:ext cx="984504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was the name for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buzzsaw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jaws predator?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Megalodon	B.  Ammonite		C.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Helicoprion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How long ago was this creature alive on earth?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70 mya		B.  270 mya		C.  470 mya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do most scientists think the tooth whorl was located?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Its upper jaw	B.  Its lower jaw	  C.  On it’s snout/nose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types of fossils have been found for this creature?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It’s spine        B.  It’s fins         C.  It’s teeth	D.  All of these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was the fossil found that was used for the CT scan?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South America	         B. North America	           C.  Asia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is its closet relative living today?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Wrasse fish	  B.  Hammerhead shark          C. Moray eel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08F564-66FF-4EAB-BF26-3F38332EB1D6}"/>
              </a:ext>
            </a:extLst>
          </p:cNvPr>
          <p:cNvSpPr/>
          <p:nvPr/>
        </p:nvSpPr>
        <p:spPr>
          <a:xfrm>
            <a:off x="5151121" y="2237586"/>
            <a:ext cx="220472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EFD639-2A83-4844-BE18-948A518066D9}"/>
              </a:ext>
            </a:extLst>
          </p:cNvPr>
          <p:cNvSpPr/>
          <p:nvPr/>
        </p:nvSpPr>
        <p:spPr>
          <a:xfrm>
            <a:off x="2428240" y="3157249"/>
            <a:ext cx="18288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AE1894-401B-49C4-B98A-77163FF6F116}"/>
              </a:ext>
            </a:extLst>
          </p:cNvPr>
          <p:cNvSpPr/>
          <p:nvPr/>
        </p:nvSpPr>
        <p:spPr>
          <a:xfrm>
            <a:off x="2873129" y="3991642"/>
            <a:ext cx="2156071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D62DD5-CA91-4E63-A874-7EA22CB0C36D}"/>
              </a:ext>
            </a:extLst>
          </p:cNvPr>
          <p:cNvSpPr/>
          <p:nvPr/>
        </p:nvSpPr>
        <p:spPr>
          <a:xfrm>
            <a:off x="4572000" y="4938857"/>
            <a:ext cx="2036299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AF7A9F-A943-46F6-B54A-66A1F49B343A}"/>
              </a:ext>
            </a:extLst>
          </p:cNvPr>
          <p:cNvSpPr/>
          <p:nvPr/>
        </p:nvSpPr>
        <p:spPr>
          <a:xfrm>
            <a:off x="3578093" y="5817003"/>
            <a:ext cx="2270175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C99235-5D58-4955-A0B2-EE6F48F5CEC3}"/>
              </a:ext>
            </a:extLst>
          </p:cNvPr>
          <p:cNvSpPr/>
          <p:nvPr/>
        </p:nvSpPr>
        <p:spPr>
          <a:xfrm>
            <a:off x="548640" y="6691796"/>
            <a:ext cx="201168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0673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4359</TotalTime>
  <Words>356</Words>
  <Application>Microsoft Office PowerPoint</Application>
  <PresentationFormat>Custom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280</cp:revision>
  <dcterms:created xsi:type="dcterms:W3CDTF">2021-01-11T03:34:29Z</dcterms:created>
  <dcterms:modified xsi:type="dcterms:W3CDTF">2022-05-26T14:14:24Z</dcterms:modified>
</cp:coreProperties>
</file>