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EEFC-8AC0-490D-90B4-D615738580D1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AF3AC-6333-46E8-B41E-71869D977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3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36061-4925-4967-9571-FD8F053C2AFF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58BA8-E41A-46D3-8EEB-45A27D7F8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uLqh5QPBH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131531" y="1527378"/>
            <a:ext cx="8991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Where did this </a:t>
            </a:r>
            <a:r>
              <a:rPr lang="en-US" sz="2400" dirty="0" err="1">
                <a:latin typeface="Times New Roman" pitchFamily="18" charset="0"/>
              </a:rPr>
              <a:t>snownado</a:t>
            </a:r>
            <a:r>
              <a:rPr lang="en-US" sz="2400" dirty="0">
                <a:latin typeface="Times New Roman" pitchFamily="18" charset="0"/>
              </a:rPr>
              <a:t> occur?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Siberia		     B.  Alaska		C.  Canada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else are </a:t>
            </a:r>
            <a:r>
              <a:rPr lang="en-US" sz="2400" dirty="0" err="1">
                <a:latin typeface="Times New Roman" pitchFamily="18" charset="0"/>
              </a:rPr>
              <a:t>snownados</a:t>
            </a:r>
            <a:r>
              <a:rPr lang="en-US" sz="2400" dirty="0">
                <a:latin typeface="Times New Roman" pitchFamily="18" charset="0"/>
              </a:rPr>
              <a:t> called?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White devil	      B. Snow devil	   C.  White Tornado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is causing the updraft?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The white snow reflects heat which travels up.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B.  The dark rocks &amp; trees absorb the heat which travels upwards.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C.  The sun heats the water which causes moisture to travel 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      upwards.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do we call the heat from the sun?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Solar radiation       B.  Solar convection	C.  Solar thermals</a:t>
            </a:r>
          </a:p>
        </p:txBody>
      </p:sp>
      <p:pic>
        <p:nvPicPr>
          <p:cNvPr id="7" name="Picture 7" descr="scistartlogo2">
            <a:extLst>
              <a:ext uri="{FF2B5EF4-FFF2-40B4-BE49-F238E27FC236}">
                <a16:creationId xmlns:a16="http://schemas.microsoft.com/office/drawing/2014/main" id="{0386AF50-ED8D-4C91-9D14-F43B1A1B7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8403" y="331273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4">
            <a:extLst>
              <a:ext uri="{FF2B5EF4-FFF2-40B4-BE49-F238E27FC236}">
                <a16:creationId xmlns:a16="http://schemas.microsoft.com/office/drawing/2014/main" id="{25D081BF-AEA2-4E20-8E99-9C31A6998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531" y="819492"/>
            <a:ext cx="8875059" cy="4725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71" b="1" dirty="0">
                <a:solidFill>
                  <a:schemeClr val="bg1"/>
                </a:solidFill>
                <a:latin typeface="Times New Roman" pitchFamily="18" charset="0"/>
              </a:rPr>
              <a:t>Watch the video to help you answer these questions.</a:t>
            </a:r>
          </a:p>
        </p:txBody>
      </p:sp>
      <p:pic>
        <p:nvPicPr>
          <p:cNvPr id="9" name="Picture 8" descr="videoicon.JPG">
            <a:hlinkClick r:id="rId3"/>
            <a:extLst>
              <a:ext uri="{FF2B5EF4-FFF2-40B4-BE49-F238E27FC236}">
                <a16:creationId xmlns:a16="http://schemas.microsoft.com/office/drawing/2014/main" id="{4D4DB67F-4047-4E0E-82D9-564C0FDE3F5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42973" y="906665"/>
            <a:ext cx="1326604" cy="97362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7E04C7-2539-40F4-AD45-93A906A87E17}"/>
              </a:ext>
            </a:extLst>
          </p:cNvPr>
          <p:cNvSpPr txBox="1"/>
          <p:nvPr/>
        </p:nvSpPr>
        <p:spPr>
          <a:xfrm>
            <a:off x="134471" y="152400"/>
            <a:ext cx="6449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/>
              <a:t>Weather Channel: </a:t>
            </a:r>
            <a:r>
              <a:rPr lang="en-US" sz="4000" b="1" i="1" dirty="0" err="1"/>
              <a:t>Snownado</a:t>
            </a:r>
            <a:endParaRPr lang="en-US" sz="1400" b="1" i="1" dirty="0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5822F83B-D0BE-4643-9258-6F0FCB158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460" y="6526727"/>
            <a:ext cx="579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Created by T.Tomm  2016    http://sciencespot.net/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>
            <a:extLst>
              <a:ext uri="{FF2B5EF4-FFF2-40B4-BE49-F238E27FC236}">
                <a16:creationId xmlns:a16="http://schemas.microsoft.com/office/drawing/2014/main" id="{61774AFA-ADD3-4D93-AA24-261C11234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387019"/>
            <a:ext cx="8991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Where did this </a:t>
            </a:r>
            <a:r>
              <a:rPr lang="en-US" sz="2400" dirty="0" err="1">
                <a:latin typeface="Times New Roman" pitchFamily="18" charset="0"/>
              </a:rPr>
              <a:t>snownado</a:t>
            </a:r>
            <a:r>
              <a:rPr lang="en-US" sz="2400" dirty="0">
                <a:latin typeface="Times New Roman" pitchFamily="18" charset="0"/>
              </a:rPr>
              <a:t> occur?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Siberia		     B.  Alaska		C.  Canada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else are </a:t>
            </a:r>
            <a:r>
              <a:rPr lang="en-US" sz="2400" dirty="0" err="1">
                <a:latin typeface="Times New Roman" pitchFamily="18" charset="0"/>
              </a:rPr>
              <a:t>snownados</a:t>
            </a:r>
            <a:r>
              <a:rPr lang="en-US" sz="2400" dirty="0">
                <a:latin typeface="Times New Roman" pitchFamily="18" charset="0"/>
              </a:rPr>
              <a:t> called?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White devil	      B. Snow devil	   C.  White Tornado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is causing the updraft?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The white snow reflects heat which travels up.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B.  The dark rocks &amp; trees absorb the heat which travels upwards.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C.  The sun heats the water which causes moisture to travel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      upwards.</a:t>
            </a: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en-US" sz="2400" dirty="0">
                <a:latin typeface="Times New Roman" pitchFamily="18" charset="0"/>
              </a:rPr>
              <a:t>What do we call the heat from the sun?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A.  Solar radiation       B.  Solar convection	C.  Solar thermals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CF366A0-2D8D-4EFB-AF6C-53BF27CDE0E6}"/>
              </a:ext>
            </a:extLst>
          </p:cNvPr>
          <p:cNvSpPr/>
          <p:nvPr/>
        </p:nvSpPr>
        <p:spPr>
          <a:xfrm>
            <a:off x="5562600" y="1768930"/>
            <a:ext cx="1600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9030FB-92A9-4B2F-A5D1-B86D1D852652}"/>
              </a:ext>
            </a:extLst>
          </p:cNvPr>
          <p:cNvSpPr/>
          <p:nvPr/>
        </p:nvSpPr>
        <p:spPr>
          <a:xfrm>
            <a:off x="3200400" y="2677470"/>
            <a:ext cx="2057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D871925-8796-45D2-9AE1-5C9279D790EE}"/>
              </a:ext>
            </a:extLst>
          </p:cNvPr>
          <p:cNvSpPr/>
          <p:nvPr/>
        </p:nvSpPr>
        <p:spPr>
          <a:xfrm>
            <a:off x="609600" y="3930666"/>
            <a:ext cx="8153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7632F4-43B5-485F-96C7-F6DF73EC980D}"/>
              </a:ext>
            </a:extLst>
          </p:cNvPr>
          <p:cNvSpPr/>
          <p:nvPr/>
        </p:nvSpPr>
        <p:spPr>
          <a:xfrm>
            <a:off x="642424" y="5627905"/>
            <a:ext cx="2329375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679CCEC-73C2-44A5-B8DD-BF437554FD7D}"/>
              </a:ext>
            </a:extLst>
          </p:cNvPr>
          <p:cNvCxnSpPr/>
          <p:nvPr/>
        </p:nvCxnSpPr>
        <p:spPr>
          <a:xfrm>
            <a:off x="1676400" y="4374709"/>
            <a:ext cx="6096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88B0E7D-6F3A-4BC8-85C2-0A3595CB6AE7}"/>
              </a:ext>
            </a:extLst>
          </p:cNvPr>
          <p:cNvCxnSpPr>
            <a:cxnSpLocks/>
          </p:cNvCxnSpPr>
          <p:nvPr/>
        </p:nvCxnSpPr>
        <p:spPr>
          <a:xfrm>
            <a:off x="3950737" y="4374709"/>
            <a:ext cx="176426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7" descr="scistartlogo2">
            <a:extLst>
              <a:ext uri="{FF2B5EF4-FFF2-40B4-BE49-F238E27FC236}">
                <a16:creationId xmlns:a16="http://schemas.microsoft.com/office/drawing/2014/main" id="{2A359E8E-4758-4CA9-ABA7-482986FCD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8403" y="331273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4">
            <a:extLst>
              <a:ext uri="{FF2B5EF4-FFF2-40B4-BE49-F238E27FC236}">
                <a16:creationId xmlns:a16="http://schemas.microsoft.com/office/drawing/2014/main" id="{18870740-1F7C-49BC-8926-4A03B476E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39555"/>
            <a:ext cx="2895599" cy="4725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71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FA05C3-AB1C-4BC5-AB5E-59DD3CE4FA02}"/>
              </a:ext>
            </a:extLst>
          </p:cNvPr>
          <p:cNvSpPr txBox="1"/>
          <p:nvPr/>
        </p:nvSpPr>
        <p:spPr>
          <a:xfrm>
            <a:off x="134471" y="152400"/>
            <a:ext cx="6449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/>
              <a:t>Weather Channel: </a:t>
            </a:r>
            <a:r>
              <a:rPr lang="en-US" sz="4000" b="1" i="1" dirty="0" err="1"/>
              <a:t>Snownado</a:t>
            </a:r>
            <a:endParaRPr lang="en-US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270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>126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Tomm</dc:creator>
  <cp:lastModifiedBy>Tracy Tomm</cp:lastModifiedBy>
  <cp:revision>31</cp:revision>
  <dcterms:created xsi:type="dcterms:W3CDTF">2016-01-11T15:02:24Z</dcterms:created>
  <dcterms:modified xsi:type="dcterms:W3CDTF">2022-01-15T03:47:54Z</dcterms:modified>
</cp:coreProperties>
</file>