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1EEFC-8AC0-490D-90B4-D615738580D1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AF3AC-6333-46E8-B41E-71869D977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37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E5C21-1F03-40B5-A157-E308821235FE}" type="slidenum">
              <a:rPr lang="en-US"/>
              <a:pPr/>
              <a:t>1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29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33FED0-A78D-4DC1-9855-02EEF5D6D9D2}" type="slidenum">
              <a:rPr lang="en-US"/>
              <a:pPr/>
              <a:t>2</a:t>
            </a:fld>
            <a:endParaRPr 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62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33FED0-A78D-4DC1-9855-02EEF5D6D9D2}" type="slidenum">
              <a:rPr lang="en-US"/>
              <a:pPr/>
              <a:t>3</a:t>
            </a:fld>
            <a:endParaRPr 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62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36061-4925-4967-9571-FD8F053C2AFF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science360.gov/obj/video/39857f05-a4c6-4227-b0e8-719e2b437a72/chemistry-snowflake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360.gov/obj/video/39857f05-a4c6-4227-b0e8-719e2b437a72/chemistry-snowflak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4"/>
          <p:cNvSpPr>
            <a:spLocks noChangeArrowheads="1" noChangeShapeType="1" noTextEdit="1"/>
          </p:cNvSpPr>
          <p:nvPr/>
        </p:nvSpPr>
        <p:spPr bwMode="auto">
          <a:xfrm>
            <a:off x="304800" y="838200"/>
            <a:ext cx="8534400" cy="3733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Cooper Black"/>
              </a:rPr>
              <a:t>Winter Science</a:t>
            </a:r>
          </a:p>
        </p:txBody>
      </p:sp>
      <p:sp>
        <p:nvSpPr>
          <p:cNvPr id="2059" name="Text Box 13"/>
          <p:cNvSpPr txBox="1">
            <a:spLocks noChangeArrowheads="1"/>
          </p:cNvSpPr>
          <p:nvPr/>
        </p:nvSpPr>
        <p:spPr bwMode="auto">
          <a:xfrm>
            <a:off x="1752600" y="6545263"/>
            <a:ext cx="5791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Created by </a:t>
            </a:r>
            <a:r>
              <a:rPr lang="en-US" sz="1200" dirty="0" err="1">
                <a:latin typeface="Times New Roman" pitchFamily="18" charset="0"/>
              </a:rPr>
              <a:t>T.Tomm</a:t>
            </a:r>
            <a:r>
              <a:rPr lang="en-US" sz="1200">
                <a:latin typeface="Times New Roman" pitchFamily="18" charset="0"/>
              </a:rPr>
              <a:t>  2016    </a:t>
            </a:r>
            <a:r>
              <a:rPr lang="en-US" sz="1200" dirty="0">
                <a:latin typeface="Times New Roman" pitchFamily="18" charset="0"/>
              </a:rPr>
              <a:t>http://sciencespot.net/ </a:t>
            </a:r>
          </a:p>
        </p:txBody>
      </p:sp>
      <p:pic>
        <p:nvPicPr>
          <p:cNvPr id="2060" name="Picture 15" descr="scistartlogo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3352800" y="4876800"/>
            <a:ext cx="5410200" cy="121920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Science of Snow</a:t>
            </a:r>
          </a:p>
          <a:p>
            <a:r>
              <a:rPr lang="en-US" b="1" dirty="0">
                <a:solidFill>
                  <a:srgbClr val="002060"/>
                </a:solidFill>
                <a:hlinkClick r:id="rId4"/>
              </a:rPr>
              <a:t>Sci360 Video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ttomm\AppData\Local\Microsoft\Windows\INetCache\IE\AAJHBWJ3\snowflake-296460_64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4114800"/>
            <a:ext cx="2286000" cy="2398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Watch the 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hlinkClick r:id="rId3"/>
              </a:rPr>
              <a:t>VIDEO 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to help you answer these questions.</a:t>
            </a:r>
          </a:p>
        </p:txBody>
      </p:sp>
      <p:sp>
        <p:nvSpPr>
          <p:cNvPr id="3075" name="Text Box 11"/>
          <p:cNvSpPr txBox="1">
            <a:spLocks noChangeArrowheads="1"/>
          </p:cNvSpPr>
          <p:nvPr/>
        </p:nvSpPr>
        <p:spPr bwMode="auto">
          <a:xfrm>
            <a:off x="0" y="833021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sz="2400" dirty="0">
                <a:latin typeface="Times New Roman" pitchFamily="18" charset="0"/>
              </a:rPr>
              <a:t>1. What is the start of a snowflake? 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Dust		B. Water vapor	       C. Ice</a:t>
            </a:r>
            <a:br>
              <a:rPr lang="en-US" sz="2400" dirty="0">
                <a:latin typeface="Times New Roman" pitchFamily="18" charset="0"/>
              </a:rPr>
            </a:br>
            <a:endParaRPr lang="en-US" sz="2400" dirty="0">
              <a:latin typeface="Times New Roman" pitchFamily="18" charset="0"/>
            </a:endParaRPr>
          </a:p>
          <a:p>
            <a:pPr marL="342900" indent="-342900"/>
            <a:r>
              <a:rPr lang="en-US" sz="2400" dirty="0">
                <a:latin typeface="Times New Roman" pitchFamily="18" charset="0"/>
              </a:rPr>
              <a:t>2. Where does ice grow the fastest?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In the middle  	   B. Top &amp; Bottom        C. On the edges</a:t>
            </a:r>
          </a:p>
          <a:p>
            <a:pPr marL="342900" indent="-342900"/>
            <a:endParaRPr lang="en-US" sz="2400" dirty="0">
              <a:latin typeface="Times New Roman" pitchFamily="18" charset="0"/>
            </a:endParaRPr>
          </a:p>
          <a:p>
            <a:pPr marL="342900" indent="-342900"/>
            <a:r>
              <a:rPr lang="en-US" sz="2400" dirty="0">
                <a:latin typeface="Times New Roman" pitchFamily="18" charset="0"/>
              </a:rPr>
              <a:t>3. Which shape is associated with snowflakes?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Octagon		 B. Cube		C. Hexagon</a:t>
            </a:r>
          </a:p>
          <a:p>
            <a:pPr marL="342900" indent="-342900"/>
            <a:endParaRPr lang="en-US" sz="2400" dirty="0">
              <a:latin typeface="Times New Roman" pitchFamily="18" charset="0"/>
            </a:endParaRPr>
          </a:p>
          <a:p>
            <a:pPr marL="342900" indent="-342900"/>
            <a:r>
              <a:rPr lang="en-US" sz="2400" dirty="0">
                <a:latin typeface="Times New Roman" pitchFamily="18" charset="0"/>
              </a:rPr>
              <a:t>4. True or False?  No two snowflakes are alike.</a:t>
            </a:r>
          </a:p>
          <a:p>
            <a:pPr marL="342900" indent="-342900"/>
            <a:endParaRPr lang="en-US" sz="2400" dirty="0">
              <a:latin typeface="Times New Roman" pitchFamily="18" charset="0"/>
            </a:endParaRPr>
          </a:p>
          <a:p>
            <a:pPr marL="342900" indent="-342900"/>
            <a:r>
              <a:rPr lang="en-US" sz="2400" dirty="0">
                <a:latin typeface="Times New Roman" pitchFamily="18" charset="0"/>
              </a:rPr>
              <a:t>5. What causes the snowflake to develop its own unique shape?</a:t>
            </a:r>
          </a:p>
          <a:p>
            <a:pPr marL="342900" indent="-342900"/>
            <a:r>
              <a:rPr lang="en-US" sz="2400" dirty="0">
                <a:latin typeface="Times New Roman" pitchFamily="18" charset="0"/>
              </a:rPr>
              <a:t>	A.  Warmer air	</a:t>
            </a:r>
          </a:p>
          <a:p>
            <a:pPr marL="342900" indent="-342900"/>
            <a:r>
              <a:rPr lang="en-US" sz="2400" dirty="0">
                <a:latin typeface="Times New Roman" pitchFamily="18" charset="0"/>
              </a:rPr>
              <a:t>	B. Colder air	</a:t>
            </a:r>
          </a:p>
          <a:p>
            <a:pPr marL="342900" indent="-342900"/>
            <a:r>
              <a:rPr lang="en-US" sz="2400" dirty="0">
                <a:latin typeface="Times New Roman" pitchFamily="18" charset="0"/>
              </a:rPr>
              <a:t>	C. Both warmer &amp; colder air</a:t>
            </a:r>
          </a:p>
          <a:p>
            <a:pPr marL="342900" indent="-342900"/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0" y="833021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sz="2400" dirty="0">
                <a:latin typeface="Times New Roman" pitchFamily="18" charset="0"/>
              </a:rPr>
              <a:t>1. What is the start of a snowflake? 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Dust		B. Water vapor	       C. Ice</a:t>
            </a:r>
            <a:br>
              <a:rPr lang="en-US" sz="2400" dirty="0">
                <a:latin typeface="Times New Roman" pitchFamily="18" charset="0"/>
              </a:rPr>
            </a:br>
            <a:endParaRPr lang="en-US" sz="2400" dirty="0">
              <a:latin typeface="Times New Roman" pitchFamily="18" charset="0"/>
            </a:endParaRPr>
          </a:p>
          <a:p>
            <a:pPr marL="342900" indent="-342900"/>
            <a:r>
              <a:rPr lang="en-US" sz="2400" dirty="0">
                <a:latin typeface="Times New Roman" pitchFamily="18" charset="0"/>
              </a:rPr>
              <a:t>2. Where does ice grow the fastest?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In the middle  	   B. Top &amp; Bottom        C. On the edges</a:t>
            </a:r>
          </a:p>
          <a:p>
            <a:pPr marL="342900" indent="-342900"/>
            <a:endParaRPr lang="en-US" sz="2400" dirty="0">
              <a:latin typeface="Times New Roman" pitchFamily="18" charset="0"/>
            </a:endParaRPr>
          </a:p>
          <a:p>
            <a:pPr marL="342900" indent="-342900"/>
            <a:r>
              <a:rPr lang="en-US" sz="2400" dirty="0">
                <a:latin typeface="Times New Roman" pitchFamily="18" charset="0"/>
              </a:rPr>
              <a:t>3. Which shape is associated with snowflakes?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Octagon		 B. Cube		C. Hexagon</a:t>
            </a:r>
          </a:p>
          <a:p>
            <a:pPr marL="342900" indent="-342900"/>
            <a:endParaRPr lang="en-US" sz="2400" dirty="0">
              <a:latin typeface="Times New Roman" pitchFamily="18" charset="0"/>
            </a:endParaRPr>
          </a:p>
          <a:p>
            <a:pPr marL="342900" indent="-342900"/>
            <a:r>
              <a:rPr lang="en-US" sz="2400" dirty="0">
                <a:latin typeface="Times New Roman" pitchFamily="18" charset="0"/>
              </a:rPr>
              <a:t>4. True or False?  No two snowflakes are alike.</a:t>
            </a:r>
          </a:p>
          <a:p>
            <a:pPr marL="342900" indent="-342900"/>
            <a:endParaRPr lang="en-US" sz="2400" dirty="0">
              <a:latin typeface="Times New Roman" pitchFamily="18" charset="0"/>
            </a:endParaRPr>
          </a:p>
          <a:p>
            <a:pPr marL="342900" indent="-342900"/>
            <a:r>
              <a:rPr lang="en-US" sz="2400" dirty="0">
                <a:latin typeface="Times New Roman" pitchFamily="18" charset="0"/>
              </a:rPr>
              <a:t>5. What causes the snowflake to develop its own unique shape?</a:t>
            </a:r>
          </a:p>
          <a:p>
            <a:pPr marL="342900" indent="-342900"/>
            <a:r>
              <a:rPr lang="en-US" sz="2400" dirty="0">
                <a:latin typeface="Times New Roman" pitchFamily="18" charset="0"/>
              </a:rPr>
              <a:t>	A.  Warmer air	</a:t>
            </a:r>
          </a:p>
          <a:p>
            <a:pPr marL="342900" indent="-342900"/>
            <a:r>
              <a:rPr lang="en-US" sz="2400" dirty="0">
                <a:latin typeface="Times New Roman" pitchFamily="18" charset="0"/>
              </a:rPr>
              <a:t>	B. Colder air	</a:t>
            </a:r>
          </a:p>
          <a:p>
            <a:pPr marL="342900" indent="-342900"/>
            <a:r>
              <a:rPr lang="en-US" sz="2400" dirty="0">
                <a:latin typeface="Times New Roman" pitchFamily="18" charset="0"/>
              </a:rPr>
              <a:t>	C. Both warmer &amp; colder air</a:t>
            </a:r>
          </a:p>
          <a:p>
            <a:pPr marL="342900" indent="-342900"/>
            <a:endParaRPr lang="en-US" sz="2400" dirty="0">
              <a:latin typeface="Times New Roman" pitchFamily="18" charset="0"/>
            </a:endParaRPr>
          </a:p>
        </p:txBody>
      </p:sp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1219200"/>
            <a:ext cx="1295400" cy="457200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638800" y="2286000"/>
            <a:ext cx="2209800" cy="457200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410200" y="3388056"/>
            <a:ext cx="1905000" cy="457200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219200" y="4114800"/>
            <a:ext cx="838200" cy="457200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81000" y="5943600"/>
            <a:ext cx="3657600" cy="457200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MARTInkShape-1"/>
          <p:cNvSpPr/>
          <p:nvPr>
            <p:custDataLst>
              <p:tags r:id="rId1"/>
            </p:custDataLst>
          </p:nvPr>
        </p:nvSpPr>
        <p:spPr>
          <a:xfrm>
            <a:off x="8402836" y="3268266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56</Words>
  <Application>Microsoft Office PowerPoint</Application>
  <PresentationFormat>On-screen Show (4:3)</PresentationFormat>
  <Paragraphs>31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Cooper Black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126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Tomm</dc:creator>
  <cp:lastModifiedBy>Tracy Tomm</cp:lastModifiedBy>
  <cp:revision>29</cp:revision>
  <dcterms:created xsi:type="dcterms:W3CDTF">2016-01-11T15:02:24Z</dcterms:created>
  <dcterms:modified xsi:type="dcterms:W3CDTF">2019-08-07T22:44:06Z</dcterms:modified>
</cp:coreProperties>
</file>