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33CC"/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462C2-8E33-4DCB-A6C6-6FF11E58D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84D8F-C13E-4A35-9238-CEF70D225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E0DC8-D856-41CC-8F27-946C02FC2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89B05-4DC2-4871-8117-1C4ACFDEB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5D531-DC45-4A6F-9220-2C54B81E1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7D43B-E4A6-42E4-9962-1A5889B1D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EECC-A3EF-4BD8-85DB-B0C06B2F7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53571-A1F8-445C-9D8F-FC0165715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52D09-470B-49CF-BC06-1B3D7BCAB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DF37A-2E80-4ACD-AC34-5E7FF019A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72F1A-2262-4A1C-B2F5-AA7DD48D2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1BF3788-C838-4A58-975A-2AD727066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304800" y="838200"/>
            <a:ext cx="85344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67"/>
              </a:avLst>
            </a:prstTxWarp>
          </a:bodyPr>
          <a:lstStyle/>
          <a:p>
            <a:pPr algn="ctr"/>
            <a:r>
              <a:rPr lang="en-US" sz="3600" kern="10" dirty="0">
                <a:ln w="412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Cooper Black"/>
              </a:rPr>
              <a:t>Cell </a:t>
            </a:r>
            <a:r>
              <a:rPr lang="en-US" sz="3600" kern="10" dirty="0" smtClean="0">
                <a:ln w="412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Cooper Black"/>
              </a:rPr>
              <a:t>Division</a:t>
            </a:r>
            <a:endParaRPr lang="en-US" sz="3600" kern="10" dirty="0">
              <a:ln w="4127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Cooper Black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3048000" y="5029200"/>
            <a:ext cx="5715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</a:rPr>
              <a:t>Do you remember the </a:t>
            </a:r>
            <a:br>
              <a:rPr lang="en-US" sz="3200" dirty="0" smtClean="0">
                <a:latin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</a:rPr>
              <a:t>stages in mitosis?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371600" y="64897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/>
              <a:t>T. Trimpe 2008   http://sciencespot.net/</a:t>
            </a:r>
          </a:p>
        </p:txBody>
      </p:sp>
      <p:pic>
        <p:nvPicPr>
          <p:cNvPr id="2053" name="Picture 8" descr="scistartlog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C:\Users\Tracy\AppData\Local\Microsoft\Windows\Temporary Internet Files\Content.IE5\R7YBRGGQ\MCBD20088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267200"/>
            <a:ext cx="19177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876800" y="1676400"/>
            <a:ext cx="2362200" cy="3331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Interphase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Prophase 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Metaphase 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Anaphase _____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Telophase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_____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Cytokinesis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_____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Identify each stage in cell division.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2"/>
          <a:srcRect l="7189" t="23005" r="59800" b="49296"/>
          <a:stretch>
            <a:fillRect/>
          </a:stretch>
        </p:blipFill>
        <p:spPr bwMode="auto">
          <a:xfrm rot="16200000">
            <a:off x="190500" y="1866900"/>
            <a:ext cx="4872038" cy="311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98298" y="160513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860076" y="160513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97212" y="3131755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858990" y="3131755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97212" y="465838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858990" y="465838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F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876800" y="1676400"/>
            <a:ext cx="2362200" cy="3331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Interphase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Prophase 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Metaphase 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Anaphase _____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Telophase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_____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Cytokinesis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_____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answers are …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2"/>
          <a:srcRect l="7189" t="23005" r="59800" b="49296"/>
          <a:stretch>
            <a:fillRect/>
          </a:stretch>
        </p:blipFill>
        <p:spPr bwMode="auto">
          <a:xfrm rot="16200000">
            <a:off x="190500" y="1866900"/>
            <a:ext cx="4872038" cy="311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98298" y="160513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860076" y="160513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97212" y="3131755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858990" y="3131755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97212" y="465838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858990" y="4658380"/>
            <a:ext cx="59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F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200" y="4572000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57088" y="1848256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57088" y="2937754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04688" y="2393005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0888" y="3482503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980888" y="4027252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67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Trimpe</cp:lastModifiedBy>
  <cp:revision>23</cp:revision>
  <dcterms:created xsi:type="dcterms:W3CDTF">2008-04-06T00:50:02Z</dcterms:created>
  <dcterms:modified xsi:type="dcterms:W3CDTF">2009-04-14T13:41:04Z</dcterms:modified>
</cp:coreProperties>
</file>