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6D447-2B33-4FD1-AEC8-B77103A0B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ED534-3B51-48DC-8AF9-D1A813F4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24776-02AD-4275-BACE-01B62500B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7ECB4-DA23-4E5D-86FB-74A6F8EA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21CAE-6088-446D-B062-F7FDA8F1E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AFE9E-DB04-49BB-81B6-BA37EFF01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C6C44-8F17-43C9-9DAB-F37C0C710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C5C87-B993-4D94-872B-D36EA3B9A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3CEB-9D16-4B57-8E2E-6A0B36987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61CB3-689E-4E66-A549-70E34F110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4A0B9-2EBA-44E0-8AE2-D4AB67F6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790327B-4292-46BF-A32E-498C79AFE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3" r:id="rId1"/>
    <p:sldLayoutId id="2147484444" r:id="rId2"/>
    <p:sldLayoutId id="2147484445" r:id="rId3"/>
    <p:sldLayoutId id="2147484446" r:id="rId4"/>
    <p:sldLayoutId id="2147484447" r:id="rId5"/>
    <p:sldLayoutId id="2147484448" r:id="rId6"/>
    <p:sldLayoutId id="2147484440" r:id="rId7"/>
    <p:sldLayoutId id="2147484441" r:id="rId8"/>
    <p:sldLayoutId id="2147484449" r:id="rId9"/>
    <p:sldLayoutId id="2147484450" r:id="rId10"/>
    <p:sldLayoutId id="21474844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latin typeface="Cooper Black" pitchFamily="18" charset="0"/>
              </a:rPr>
              <a:t>Challenge  1</a:t>
            </a:r>
          </a:p>
        </p:txBody>
      </p:sp>
      <p:sp>
        <p:nvSpPr>
          <p:cNvPr id="10243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A49AA"/>
                </a:solidFill>
                <a:latin typeface="Cooper Black"/>
              </a:rPr>
              <a:t> Scientific  Words</a:t>
            </a:r>
          </a:p>
        </p:txBody>
      </p:sp>
      <p:sp>
        <p:nvSpPr>
          <p:cNvPr id="10244" name="Rectangle 15"/>
          <p:cNvSpPr>
            <a:spLocks noChangeArrowheads="1"/>
          </p:cNvSpPr>
          <p:nvPr/>
        </p:nvSpPr>
        <p:spPr bwMode="auto">
          <a:xfrm>
            <a:off x="1219200" y="6400800"/>
            <a:ext cx="685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 smtClean="0"/>
              <a:t>Created by B. </a:t>
            </a:r>
            <a:r>
              <a:rPr lang="en-US" sz="1200" i="1" dirty="0" err="1" smtClean="0"/>
              <a:t>Bowlby</a:t>
            </a:r>
            <a:r>
              <a:rPr lang="en-US" sz="1200" i="1" smtClean="0"/>
              <a:t> 2012</a:t>
            </a:r>
            <a:endParaRPr lang="en-US" sz="1200" i="1" dirty="0"/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WordArt 17"/>
          <p:cNvSpPr>
            <a:spLocks noChangeArrowheads="1" noChangeShapeType="1" noTextEdit="1"/>
          </p:cNvSpPr>
          <p:nvPr/>
        </p:nvSpPr>
        <p:spPr bwMode="auto">
          <a:xfrm>
            <a:off x="4114800" y="3200400"/>
            <a:ext cx="43434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latin typeface="Cooper Black"/>
            </a:endParaRPr>
          </a:p>
        </p:txBody>
      </p:sp>
      <p:pic>
        <p:nvPicPr>
          <p:cNvPr id="10247" name="Picture 8" descr="C:\Documents and Settings\Liz\Local Settings\Temporary Internet Files\Content.IE5\7SQVBNBK\MCj0351631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124200"/>
            <a:ext cx="2286000" cy="297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7" descr="Phenology_Image_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971800"/>
            <a:ext cx="1892300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Unscramble the following words.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114800"/>
          </a:xfrm>
        </p:spPr>
        <p:txBody>
          <a:bodyPr/>
          <a:lstStyle/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smtClean="0"/>
              <a:t>yohe</a:t>
            </a:r>
            <a:r>
              <a:rPr lang="en-US" u="sng" smtClean="0"/>
              <a:t>p</a:t>
            </a:r>
            <a:r>
              <a:rPr lang="en-US" smtClean="0"/>
              <a:t>nogl</a:t>
            </a:r>
          </a:p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smtClean="0"/>
              <a:t>cmreotd</a:t>
            </a:r>
            <a:r>
              <a:rPr lang="en-US" u="sng" smtClean="0"/>
              <a:t>e</a:t>
            </a:r>
          </a:p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smtClean="0"/>
              <a:t>oo</a:t>
            </a:r>
            <a:r>
              <a:rPr lang="en-US" u="sng" smtClean="0"/>
              <a:t>b</a:t>
            </a:r>
            <a:r>
              <a:rPr lang="en-US" smtClean="0"/>
              <a:t>lsiigt </a:t>
            </a:r>
          </a:p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smtClean="0"/>
              <a:t>l</a:t>
            </a:r>
            <a:r>
              <a:rPr lang="en-US" u="sng" smtClean="0"/>
              <a:t>n</a:t>
            </a:r>
            <a:r>
              <a:rPr lang="en-US" smtClean="0"/>
              <a:t>reau</a:t>
            </a:r>
            <a:endParaRPr lang="en-US" u="sng" smtClean="0"/>
          </a:p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smtClean="0"/>
              <a:t>v</a:t>
            </a:r>
            <a:r>
              <a:rPr lang="en-US" u="sng" smtClean="0"/>
              <a:t>h</a:t>
            </a:r>
            <a:r>
              <a:rPr lang="en-US" smtClean="0"/>
              <a:t>eobrier</a:t>
            </a:r>
            <a:endParaRPr lang="en-US" u="sng" smtClean="0"/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676400" y="5791200"/>
            <a:ext cx="586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The underlined letter is the first letter of each word.</a:t>
            </a:r>
          </a:p>
        </p:txBody>
      </p:sp>
      <p:pic>
        <p:nvPicPr>
          <p:cNvPr id="11269" name="Picture 5" descr="C:\Users\bbowlby\AppData\Local\Microsoft\Windows\Temporary Internet Files\Content.IE5\SX8LMXGX\MC9001986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0963" y="2133600"/>
            <a:ext cx="13620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Unscramble the following words.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371600"/>
            <a:ext cx="4114800" cy="43434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+mj-lt"/>
              <a:buAutoNum type="alphaLcParenR"/>
              <a:defRPr/>
            </a:pPr>
            <a:r>
              <a:rPr lang="en-US" sz="3200" dirty="0">
                <a:latin typeface="+mn-lt"/>
              </a:rPr>
              <a:t>Study of appearance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+mj-lt"/>
              <a:buAutoNum type="alphaLcParenR"/>
              <a:defRPr/>
            </a:pPr>
            <a:r>
              <a:rPr lang="en-US" sz="3200" dirty="0">
                <a:latin typeface="+mn-lt"/>
              </a:rPr>
              <a:t>Outside skin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+mj-lt"/>
              <a:buAutoNum type="alphaLcParenR"/>
              <a:defRPr/>
            </a:pPr>
            <a:r>
              <a:rPr lang="en-US" sz="3200" dirty="0">
                <a:latin typeface="+mn-lt"/>
              </a:rPr>
              <a:t>One who studies life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+mj-lt"/>
              <a:buAutoNum type="alphaLcParenR"/>
              <a:defRPr/>
            </a:pPr>
            <a:r>
              <a:rPr lang="en-US" sz="3200" dirty="0">
                <a:latin typeface="+mn-lt"/>
              </a:rPr>
              <a:t>Having the characteristics of a nerve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+mj-lt"/>
              <a:buAutoNum type="alphaLcParenR"/>
              <a:defRPr/>
            </a:pPr>
            <a:r>
              <a:rPr lang="en-US" sz="3200" dirty="0">
                <a:latin typeface="+mn-lt"/>
              </a:rPr>
              <a:t>Plant eaters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371600"/>
            <a:ext cx="3733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chemeClr val="tx2"/>
              </a:buClr>
              <a:buSzPct val="50000"/>
              <a:buFont typeface="Book Antiqua" pitchFamily="18" charset="0"/>
              <a:buAutoNum type="alphaLcParenR"/>
              <a:defRPr/>
            </a:pPr>
            <a:r>
              <a:rPr lang="en-US" sz="3200" dirty="0">
                <a:latin typeface="+mn-lt"/>
              </a:rPr>
              <a:t>Phenology</a:t>
            </a:r>
          </a:p>
          <a:p>
            <a:pPr marL="514350" indent="-514350">
              <a:spcBef>
                <a:spcPct val="20000"/>
              </a:spcBef>
              <a:buClr>
                <a:schemeClr val="tx2"/>
              </a:buClr>
              <a:buSzPct val="50000"/>
              <a:buFont typeface="Book Antiqua" pitchFamily="18" charset="0"/>
              <a:buAutoNum type="alphaLcParenR"/>
              <a:defRPr/>
            </a:pPr>
            <a:r>
              <a:rPr lang="en-US" sz="3200" dirty="0">
                <a:latin typeface="+mn-lt"/>
              </a:rPr>
              <a:t>ectoderm</a:t>
            </a:r>
          </a:p>
          <a:p>
            <a:pPr marL="514350" indent="-514350">
              <a:spcBef>
                <a:spcPct val="20000"/>
              </a:spcBef>
              <a:buClr>
                <a:schemeClr val="tx2"/>
              </a:buClr>
              <a:buSzPct val="50000"/>
              <a:buFont typeface="Book Antiqua" pitchFamily="18" charset="0"/>
              <a:buAutoNum type="alphaLcParenR"/>
              <a:defRPr/>
            </a:pPr>
            <a:r>
              <a:rPr lang="en-US" sz="3200" dirty="0">
                <a:latin typeface="+mn-lt"/>
              </a:rPr>
              <a:t>biologist</a:t>
            </a:r>
          </a:p>
          <a:p>
            <a:pPr marL="514350" indent="-514350">
              <a:spcBef>
                <a:spcPct val="20000"/>
              </a:spcBef>
              <a:buClr>
                <a:schemeClr val="tx2"/>
              </a:buClr>
              <a:buSzPct val="50000"/>
              <a:buFont typeface="Book Antiqua" pitchFamily="18" charset="0"/>
              <a:buAutoNum type="alphaLcParenR"/>
              <a:defRPr/>
            </a:pPr>
            <a:r>
              <a:rPr lang="en-US" sz="3200" dirty="0">
                <a:latin typeface="+mn-lt"/>
              </a:rPr>
              <a:t>neural</a:t>
            </a:r>
            <a:endParaRPr lang="en-US" sz="3200" u="sng" dirty="0">
              <a:latin typeface="+mn-lt"/>
            </a:endParaRPr>
          </a:p>
          <a:p>
            <a:pPr marL="514350" indent="-514350">
              <a:spcBef>
                <a:spcPct val="20000"/>
              </a:spcBef>
              <a:buClr>
                <a:schemeClr val="tx2"/>
              </a:buClr>
              <a:buSzPct val="50000"/>
              <a:buFont typeface="Book Antiqua" pitchFamily="18" charset="0"/>
              <a:buAutoNum type="alphaLcParenR"/>
              <a:defRPr/>
            </a:pPr>
            <a:r>
              <a:rPr lang="en-US" sz="3200" dirty="0">
                <a:latin typeface="+mn-lt"/>
              </a:rPr>
              <a:t>herbivore</a:t>
            </a:r>
            <a:endParaRPr lang="en-US" sz="3200" u="sng" dirty="0">
              <a:latin typeface="+mn-lt"/>
            </a:endParaRPr>
          </a:p>
        </p:txBody>
      </p:sp>
      <p:pic>
        <p:nvPicPr>
          <p:cNvPr id="12293" name="Picture 7" descr="C:\Users\bbowlby\AppData\Local\Microsoft\Windows\Temporary Internet Files\Content.IE5\DJFV7MWH\MP9102210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19600"/>
            <a:ext cx="2590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8" descr="C:\Users\bbowlby\AppData\Local\Microsoft\Windows\Temporary Internet Files\Content.IE5\DJFV7MWH\MC900433059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29585">
            <a:off x="7002463" y="4462463"/>
            <a:ext cx="13843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985</TotalTime>
  <Words>59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Book Antiqua</vt:lpstr>
      <vt:lpstr>Cambria</vt:lpstr>
      <vt:lpstr>Wingdings 2</vt:lpstr>
      <vt:lpstr>Calibri</vt:lpstr>
      <vt:lpstr>宋体</vt:lpstr>
      <vt:lpstr>Cooper Black</vt:lpstr>
      <vt:lpstr>Welcome</vt:lpstr>
      <vt:lpstr>Slide 1</vt:lpstr>
      <vt:lpstr>Unscramble the following words.</vt:lpstr>
      <vt:lpstr>Unscramble the following words.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Tracy</cp:lastModifiedBy>
  <cp:revision>156</cp:revision>
  <dcterms:created xsi:type="dcterms:W3CDTF">2008-03-11T00:06:52Z</dcterms:created>
  <dcterms:modified xsi:type="dcterms:W3CDTF">2012-04-25T14:54:46Z</dcterms:modified>
</cp:coreProperties>
</file>