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C23581D-8592-479A-B324-78693D4CD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532E18-D01F-4704-A599-5A461C889D76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3C4EA-BECF-42B5-B09B-D95345FE4CA9}" type="slidenum">
              <a:rPr lang="en-US"/>
              <a:pPr/>
              <a:t>2</a:t>
            </a:fld>
            <a:endParaRPr 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AB56A6-D4D7-4CAA-A15C-B9AC5132B2EA}" type="slidenum">
              <a:rPr lang="en-US"/>
              <a:pPr/>
              <a:t>3</a:t>
            </a:fld>
            <a:endParaRPr 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06438-621A-42FC-B32F-AF5D53135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B694-1142-4F40-BB05-69D7B5DDC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9D4C-B6EB-46C6-B521-DB7394695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36023-65B1-4C2F-BD6A-D786B64A9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30F33-6B21-4295-B8A5-15612497B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97B67-9852-4222-83EC-02145BBC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D55FF-8B50-436D-BC67-FC4425D32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6B180-4201-40F3-AB40-93C0C40AC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AE89B-C32B-4B8A-AD5B-B0EF2B98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EC38C-C3BB-4820-A988-0483AF941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3770E-415A-4B01-9CB4-64F27C422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E834771-B2D5-413C-812B-DD2077772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609600"/>
          </a:xfrm>
        </p:spPr>
        <p:txBody>
          <a:bodyPr/>
          <a:lstStyle/>
          <a:p>
            <a:pPr eaLnBrk="1" hangingPunct="1"/>
            <a:r>
              <a:rPr lang="en-US" smtClean="0">
                <a:latin typeface="Cooper Black" pitchFamily="18" charset="0"/>
              </a:rPr>
              <a:t>Name That Number</a:t>
            </a: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04800" y="838200"/>
            <a:ext cx="85344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Cooper Black"/>
              </a:rPr>
              <a:t>Number Challenge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 rot="-1204292">
            <a:off x="1066800" y="4876800"/>
            <a:ext cx="1027113" cy="1058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 rot="1566684">
            <a:off x="7162800" y="4835525"/>
            <a:ext cx="838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4" name="WordArt 8"/>
          <p:cNvSpPr>
            <a:spLocks noChangeArrowheads="1" noChangeShapeType="1" noTextEdit="1"/>
          </p:cNvSpPr>
          <p:nvPr/>
        </p:nvSpPr>
        <p:spPr bwMode="auto">
          <a:xfrm rot="727982">
            <a:off x="4310063" y="5410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Cooper Black"/>
              </a:rPr>
              <a:t>?</a:t>
            </a:r>
          </a:p>
        </p:txBody>
      </p:sp>
      <p:sp>
        <p:nvSpPr>
          <p:cNvPr id="2055" name="WordArt 9"/>
          <p:cNvSpPr>
            <a:spLocks noChangeArrowheads="1" noChangeShapeType="1" noTextEdit="1"/>
          </p:cNvSpPr>
          <p:nvPr/>
        </p:nvSpPr>
        <p:spPr bwMode="auto">
          <a:xfrm rot="727982">
            <a:off x="531813" y="57912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6" name="WordArt 10"/>
          <p:cNvSpPr>
            <a:spLocks noChangeArrowheads="1" noChangeShapeType="1" noTextEdit="1"/>
          </p:cNvSpPr>
          <p:nvPr/>
        </p:nvSpPr>
        <p:spPr bwMode="auto">
          <a:xfrm rot="-1655777">
            <a:off x="8228013" y="5638800"/>
            <a:ext cx="457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7" name="WordArt 11"/>
          <p:cNvSpPr>
            <a:spLocks noChangeArrowheads="1" noChangeShapeType="1" noTextEdit="1"/>
          </p:cNvSpPr>
          <p:nvPr/>
        </p:nvSpPr>
        <p:spPr bwMode="auto">
          <a:xfrm rot="420269">
            <a:off x="2895600" y="5643563"/>
            <a:ext cx="687388" cy="7699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FF"/>
                </a:solidFill>
                <a:latin typeface="Cooper Black"/>
              </a:rPr>
              <a:t>?</a:t>
            </a:r>
          </a:p>
        </p:txBody>
      </p:sp>
      <p:sp>
        <p:nvSpPr>
          <p:cNvPr id="2058" name="WordArt 12"/>
          <p:cNvSpPr>
            <a:spLocks noChangeArrowheads="1" noChangeShapeType="1" noTextEdit="1"/>
          </p:cNvSpPr>
          <p:nvPr/>
        </p:nvSpPr>
        <p:spPr bwMode="auto">
          <a:xfrm rot="-1189586">
            <a:off x="5562600" y="5607050"/>
            <a:ext cx="685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Cooper Black"/>
              </a:rPr>
              <a:t>?</a:t>
            </a:r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1752600" y="6545263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</a:t>
            </a:r>
            <a:r>
              <a:rPr lang="en-US" sz="1200" dirty="0" smtClean="0">
                <a:latin typeface="Times New Roman" pitchFamily="18" charset="0"/>
              </a:rPr>
              <a:t>B. </a:t>
            </a:r>
            <a:r>
              <a:rPr lang="en-US" sz="1200" dirty="0" err="1" smtClean="0">
                <a:latin typeface="Times New Roman" pitchFamily="18" charset="0"/>
              </a:rPr>
              <a:t>Bowlby</a:t>
            </a:r>
            <a:r>
              <a:rPr lang="en-US" sz="1200" smtClean="0">
                <a:latin typeface="Times New Roman" pitchFamily="18" charset="0"/>
              </a:rPr>
              <a:t> 2012</a:t>
            </a:r>
            <a:endParaRPr lang="en-US" sz="1200" dirty="0">
              <a:latin typeface="Times New Roman" pitchFamily="18" charset="0"/>
            </a:endParaRPr>
          </a:p>
        </p:txBody>
      </p:sp>
      <p:pic>
        <p:nvPicPr>
          <p:cNvPr id="2060" name="Picture 15" descr="scistart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5344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Give the number for each prefix listed below.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838200" y="1446213"/>
            <a:ext cx="25908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Deca-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Tetr-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Nov-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Bi-, di-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Oct-</a:t>
            </a: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4876800" y="1446213"/>
            <a:ext cx="25908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Pent-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Sept-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Uni-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hex-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Tri-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5344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38200" y="1446213"/>
            <a:ext cx="25908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Deca-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Tetr-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Nov-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Bi-, di-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Times New Roman" pitchFamily="18" charset="0"/>
              </a:rPr>
              <a:t>Oct-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876800" y="1446213"/>
            <a:ext cx="2590800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Pent-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Sept-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Uni-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Hex-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6"/>
            </a:pPr>
            <a:r>
              <a:rPr lang="en-US" sz="3200">
                <a:latin typeface="Times New Roman" pitchFamily="18" charset="0"/>
              </a:rPr>
              <a:t>Tri-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76600" y="1447800"/>
            <a:ext cx="9144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10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76600" y="21637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4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276600" y="29257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9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276600" y="36115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2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276600" y="43735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8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086600" y="1447800"/>
            <a:ext cx="914400" cy="579438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5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7086600" y="21637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7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7086600" y="29257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1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086600" y="36115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6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7086600" y="4373563"/>
            <a:ext cx="914400" cy="5794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68</Words>
  <Application>Microsoft Office PowerPoint</Application>
  <PresentationFormat>On-screen Show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</cp:lastModifiedBy>
  <cp:revision>14</cp:revision>
  <dcterms:created xsi:type="dcterms:W3CDTF">2006-10-23T02:59:36Z</dcterms:created>
  <dcterms:modified xsi:type="dcterms:W3CDTF">2012-04-25T14:53:40Z</dcterms:modified>
</cp:coreProperties>
</file>