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6C82-0FA8-4B2A-8883-0C866883F3B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0C34D-848A-4B1B-8071-1643688CA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1200" i="1" dirty="0"/>
              <a:t>T. Tomm 2017  http://sciencespot.net/</a:t>
            </a:r>
          </a:p>
        </p:txBody>
      </p:sp>
      <p:pic>
        <p:nvPicPr>
          <p:cNvPr id="717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1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  <a:noFill/>
        </p:spPr>
        <p:txBody>
          <a:bodyPr wrap="none" lIns="91433" tIns="45717" rIns="91433" bIns="45717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2700000" scaled="1"/>
                  <a:tileRect/>
                </a:gradFill>
                <a:latin typeface="Cooper Black"/>
              </a:rPr>
              <a:t>Eclipse Basics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795712"/>
            <a:ext cx="2651969" cy="2833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352800" y="4343400"/>
            <a:ext cx="56388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You need to write down an answer for EACH question – even if it is just your best guess!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0" y="216405"/>
            <a:ext cx="9144000" cy="526791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 lIns="91433" tIns="45717" rIns="91433" bIns="45717" anchor="ctr">
            <a:spAutoFit/>
          </a:bodyPr>
          <a:lstStyle/>
          <a:p>
            <a:pPr algn="ctr" eaLnBrk="1" hangingPunct="1"/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Choose the best answer for each.</a:t>
            </a:r>
          </a:p>
        </p:txBody>
      </p:sp>
      <p:sp>
        <p:nvSpPr>
          <p:cNvPr id="8196" name="Text Box 30"/>
          <p:cNvSpPr txBox="1">
            <a:spLocks noChangeArrowheads="1"/>
          </p:cNvSpPr>
          <p:nvPr/>
        </p:nvSpPr>
        <p:spPr bwMode="auto">
          <a:xfrm>
            <a:off x="138545" y="1000126"/>
            <a:ext cx="8776855" cy="451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 marL="473716" indent="-473716">
              <a:spcBef>
                <a:spcPct val="50000"/>
              </a:spcBef>
            </a:pPr>
            <a:r>
              <a:rPr lang="en-US" altLang="en-US" sz="2200" b="1" dirty="0" smtClean="0">
                <a:latin typeface="Times New Roman" pitchFamily="18" charset="0"/>
              </a:rPr>
              <a:t>1. During which phase does a solar eclipse occur?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 </a:t>
            </a:r>
            <a:r>
              <a:rPr lang="en-US" altLang="en-US" sz="2200" dirty="0" smtClean="0">
                <a:latin typeface="Times New Roman" pitchFamily="18" charset="0"/>
              </a:rPr>
              <a:t>New moon</a:t>
            </a:r>
            <a:r>
              <a:rPr lang="en-US" altLang="en-US" sz="2200" dirty="0">
                <a:latin typeface="Times New Roman" pitchFamily="18" charset="0"/>
                <a:sym typeface="Wingdings" pitchFamily="2" charset="2"/>
              </a:rPr>
              <a:t>	    B.  </a:t>
            </a:r>
            <a:r>
              <a:rPr lang="en-US" altLang="en-US" sz="2200" dirty="0" smtClean="0">
                <a:latin typeface="Times New Roman" pitchFamily="18" charset="0"/>
                <a:sym typeface="Wingdings" pitchFamily="2" charset="2"/>
              </a:rPr>
              <a:t>Full moon 	C</a:t>
            </a:r>
            <a:r>
              <a:rPr lang="en-US" altLang="en-US" sz="2200" dirty="0">
                <a:latin typeface="Times New Roman" pitchFamily="18" charset="0"/>
                <a:sym typeface="Wingdings" pitchFamily="2" charset="2"/>
              </a:rPr>
              <a:t>.  </a:t>
            </a:r>
            <a:r>
              <a:rPr lang="en-US" altLang="en-US" sz="2200" dirty="0" smtClean="0">
                <a:latin typeface="Times New Roman" pitchFamily="18" charset="0"/>
                <a:sym typeface="Wingdings" pitchFamily="2" charset="2"/>
              </a:rPr>
              <a:t>It can be both. </a:t>
            </a:r>
            <a:br>
              <a:rPr lang="en-US" altLang="en-US" sz="2200" dirty="0" smtClean="0">
                <a:latin typeface="Times New Roman" pitchFamily="18" charset="0"/>
                <a:sym typeface="Wingdings" pitchFamily="2" charset="2"/>
              </a:rPr>
            </a:br>
            <a:endParaRPr lang="en-US" altLang="en-US" sz="12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2. Which of these cities was in the path of totality?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</a:t>
            </a:r>
            <a:r>
              <a:rPr lang="en-US" altLang="en-US" sz="2200" dirty="0" smtClean="0">
                <a:latin typeface="Times New Roman" pitchFamily="18" charset="0"/>
              </a:rPr>
              <a:t>Washington, DC</a:t>
            </a:r>
            <a:r>
              <a:rPr lang="en-US" altLang="en-US" sz="2200" dirty="0">
                <a:latin typeface="Times New Roman" pitchFamily="18" charset="0"/>
              </a:rPr>
              <a:t>	</a:t>
            </a:r>
            <a:r>
              <a:rPr lang="en-US" altLang="en-US" sz="2200" dirty="0" smtClean="0">
                <a:latin typeface="Times New Roman" pitchFamily="18" charset="0"/>
              </a:rPr>
              <a:t>     B</a:t>
            </a:r>
            <a:r>
              <a:rPr lang="en-US" altLang="en-US" sz="2200" dirty="0">
                <a:latin typeface="Times New Roman" pitchFamily="18" charset="0"/>
              </a:rPr>
              <a:t>. </a:t>
            </a:r>
            <a:r>
              <a:rPr lang="en-US" altLang="en-US" sz="2200" dirty="0" smtClean="0">
                <a:latin typeface="Times New Roman" pitchFamily="18" charset="0"/>
              </a:rPr>
              <a:t>Nashville, TN</a:t>
            </a:r>
            <a:r>
              <a:rPr lang="en-US" altLang="en-US" sz="2200" dirty="0">
                <a:latin typeface="Times New Roman" pitchFamily="18" charset="0"/>
              </a:rPr>
              <a:t>	   </a:t>
            </a:r>
            <a:r>
              <a:rPr lang="en-US" altLang="en-US" sz="2200" dirty="0" smtClean="0">
                <a:latin typeface="Times New Roman" pitchFamily="18" charset="0"/>
              </a:rPr>
              <a:t>C</a:t>
            </a:r>
            <a:r>
              <a:rPr lang="en-US" altLang="en-US" sz="2200" dirty="0">
                <a:latin typeface="Times New Roman" pitchFamily="18" charset="0"/>
              </a:rPr>
              <a:t>. </a:t>
            </a:r>
            <a:r>
              <a:rPr lang="en-US" altLang="en-US" sz="2200" dirty="0" smtClean="0">
                <a:latin typeface="Times New Roman" pitchFamily="18" charset="0"/>
              </a:rPr>
              <a:t>Savannah, GA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endParaRPr lang="en-US" altLang="en-US" sz="105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 smtClean="0">
                <a:latin typeface="Times New Roman" pitchFamily="18" charset="0"/>
              </a:rPr>
              <a:t>3.  What do we call the outer atmosphere of the sun?</a:t>
            </a:r>
            <a:br>
              <a:rPr lang="en-US" altLang="en-US" sz="2200" b="1" dirty="0" smtClean="0">
                <a:latin typeface="Times New Roman" pitchFamily="18" charset="0"/>
              </a:rPr>
            </a:br>
            <a:r>
              <a:rPr lang="en-US" altLang="en-US" sz="2200" b="1" dirty="0" smtClean="0">
                <a:latin typeface="Times New Roman" pitchFamily="18" charset="0"/>
              </a:rPr>
              <a:t>A. Solar flare	B. Corona	  C.  </a:t>
            </a:r>
            <a:r>
              <a:rPr lang="en-US" altLang="en-US" sz="2200" b="1" smtClean="0">
                <a:latin typeface="Times New Roman" pitchFamily="18" charset="0"/>
              </a:rPr>
              <a:t>Sun sphere</a:t>
            </a:r>
            <a:r>
              <a:rPr lang="en-US" altLang="en-US" sz="2200" b="1" dirty="0" smtClean="0">
                <a:latin typeface="Times New Roman" pitchFamily="18" charset="0"/>
              </a:rPr>
              <a:t/>
            </a:r>
            <a:br>
              <a:rPr lang="en-US" altLang="en-US" sz="2200" b="1" dirty="0" smtClean="0">
                <a:latin typeface="Times New Roman" pitchFamily="18" charset="0"/>
              </a:rPr>
            </a:br>
            <a:endParaRPr lang="en-US" altLang="en-US" sz="11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4. </a:t>
            </a:r>
            <a:r>
              <a:rPr lang="en-US" altLang="en-US" sz="2200" b="1" dirty="0" smtClean="0">
                <a:latin typeface="Times New Roman" pitchFamily="18" charset="0"/>
              </a:rPr>
              <a:t>Which is larger:  </a:t>
            </a:r>
            <a:r>
              <a:rPr lang="en-US" altLang="en-US" sz="2200" dirty="0">
                <a:latin typeface="Times New Roman" pitchFamily="18" charset="0"/>
              </a:rPr>
              <a:t>A.  </a:t>
            </a:r>
            <a:r>
              <a:rPr lang="en-US" altLang="en-US" sz="2200" dirty="0" smtClean="0">
                <a:latin typeface="Times New Roman" pitchFamily="18" charset="0"/>
              </a:rPr>
              <a:t>Earth	     B</a:t>
            </a:r>
            <a:r>
              <a:rPr lang="en-US" altLang="en-US" sz="2200" dirty="0">
                <a:latin typeface="Times New Roman" pitchFamily="18" charset="0"/>
              </a:rPr>
              <a:t>. </a:t>
            </a:r>
            <a:r>
              <a:rPr lang="en-US" altLang="en-US" sz="2200" dirty="0" smtClean="0">
                <a:latin typeface="Times New Roman" pitchFamily="18" charset="0"/>
              </a:rPr>
              <a:t>Sun	C</a:t>
            </a:r>
            <a:r>
              <a:rPr lang="en-US" altLang="en-US" sz="2200" dirty="0">
                <a:latin typeface="Times New Roman" pitchFamily="18" charset="0"/>
              </a:rPr>
              <a:t>.  </a:t>
            </a:r>
            <a:r>
              <a:rPr lang="en-US" altLang="en-US" sz="2200" dirty="0" smtClean="0">
                <a:latin typeface="Times New Roman" pitchFamily="18" charset="0"/>
              </a:rPr>
              <a:t>Moon</a:t>
            </a:r>
            <a:br>
              <a:rPr lang="en-US" altLang="en-US" sz="2200" dirty="0" smtClean="0">
                <a:latin typeface="Times New Roman" pitchFamily="18" charset="0"/>
              </a:rPr>
            </a:br>
            <a:endParaRPr lang="en-US" altLang="en-US" sz="12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 smtClean="0">
                <a:latin typeface="Times New Roman" pitchFamily="18" charset="0"/>
              </a:rPr>
              <a:t>5. Which of these would most likely be the view from Chicago, IL?</a:t>
            </a:r>
            <a:r>
              <a:rPr lang="en-US" altLang="en-US" sz="2200" dirty="0" smtClean="0">
                <a:latin typeface="Times New Roman" pitchFamily="18" charset="0"/>
              </a:rPr>
              <a:t> 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 </a:t>
            </a:r>
            <a:r>
              <a:rPr lang="en-US" altLang="en-US" sz="2200" dirty="0" smtClean="0">
                <a:latin typeface="Times New Roman" pitchFamily="18" charset="0"/>
              </a:rPr>
              <a:t>		             B.		</a:t>
            </a:r>
            <a:r>
              <a:rPr lang="en-US" altLang="en-US" sz="2200" dirty="0">
                <a:latin typeface="Times New Roman" pitchFamily="18" charset="0"/>
              </a:rPr>
              <a:t> </a:t>
            </a:r>
            <a:r>
              <a:rPr lang="en-US" altLang="en-US" sz="2200" dirty="0" smtClean="0">
                <a:latin typeface="Times New Roman" pitchFamily="18" charset="0"/>
              </a:rPr>
              <a:t>   C. 		      D. </a:t>
            </a:r>
            <a:endParaRPr lang="en-US" altLang="en-US" sz="2200" dirty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613" r="26451"/>
          <a:stretch>
            <a:fillRect/>
          </a:stretch>
        </p:blipFill>
        <p:spPr bwMode="auto">
          <a:xfrm>
            <a:off x="3200400" y="5143500"/>
            <a:ext cx="1295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r="79355"/>
          <a:stretch>
            <a:fillRect/>
          </a:stretch>
        </p:blipFill>
        <p:spPr bwMode="auto">
          <a:xfrm>
            <a:off x="1143000" y="5143500"/>
            <a:ext cx="12192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27097" r="52258"/>
          <a:stretch>
            <a:fillRect/>
          </a:stretch>
        </p:blipFill>
        <p:spPr bwMode="auto">
          <a:xfrm>
            <a:off x="5334000" y="5105400"/>
            <a:ext cx="12192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77419"/>
          <a:stretch>
            <a:fillRect/>
          </a:stretch>
        </p:blipFill>
        <p:spPr bwMode="auto">
          <a:xfrm>
            <a:off x="7391400" y="5105400"/>
            <a:ext cx="1333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138545" y="533400"/>
            <a:ext cx="8776855" cy="451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 marL="473716" indent="-473716">
              <a:spcBef>
                <a:spcPct val="50000"/>
              </a:spcBef>
            </a:pPr>
            <a:r>
              <a:rPr lang="en-US" altLang="en-US" sz="2200" b="1" dirty="0" smtClean="0">
                <a:latin typeface="Times New Roman" pitchFamily="18" charset="0"/>
              </a:rPr>
              <a:t>1. During which phase does a solar eclipse occur?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 </a:t>
            </a:r>
            <a:r>
              <a:rPr lang="en-US" altLang="en-US" sz="2200" dirty="0" smtClean="0">
                <a:latin typeface="Times New Roman" pitchFamily="18" charset="0"/>
              </a:rPr>
              <a:t>New moon</a:t>
            </a:r>
            <a:r>
              <a:rPr lang="en-US" altLang="en-US" sz="2200" dirty="0">
                <a:latin typeface="Times New Roman" pitchFamily="18" charset="0"/>
                <a:sym typeface="Wingdings" pitchFamily="2" charset="2"/>
              </a:rPr>
              <a:t>	    B.  </a:t>
            </a:r>
            <a:r>
              <a:rPr lang="en-US" altLang="en-US" sz="2200" dirty="0" smtClean="0">
                <a:latin typeface="Times New Roman" pitchFamily="18" charset="0"/>
                <a:sym typeface="Wingdings" pitchFamily="2" charset="2"/>
              </a:rPr>
              <a:t>Full moon 	C</a:t>
            </a:r>
            <a:r>
              <a:rPr lang="en-US" altLang="en-US" sz="2200" dirty="0">
                <a:latin typeface="Times New Roman" pitchFamily="18" charset="0"/>
                <a:sym typeface="Wingdings" pitchFamily="2" charset="2"/>
              </a:rPr>
              <a:t>.  </a:t>
            </a:r>
            <a:r>
              <a:rPr lang="en-US" altLang="en-US" sz="2200" dirty="0" smtClean="0">
                <a:latin typeface="Times New Roman" pitchFamily="18" charset="0"/>
                <a:sym typeface="Wingdings" pitchFamily="2" charset="2"/>
              </a:rPr>
              <a:t>It can be both. </a:t>
            </a:r>
            <a:br>
              <a:rPr lang="en-US" altLang="en-US" sz="2200" dirty="0" smtClean="0">
                <a:latin typeface="Times New Roman" pitchFamily="18" charset="0"/>
                <a:sym typeface="Wingdings" pitchFamily="2" charset="2"/>
              </a:rPr>
            </a:br>
            <a:endParaRPr lang="en-US" altLang="en-US" sz="12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2. Which of these cities was in the path of totality?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</a:t>
            </a:r>
            <a:r>
              <a:rPr lang="en-US" altLang="en-US" sz="2200" dirty="0" smtClean="0">
                <a:latin typeface="Times New Roman" pitchFamily="18" charset="0"/>
              </a:rPr>
              <a:t>Washington, DC</a:t>
            </a:r>
            <a:r>
              <a:rPr lang="en-US" altLang="en-US" sz="2200" dirty="0">
                <a:latin typeface="Times New Roman" pitchFamily="18" charset="0"/>
              </a:rPr>
              <a:t>	</a:t>
            </a:r>
            <a:r>
              <a:rPr lang="en-US" altLang="en-US" sz="2200" dirty="0" smtClean="0">
                <a:latin typeface="Times New Roman" pitchFamily="18" charset="0"/>
              </a:rPr>
              <a:t>     B</a:t>
            </a:r>
            <a:r>
              <a:rPr lang="en-US" altLang="en-US" sz="2200" dirty="0">
                <a:latin typeface="Times New Roman" pitchFamily="18" charset="0"/>
              </a:rPr>
              <a:t>. </a:t>
            </a:r>
            <a:r>
              <a:rPr lang="en-US" altLang="en-US" sz="2200" dirty="0" smtClean="0">
                <a:latin typeface="Times New Roman" pitchFamily="18" charset="0"/>
              </a:rPr>
              <a:t>Nashville, TN</a:t>
            </a:r>
            <a:r>
              <a:rPr lang="en-US" altLang="en-US" sz="2200" dirty="0">
                <a:latin typeface="Times New Roman" pitchFamily="18" charset="0"/>
              </a:rPr>
              <a:t>	   </a:t>
            </a:r>
            <a:r>
              <a:rPr lang="en-US" altLang="en-US" sz="2200" dirty="0" smtClean="0">
                <a:latin typeface="Times New Roman" pitchFamily="18" charset="0"/>
              </a:rPr>
              <a:t>C</a:t>
            </a:r>
            <a:r>
              <a:rPr lang="en-US" altLang="en-US" sz="2200" dirty="0">
                <a:latin typeface="Times New Roman" pitchFamily="18" charset="0"/>
              </a:rPr>
              <a:t>. </a:t>
            </a:r>
            <a:r>
              <a:rPr lang="en-US" altLang="en-US" sz="2200" dirty="0" smtClean="0">
                <a:latin typeface="Times New Roman" pitchFamily="18" charset="0"/>
              </a:rPr>
              <a:t>Savannah, GA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endParaRPr lang="en-US" altLang="en-US" sz="105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 smtClean="0">
                <a:latin typeface="Times New Roman" pitchFamily="18" charset="0"/>
              </a:rPr>
              <a:t>3.  What do we call the outer atmosphere of the sun?</a:t>
            </a:r>
            <a:br>
              <a:rPr lang="en-US" altLang="en-US" sz="2200" b="1" dirty="0" smtClean="0">
                <a:latin typeface="Times New Roman" pitchFamily="18" charset="0"/>
              </a:rPr>
            </a:br>
            <a:r>
              <a:rPr lang="en-US" altLang="en-US" sz="2200" b="1" dirty="0" smtClean="0">
                <a:latin typeface="Times New Roman" pitchFamily="18" charset="0"/>
              </a:rPr>
              <a:t>A. Solar flare	B. Corona	  C.  Sun sphere</a:t>
            </a:r>
            <a:br>
              <a:rPr lang="en-US" altLang="en-US" sz="2200" b="1" dirty="0" smtClean="0">
                <a:latin typeface="Times New Roman" pitchFamily="18" charset="0"/>
              </a:rPr>
            </a:br>
            <a:endParaRPr lang="en-US" altLang="en-US" sz="11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>
                <a:latin typeface="Times New Roman" pitchFamily="18" charset="0"/>
              </a:rPr>
              <a:t>4. </a:t>
            </a:r>
            <a:r>
              <a:rPr lang="en-US" altLang="en-US" sz="2200" b="1" dirty="0" smtClean="0">
                <a:latin typeface="Times New Roman" pitchFamily="18" charset="0"/>
              </a:rPr>
              <a:t>Which is larger:  </a:t>
            </a:r>
            <a:r>
              <a:rPr lang="en-US" altLang="en-US" sz="2200" dirty="0">
                <a:latin typeface="Times New Roman" pitchFamily="18" charset="0"/>
              </a:rPr>
              <a:t>A.  </a:t>
            </a:r>
            <a:r>
              <a:rPr lang="en-US" altLang="en-US" sz="2200" dirty="0" smtClean="0">
                <a:latin typeface="Times New Roman" pitchFamily="18" charset="0"/>
              </a:rPr>
              <a:t>Earth	     B</a:t>
            </a:r>
            <a:r>
              <a:rPr lang="en-US" altLang="en-US" sz="2200" dirty="0">
                <a:latin typeface="Times New Roman" pitchFamily="18" charset="0"/>
              </a:rPr>
              <a:t>. </a:t>
            </a:r>
            <a:r>
              <a:rPr lang="en-US" altLang="en-US" sz="2200" dirty="0" smtClean="0">
                <a:latin typeface="Times New Roman" pitchFamily="18" charset="0"/>
              </a:rPr>
              <a:t>Sun	C</a:t>
            </a:r>
            <a:r>
              <a:rPr lang="en-US" altLang="en-US" sz="2200" dirty="0">
                <a:latin typeface="Times New Roman" pitchFamily="18" charset="0"/>
              </a:rPr>
              <a:t>.  </a:t>
            </a:r>
            <a:r>
              <a:rPr lang="en-US" altLang="en-US" sz="2200" dirty="0" smtClean="0">
                <a:latin typeface="Times New Roman" pitchFamily="18" charset="0"/>
              </a:rPr>
              <a:t>Moon</a:t>
            </a:r>
            <a:br>
              <a:rPr lang="en-US" altLang="en-US" sz="2200" dirty="0" smtClean="0">
                <a:latin typeface="Times New Roman" pitchFamily="18" charset="0"/>
              </a:rPr>
            </a:br>
            <a:endParaRPr lang="en-US" altLang="en-US" sz="1200" dirty="0">
              <a:latin typeface="Times New Roman" pitchFamily="18" charset="0"/>
            </a:endParaRPr>
          </a:p>
          <a:p>
            <a:pPr marL="473716" indent="-473716">
              <a:spcBef>
                <a:spcPct val="50000"/>
              </a:spcBef>
            </a:pPr>
            <a:r>
              <a:rPr lang="en-US" altLang="en-US" sz="2200" b="1" dirty="0" smtClean="0">
                <a:latin typeface="Times New Roman" pitchFamily="18" charset="0"/>
              </a:rPr>
              <a:t>5. Which of these would most likely be the view from Chicago, IL?</a:t>
            </a:r>
            <a:r>
              <a:rPr lang="en-US" altLang="en-US" sz="2200" dirty="0" smtClean="0">
                <a:latin typeface="Times New Roman" pitchFamily="18" charset="0"/>
              </a:rPr>
              <a:t> </a:t>
            </a:r>
            <a:r>
              <a:rPr lang="en-US" altLang="en-US" sz="2200" dirty="0">
                <a:latin typeface="Times New Roman" pitchFamily="18" charset="0"/>
              </a:rPr>
              <a:t/>
            </a:r>
            <a:br>
              <a:rPr lang="en-US" altLang="en-US" sz="2200" dirty="0">
                <a:latin typeface="Times New Roman" pitchFamily="18" charset="0"/>
              </a:rPr>
            </a:br>
            <a:r>
              <a:rPr lang="en-US" altLang="en-US" sz="2200" dirty="0">
                <a:latin typeface="Times New Roman" pitchFamily="18" charset="0"/>
              </a:rPr>
              <a:t>A.  </a:t>
            </a:r>
            <a:r>
              <a:rPr lang="en-US" altLang="en-US" sz="2200" dirty="0" smtClean="0">
                <a:latin typeface="Times New Roman" pitchFamily="18" charset="0"/>
              </a:rPr>
              <a:t>		             B.		</a:t>
            </a:r>
            <a:r>
              <a:rPr lang="en-US" altLang="en-US" sz="2200" dirty="0">
                <a:latin typeface="Times New Roman" pitchFamily="18" charset="0"/>
              </a:rPr>
              <a:t> </a:t>
            </a:r>
            <a:r>
              <a:rPr lang="en-US" altLang="en-US" sz="2200" dirty="0" smtClean="0">
                <a:latin typeface="Times New Roman" pitchFamily="18" charset="0"/>
              </a:rPr>
              <a:t>   C. 		      D. </a:t>
            </a:r>
            <a:endParaRPr lang="en-US" altLang="en-US" sz="2200" dirty="0">
              <a:latin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52679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 lIns="91433" tIns="45717" rIns="91433" bIns="45717" anchor="ctr"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23455" y="895349"/>
            <a:ext cx="1801091" cy="428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76600" y="1885949"/>
            <a:ext cx="2286000" cy="428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819400" y="2876549"/>
            <a:ext cx="1371600" cy="428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38600" y="3562349"/>
            <a:ext cx="1143000" cy="428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76801" y="4629149"/>
            <a:ext cx="1905000" cy="1390651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216" tIns="42108" rIns="84216" bIns="42108" numCol="1" rtlCol="0" anchor="t" anchorCtr="0" compatLnSpc="1">
            <a:prstTxWarp prst="textNoShape">
              <a:avLst/>
            </a:prstTxWarp>
          </a:bodyPr>
          <a:lstStyle/>
          <a:p>
            <a:pPr defTabSz="91380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l="51613" r="26451"/>
          <a:stretch>
            <a:fillRect/>
          </a:stretch>
        </p:blipFill>
        <p:spPr bwMode="auto">
          <a:xfrm>
            <a:off x="3200400" y="4676774"/>
            <a:ext cx="1295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r="79355"/>
          <a:stretch>
            <a:fillRect/>
          </a:stretch>
        </p:blipFill>
        <p:spPr bwMode="auto">
          <a:xfrm>
            <a:off x="1143000" y="4676774"/>
            <a:ext cx="12192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 l="27097" r="52258"/>
          <a:stretch>
            <a:fillRect/>
          </a:stretch>
        </p:blipFill>
        <p:spPr bwMode="auto">
          <a:xfrm>
            <a:off x="5334000" y="4638674"/>
            <a:ext cx="12192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 l="77419"/>
          <a:stretch>
            <a:fillRect/>
          </a:stretch>
        </p:blipFill>
        <p:spPr bwMode="auto">
          <a:xfrm>
            <a:off x="7391400" y="4638674"/>
            <a:ext cx="1333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0" y="6103203"/>
            <a:ext cx="9144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Miss something … 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Cross out the wrong answer and write the correct one.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77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Tomm PC</dc:creator>
  <cp:lastModifiedBy>Tracy Tomm</cp:lastModifiedBy>
  <cp:revision>8</cp:revision>
  <dcterms:created xsi:type="dcterms:W3CDTF">2017-08-23T01:39:11Z</dcterms:created>
  <dcterms:modified xsi:type="dcterms:W3CDTF">2018-08-14T01:43:46Z</dcterms:modified>
</cp:coreProperties>
</file>