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6" r:id="rId4"/>
    <p:sldId id="257" r:id="rId5"/>
    <p:sldId id="262" r:id="rId6"/>
    <p:sldId id="258" r:id="rId7"/>
    <p:sldId id="263" r:id="rId8"/>
    <p:sldId id="259" r:id="rId9"/>
    <p:sldId id="264" r:id="rId10"/>
    <p:sldId id="260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6F29AF-CE90-4FAF-9DA9-4ED0F2DF6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F2B82-4CC0-4038-B5CA-F7410A155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DA94-B389-406D-BAAD-7CA489ADC6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1674B-EA87-47D4-9E5E-8391B2D12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944FF-A4EE-46B2-A461-69F96988E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8B644-7DA9-4591-B003-CED2CD4ED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3A13-7715-49CD-B8B4-A5ACD5B74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484-83C5-4E9E-B926-7EA4D05D5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3DBD9-B993-4AE1-9671-6441FD7FA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C82AA-A6DA-4ACB-B32D-747EDE7C9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2E008-6ADB-4070-B479-5C1C366F3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4BD792F-7279-4FCB-A0A3-5AE7B615E3B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blinds dir="vert"/>
    <p:sndAc>
      <p:stSnd>
        <p:snd r:embed="rId13" name="breeze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819400"/>
          </a:xfrm>
        </p:spPr>
        <p:txBody>
          <a:bodyPr/>
          <a:lstStyle/>
          <a:p>
            <a:r>
              <a:rPr lang="en-US"/>
              <a:t>Little brown bats are the most common bats in the United States and Canada. How many night-flying insects can one bat eat in a night? </a:t>
            </a:r>
          </a:p>
          <a:p>
            <a:r>
              <a:rPr lang="en-US"/>
              <a:t>A. 100 B. 800 C. 1200 D 3000 </a:t>
            </a:r>
          </a:p>
        </p:txBody>
      </p:sp>
      <p:pic>
        <p:nvPicPr>
          <p:cNvPr id="2052" name="Picture 4" descr="MC90044466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85800"/>
            <a:ext cx="63246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5. How many “fingers” are found on a bat’s wing? </a:t>
            </a:r>
          </a:p>
          <a:p>
            <a:r>
              <a:rPr lang="en-US"/>
              <a:t>A. 2    B. 3     C. 5     D. None</a:t>
            </a:r>
          </a:p>
        </p:txBody>
      </p:sp>
      <p:pic>
        <p:nvPicPr>
          <p:cNvPr id="11269" name="Picture 5" descr="MC90033118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505200"/>
            <a:ext cx="52578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5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6392" name="Picture 8" descr="skeleton ba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1225" y="2362200"/>
            <a:ext cx="4067175" cy="3457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1200</a:t>
            </a:r>
          </a:p>
          <a:p>
            <a:endParaRPr lang="en-US"/>
          </a:p>
        </p:txBody>
      </p:sp>
      <p:pic>
        <p:nvPicPr>
          <p:cNvPr id="12294" name="Picture 6" descr="BROWN BAT-7689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438400"/>
            <a:ext cx="7620000" cy="3276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3429000"/>
          </a:xfrm>
        </p:spPr>
        <p:txBody>
          <a:bodyPr/>
          <a:lstStyle/>
          <a:p>
            <a:r>
              <a:rPr lang="en-US" sz="15000" dirty="0" smtClean="0"/>
              <a:t>Bat Trivia</a:t>
            </a:r>
            <a:endParaRPr lang="en-US" sz="1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95400" y="5791200"/>
            <a:ext cx="6400800" cy="762000"/>
          </a:xfrm>
        </p:spPr>
        <p:txBody>
          <a:bodyPr/>
          <a:lstStyle/>
          <a:p>
            <a:r>
              <a:rPr lang="en-US" dirty="0" smtClean="0"/>
              <a:t>Created by Tamar </a:t>
            </a:r>
            <a:r>
              <a:rPr lang="en-US" dirty="0" err="1" smtClean="0"/>
              <a:t>Smirl</a:t>
            </a:r>
            <a:r>
              <a:rPr lang="en-US" dirty="0"/>
              <a:t>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2. Which of the following is TRUE? </a:t>
            </a:r>
          </a:p>
          <a:p>
            <a:pPr>
              <a:buFont typeface="Wingdings" pitchFamily="2" charset="2"/>
              <a:buNone/>
            </a:pPr>
            <a:r>
              <a:rPr lang="en-US"/>
              <a:t>A. Bats are blind. </a:t>
            </a:r>
          </a:p>
          <a:p>
            <a:pPr>
              <a:buFont typeface="Wingdings" pitchFamily="2" charset="2"/>
              <a:buNone/>
            </a:pPr>
            <a:r>
              <a:rPr lang="en-US"/>
              <a:t>B. Bats drink blood and eat insects. </a:t>
            </a:r>
          </a:p>
          <a:p>
            <a:pPr>
              <a:buFont typeface="Wingdings" pitchFamily="2" charset="2"/>
              <a:buNone/>
            </a:pPr>
            <a:r>
              <a:rPr lang="en-US"/>
              <a:t>C. Bats have lived on Earth for at least 50 million years. </a:t>
            </a:r>
          </a:p>
          <a:p>
            <a:endParaRPr lang="en-US"/>
          </a:p>
        </p:txBody>
      </p:sp>
      <p:pic>
        <p:nvPicPr>
          <p:cNvPr id="8196" name="Picture 4" descr="MC90035927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343400"/>
            <a:ext cx="5638800" cy="1447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Bats have lived on Earth for at least 50 million years.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13317" name="Picture 5" descr="colony of ba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0" y="2895600"/>
            <a:ext cx="4762500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3. How long is the wingspan of the largest bat, the flying foxes of Asia? </a:t>
            </a:r>
          </a:p>
          <a:p>
            <a:r>
              <a:rPr lang="en-US"/>
              <a:t>A. 3 feet </a:t>
            </a:r>
          </a:p>
          <a:p>
            <a:r>
              <a:rPr lang="en-US"/>
              <a:t>B. 6 feet </a:t>
            </a:r>
          </a:p>
          <a:p>
            <a:r>
              <a:rPr lang="en-US"/>
              <a:t>C. 10 feet </a:t>
            </a:r>
          </a:p>
        </p:txBody>
      </p:sp>
      <p:pic>
        <p:nvPicPr>
          <p:cNvPr id="9220" name="Picture 4" descr="MC9003054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1905000" y="4343400"/>
            <a:ext cx="5029200" cy="1524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B. 6 feet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4341" name="Picture 5" descr="bat wing sp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28838"/>
            <a:ext cx="6858000" cy="34337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4. Mexican free-tailed bats are some of the fastest bats in the world. How fast can they fly? </a:t>
            </a:r>
          </a:p>
          <a:p>
            <a:pPr>
              <a:buFont typeface="Wingdings" pitchFamily="2" charset="2"/>
              <a:buNone/>
            </a:pPr>
            <a:r>
              <a:rPr lang="en-US"/>
              <a:t>A. 30 mph </a:t>
            </a:r>
          </a:p>
          <a:p>
            <a:pPr>
              <a:buFont typeface="Wingdings" pitchFamily="2" charset="2"/>
              <a:buNone/>
            </a:pPr>
            <a:r>
              <a:rPr lang="en-US"/>
              <a:t>B. 60 mph </a:t>
            </a:r>
          </a:p>
          <a:p>
            <a:pPr>
              <a:buFont typeface="Wingdings" pitchFamily="2" charset="2"/>
              <a:buNone/>
            </a:pPr>
            <a:r>
              <a:rPr lang="en-US"/>
              <a:t>C. 90 mph </a:t>
            </a:r>
          </a:p>
        </p:txBody>
      </p:sp>
      <p:pic>
        <p:nvPicPr>
          <p:cNvPr id="10244" name="Picture 4" descr="MC9001921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76800"/>
            <a:ext cx="4672013" cy="15922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B. 60 mph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5366" name="Picture 6" descr="flying b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2362200"/>
            <a:ext cx="5245100" cy="424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93</TotalTime>
  <Words>215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Maple</vt:lpstr>
      <vt:lpstr>Bat Trivia</vt:lpstr>
      <vt:lpstr>ANSWER</vt:lpstr>
      <vt:lpstr>Bat Trivia</vt:lpstr>
      <vt:lpstr>BAT TRIVIA</vt:lpstr>
      <vt:lpstr>ANSWER</vt:lpstr>
      <vt:lpstr>BAT TRIVIA</vt:lpstr>
      <vt:lpstr>ANSWER</vt:lpstr>
      <vt:lpstr>BAT TRIVIA</vt:lpstr>
      <vt:lpstr>ANSWER</vt:lpstr>
      <vt:lpstr>BAT TRIVIA</vt:lpstr>
      <vt:lpstr>ANSWER</vt:lpstr>
    </vt:vector>
  </TitlesOfParts>
  <Company>La Causa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 Trivia</dc:title>
  <dc:creator>tamars</dc:creator>
  <cp:lastModifiedBy>Tracy</cp:lastModifiedBy>
  <cp:revision>16</cp:revision>
  <dcterms:created xsi:type="dcterms:W3CDTF">2010-10-27T13:34:17Z</dcterms:created>
  <dcterms:modified xsi:type="dcterms:W3CDTF">2010-10-28T17:15:10Z</dcterms:modified>
</cp:coreProperties>
</file>