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5"/>
  </p:notesMasterIdLst>
  <p:sldIdLst>
    <p:sldId id="256" r:id="rId3"/>
    <p:sldId id="472" r:id="rId4"/>
    <p:sldId id="474" r:id="rId5"/>
    <p:sldId id="477" r:id="rId6"/>
    <p:sldId id="476" r:id="rId7"/>
    <p:sldId id="481" r:id="rId8"/>
    <p:sldId id="482" r:id="rId9"/>
    <p:sldId id="473" r:id="rId10"/>
    <p:sldId id="475" r:id="rId11"/>
    <p:sldId id="480" r:id="rId12"/>
    <p:sldId id="479" r:id="rId13"/>
    <p:sldId id="484"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C80"/>
    <a:srgbClr val="00FFFF"/>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138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98CD88-4E15-4B76-A072-382A94C158A6}" type="datetimeFigureOut">
              <a:rPr lang="en-US" smtClean="0"/>
              <a:pPr/>
              <a:t>9/24/2019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EFACAA-2479-4215-8901-E965662690BC}" type="slidenum">
              <a:rPr lang="en-US" smtClean="0"/>
              <a:pPr/>
              <a:t>‹#›</a:t>
            </a:fld>
            <a:endParaRPr lang="en-US"/>
          </a:p>
        </p:txBody>
      </p:sp>
    </p:spTree>
    <p:extLst>
      <p:ext uri="{BB962C8B-B14F-4D97-AF65-F5344CB8AC3E}">
        <p14:creationId xmlns:p14="http://schemas.microsoft.com/office/powerpoint/2010/main" val="38751964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68B5B35-524D-4E21-8002-E5A086AECB8A}" type="slidenum">
              <a:rPr kumimoji="0" lang="en-US"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168962" name="Rectangle 2"/>
          <p:cNvSpPr>
            <a:spLocks noGrp="1" noRot="1" noChangeAspect="1" noChangeArrowheads="1" noTextEdit="1"/>
          </p:cNvSpPr>
          <p:nvPr>
            <p:ph type="sldImg"/>
          </p:nvPr>
        </p:nvSpPr>
        <p:spPr>
          <a:xfrm>
            <a:off x="1371600" y="1143000"/>
            <a:ext cx="4114800" cy="3086100"/>
          </a:xfrm>
          <a:ln/>
        </p:spPr>
      </p:sp>
      <p:sp>
        <p:nvSpPr>
          <p:cNvPr id="1689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89101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68B5B35-524D-4E21-8002-E5A086AECB8A}" type="slidenum">
              <a:rPr kumimoji="0" lang="en-US"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168962" name="Rectangle 2"/>
          <p:cNvSpPr>
            <a:spLocks noGrp="1" noRot="1" noChangeAspect="1" noChangeArrowheads="1" noTextEdit="1"/>
          </p:cNvSpPr>
          <p:nvPr>
            <p:ph type="sldImg"/>
          </p:nvPr>
        </p:nvSpPr>
        <p:spPr>
          <a:xfrm>
            <a:off x="1371600" y="1143000"/>
            <a:ext cx="4114800" cy="3086100"/>
          </a:xfrm>
          <a:ln/>
        </p:spPr>
      </p:sp>
      <p:sp>
        <p:nvSpPr>
          <p:cNvPr id="1689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966126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68B5B35-524D-4E21-8002-E5A086AECB8A}" type="slidenum">
              <a:rPr kumimoji="0" lang="en-US"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168962" name="Rectangle 2"/>
          <p:cNvSpPr>
            <a:spLocks noGrp="1" noRot="1" noChangeAspect="1" noChangeArrowheads="1" noTextEdit="1"/>
          </p:cNvSpPr>
          <p:nvPr>
            <p:ph type="sldImg"/>
          </p:nvPr>
        </p:nvSpPr>
        <p:spPr>
          <a:xfrm>
            <a:off x="1371600" y="1143000"/>
            <a:ext cx="4114800" cy="3086100"/>
          </a:xfrm>
          <a:ln/>
        </p:spPr>
      </p:sp>
      <p:sp>
        <p:nvSpPr>
          <p:cNvPr id="1689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492648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68B5B35-524D-4E21-8002-E5A086AECB8A}" type="slidenum">
              <a:rPr kumimoji="0" lang="en-US"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168962" name="Rectangle 2"/>
          <p:cNvSpPr>
            <a:spLocks noGrp="1" noRot="1" noChangeAspect="1" noChangeArrowheads="1" noTextEdit="1"/>
          </p:cNvSpPr>
          <p:nvPr>
            <p:ph type="sldImg"/>
          </p:nvPr>
        </p:nvSpPr>
        <p:spPr>
          <a:xfrm>
            <a:off x="1371600" y="1143000"/>
            <a:ext cx="4114800" cy="3086100"/>
          </a:xfrm>
          <a:ln/>
        </p:spPr>
      </p:sp>
      <p:sp>
        <p:nvSpPr>
          <p:cNvPr id="1689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535231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68B5B35-524D-4E21-8002-E5A086AECB8A}" type="slidenum">
              <a:rPr kumimoji="0" lang="en-US"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168962" name="Rectangle 2"/>
          <p:cNvSpPr>
            <a:spLocks noGrp="1" noRot="1" noChangeAspect="1" noChangeArrowheads="1" noTextEdit="1"/>
          </p:cNvSpPr>
          <p:nvPr>
            <p:ph type="sldImg"/>
          </p:nvPr>
        </p:nvSpPr>
        <p:spPr>
          <a:xfrm>
            <a:off x="1371600" y="1143000"/>
            <a:ext cx="4114800" cy="3086100"/>
          </a:xfrm>
          <a:ln/>
        </p:spPr>
      </p:sp>
      <p:sp>
        <p:nvSpPr>
          <p:cNvPr id="1689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2765483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68B5B35-524D-4E21-8002-E5A086AECB8A}" type="slidenum">
              <a:rPr kumimoji="0" lang="en-US"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168962" name="Rectangle 2"/>
          <p:cNvSpPr>
            <a:spLocks noGrp="1" noRot="1" noChangeAspect="1" noChangeArrowheads="1" noTextEdit="1"/>
          </p:cNvSpPr>
          <p:nvPr>
            <p:ph type="sldImg"/>
          </p:nvPr>
        </p:nvSpPr>
        <p:spPr>
          <a:xfrm>
            <a:off x="1371600" y="1143000"/>
            <a:ext cx="4114800" cy="3086100"/>
          </a:xfrm>
          <a:ln/>
        </p:spPr>
      </p:sp>
      <p:sp>
        <p:nvSpPr>
          <p:cNvPr id="1689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8136420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68B5B35-524D-4E21-8002-E5A086AECB8A}" type="slidenum">
              <a:rPr kumimoji="0" lang="en-US"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168962" name="Rectangle 2"/>
          <p:cNvSpPr>
            <a:spLocks noGrp="1" noRot="1" noChangeAspect="1" noChangeArrowheads="1" noTextEdit="1"/>
          </p:cNvSpPr>
          <p:nvPr>
            <p:ph type="sldImg"/>
          </p:nvPr>
        </p:nvSpPr>
        <p:spPr>
          <a:xfrm>
            <a:off x="1371600" y="1143000"/>
            <a:ext cx="4114800" cy="3086100"/>
          </a:xfrm>
          <a:ln/>
        </p:spPr>
      </p:sp>
      <p:sp>
        <p:nvSpPr>
          <p:cNvPr id="1689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273018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68B5B35-524D-4E21-8002-E5A086AECB8A}" type="slidenum">
              <a:rPr kumimoji="0" lang="en-US"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168962" name="Rectangle 2"/>
          <p:cNvSpPr>
            <a:spLocks noGrp="1" noRot="1" noChangeAspect="1" noChangeArrowheads="1" noTextEdit="1"/>
          </p:cNvSpPr>
          <p:nvPr>
            <p:ph type="sldImg"/>
          </p:nvPr>
        </p:nvSpPr>
        <p:spPr>
          <a:xfrm>
            <a:off x="1371600" y="1143000"/>
            <a:ext cx="4114800" cy="3086100"/>
          </a:xfrm>
          <a:ln/>
        </p:spPr>
      </p:sp>
      <p:sp>
        <p:nvSpPr>
          <p:cNvPr id="1689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4660528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68B5B35-524D-4E21-8002-E5A086AECB8A}" type="slidenum">
              <a:rPr kumimoji="0" lang="en-US"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168962" name="Rectangle 2"/>
          <p:cNvSpPr>
            <a:spLocks noGrp="1" noRot="1" noChangeAspect="1" noChangeArrowheads="1" noTextEdit="1"/>
          </p:cNvSpPr>
          <p:nvPr>
            <p:ph type="sldImg"/>
          </p:nvPr>
        </p:nvSpPr>
        <p:spPr>
          <a:xfrm>
            <a:off x="1371600" y="1143000"/>
            <a:ext cx="4114800" cy="3086100"/>
          </a:xfrm>
          <a:ln/>
        </p:spPr>
      </p:sp>
      <p:sp>
        <p:nvSpPr>
          <p:cNvPr id="1689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2189838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68B5B35-524D-4E21-8002-E5A086AECB8A}" type="slidenum">
              <a:rPr kumimoji="0" lang="en-US"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168962" name="Rectangle 2"/>
          <p:cNvSpPr>
            <a:spLocks noGrp="1" noRot="1" noChangeAspect="1" noChangeArrowheads="1" noTextEdit="1"/>
          </p:cNvSpPr>
          <p:nvPr>
            <p:ph type="sldImg"/>
          </p:nvPr>
        </p:nvSpPr>
        <p:spPr>
          <a:xfrm>
            <a:off x="1371600" y="1143000"/>
            <a:ext cx="4114800" cy="3086100"/>
          </a:xfrm>
          <a:ln/>
        </p:spPr>
      </p:sp>
      <p:sp>
        <p:nvSpPr>
          <p:cNvPr id="1689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535231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68B5B35-524D-4E21-8002-E5A086AECB8A}" type="slidenum">
              <a:rPr kumimoji="0" lang="en-US"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168962" name="Rectangle 2"/>
          <p:cNvSpPr>
            <a:spLocks noGrp="1" noRot="1" noChangeAspect="1" noChangeArrowheads="1" noTextEdit="1"/>
          </p:cNvSpPr>
          <p:nvPr>
            <p:ph type="sldImg"/>
          </p:nvPr>
        </p:nvSpPr>
        <p:spPr>
          <a:xfrm>
            <a:off x="1371600" y="1143000"/>
            <a:ext cx="4114800" cy="3086100"/>
          </a:xfrm>
          <a:ln/>
        </p:spPr>
      </p:sp>
      <p:sp>
        <p:nvSpPr>
          <p:cNvPr id="1689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7982852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512" y="2129731"/>
            <a:ext cx="7772978" cy="1470422"/>
          </a:xfrm>
        </p:spPr>
        <p:txBody>
          <a:bodyPr/>
          <a:lstStyle/>
          <a:p>
            <a:r>
              <a:rPr lang="en-US"/>
              <a:t>Click to edit Master title style</a:t>
            </a:r>
          </a:p>
        </p:txBody>
      </p:sp>
      <p:sp>
        <p:nvSpPr>
          <p:cNvPr id="3" name="Subtitle 2"/>
          <p:cNvSpPr>
            <a:spLocks noGrp="1"/>
          </p:cNvSpPr>
          <p:nvPr>
            <p:ph type="subTitle" idx="1"/>
          </p:nvPr>
        </p:nvSpPr>
        <p:spPr>
          <a:xfrm>
            <a:off x="1371024" y="3885904"/>
            <a:ext cx="6401954" cy="1753195"/>
          </a:xfrm>
        </p:spPr>
        <p:txBody>
          <a:bodyPr/>
          <a:lstStyle>
            <a:lvl1pPr marL="0" indent="0" algn="ctr">
              <a:buNone/>
              <a:defRPr/>
            </a:lvl1pPr>
            <a:lvl2pPr marL="428625" indent="0" algn="ctr">
              <a:buNone/>
              <a:defRPr/>
            </a:lvl2pPr>
            <a:lvl3pPr marL="857250" indent="0" algn="ctr">
              <a:buNone/>
              <a:defRPr/>
            </a:lvl3pPr>
            <a:lvl4pPr marL="1285875" indent="0" algn="ctr">
              <a:buNone/>
              <a:defRPr/>
            </a:lvl4pPr>
            <a:lvl5pPr marL="1714500" indent="0" algn="ctr">
              <a:buNone/>
              <a:defRPr/>
            </a:lvl5pPr>
            <a:lvl6pPr marL="2143125" indent="0" algn="ctr">
              <a:buNone/>
              <a:defRPr/>
            </a:lvl6pPr>
            <a:lvl7pPr marL="2571750" indent="0" algn="ctr">
              <a:buNone/>
              <a:defRPr/>
            </a:lvl7pPr>
            <a:lvl8pPr marL="3000375" indent="0" algn="ctr">
              <a:buNone/>
              <a:defRPr/>
            </a:lvl8pPr>
            <a:lvl9pPr marL="34290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898A1486-6AFD-4B44-A358-771CDA8BE064}" type="slidenum">
              <a:rPr lang="en-US"/>
              <a:pPr/>
              <a:t>‹#›</a:t>
            </a:fld>
            <a:endParaRPr lang="en-US"/>
          </a:p>
        </p:txBody>
      </p:sp>
    </p:spTree>
    <p:extLst>
      <p:ext uri="{BB962C8B-B14F-4D97-AF65-F5344CB8AC3E}">
        <p14:creationId xmlns:p14="http://schemas.microsoft.com/office/powerpoint/2010/main" val="2253340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238235B4-3941-460F-96EB-52B1DE587B1A}" type="slidenum">
              <a:rPr lang="en-US"/>
              <a:pPr/>
              <a:t>‹#›</a:t>
            </a:fld>
            <a:endParaRPr lang="en-US"/>
          </a:p>
        </p:txBody>
      </p:sp>
    </p:spTree>
    <p:extLst>
      <p:ext uri="{BB962C8B-B14F-4D97-AF65-F5344CB8AC3E}">
        <p14:creationId xmlns:p14="http://schemas.microsoft.com/office/powerpoint/2010/main" val="23575080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977" y="275334"/>
            <a:ext cx="2056535" cy="585043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490" y="275334"/>
            <a:ext cx="6033943" cy="58504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E3271711-B00E-4099-99E0-F51E1F5DBC29}" type="slidenum">
              <a:rPr lang="en-US"/>
              <a:pPr/>
              <a:t>‹#›</a:t>
            </a:fld>
            <a:endParaRPr lang="en-US"/>
          </a:p>
        </p:txBody>
      </p:sp>
    </p:spTree>
    <p:extLst>
      <p:ext uri="{BB962C8B-B14F-4D97-AF65-F5344CB8AC3E}">
        <p14:creationId xmlns:p14="http://schemas.microsoft.com/office/powerpoint/2010/main" val="30197042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43648E4-CDFF-4360-8958-2213EEEACA8F}" type="datetimeFigureOut">
              <a:rPr lang="en-US" smtClean="0"/>
              <a:pPr/>
              <a:t>9/24/2019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EB1EBE-B38D-45D1-89AB-E330579BA407}" type="slidenum">
              <a:rPr lang="en-US" smtClean="0"/>
              <a:pPr/>
              <a:t>‹#›</a:t>
            </a:fld>
            <a:endParaRPr lang="en-US"/>
          </a:p>
        </p:txBody>
      </p:sp>
    </p:spTree>
    <p:extLst>
      <p:ext uri="{BB962C8B-B14F-4D97-AF65-F5344CB8AC3E}">
        <p14:creationId xmlns:p14="http://schemas.microsoft.com/office/powerpoint/2010/main" val="21149176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3648E4-CDFF-4360-8958-2213EEEACA8F}" type="datetimeFigureOut">
              <a:rPr lang="en-US" smtClean="0"/>
              <a:pPr/>
              <a:t>9/24/2019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EB1EBE-B38D-45D1-89AB-E330579BA407}" type="slidenum">
              <a:rPr lang="en-US" smtClean="0"/>
              <a:pPr/>
              <a:t>‹#›</a:t>
            </a:fld>
            <a:endParaRPr lang="en-US"/>
          </a:p>
        </p:txBody>
      </p:sp>
    </p:spTree>
    <p:extLst>
      <p:ext uri="{BB962C8B-B14F-4D97-AF65-F5344CB8AC3E}">
        <p14:creationId xmlns:p14="http://schemas.microsoft.com/office/powerpoint/2010/main" val="31277690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43648E4-CDFF-4360-8958-2213EEEACA8F}" type="datetimeFigureOut">
              <a:rPr lang="en-US" smtClean="0"/>
              <a:pPr/>
              <a:t>9/24/2019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EB1EBE-B38D-45D1-89AB-E330579BA407}" type="slidenum">
              <a:rPr lang="en-US" smtClean="0"/>
              <a:pPr/>
              <a:t>‹#›</a:t>
            </a:fld>
            <a:endParaRPr lang="en-US"/>
          </a:p>
        </p:txBody>
      </p:sp>
    </p:spTree>
    <p:extLst>
      <p:ext uri="{BB962C8B-B14F-4D97-AF65-F5344CB8AC3E}">
        <p14:creationId xmlns:p14="http://schemas.microsoft.com/office/powerpoint/2010/main" val="7686293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43648E4-CDFF-4360-8958-2213EEEACA8F}" type="datetimeFigureOut">
              <a:rPr lang="en-US" smtClean="0"/>
              <a:pPr/>
              <a:t>9/24/2019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EB1EBE-B38D-45D1-89AB-E330579BA407}" type="slidenum">
              <a:rPr lang="en-US" smtClean="0"/>
              <a:pPr/>
              <a:t>‹#›</a:t>
            </a:fld>
            <a:endParaRPr lang="en-US"/>
          </a:p>
        </p:txBody>
      </p:sp>
    </p:spTree>
    <p:extLst>
      <p:ext uri="{BB962C8B-B14F-4D97-AF65-F5344CB8AC3E}">
        <p14:creationId xmlns:p14="http://schemas.microsoft.com/office/powerpoint/2010/main" val="39041886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43648E4-CDFF-4360-8958-2213EEEACA8F}" type="datetimeFigureOut">
              <a:rPr lang="en-US" smtClean="0"/>
              <a:pPr/>
              <a:t>9/24/2019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EB1EBE-B38D-45D1-89AB-E330579BA407}" type="slidenum">
              <a:rPr lang="en-US" smtClean="0"/>
              <a:pPr/>
              <a:t>‹#›</a:t>
            </a:fld>
            <a:endParaRPr lang="en-US"/>
          </a:p>
        </p:txBody>
      </p:sp>
    </p:spTree>
    <p:extLst>
      <p:ext uri="{BB962C8B-B14F-4D97-AF65-F5344CB8AC3E}">
        <p14:creationId xmlns:p14="http://schemas.microsoft.com/office/powerpoint/2010/main" val="13457616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43648E4-CDFF-4360-8958-2213EEEACA8F}" type="datetimeFigureOut">
              <a:rPr lang="en-US" smtClean="0"/>
              <a:pPr/>
              <a:t>9/24/2019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EB1EBE-B38D-45D1-89AB-E330579BA407}" type="slidenum">
              <a:rPr lang="en-US" smtClean="0"/>
              <a:pPr/>
              <a:t>‹#›</a:t>
            </a:fld>
            <a:endParaRPr lang="en-US"/>
          </a:p>
        </p:txBody>
      </p:sp>
    </p:spTree>
    <p:extLst>
      <p:ext uri="{BB962C8B-B14F-4D97-AF65-F5344CB8AC3E}">
        <p14:creationId xmlns:p14="http://schemas.microsoft.com/office/powerpoint/2010/main" val="32678835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3648E4-CDFF-4360-8958-2213EEEACA8F}" type="datetimeFigureOut">
              <a:rPr lang="en-US" smtClean="0"/>
              <a:pPr/>
              <a:t>9/24/2019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EB1EBE-B38D-45D1-89AB-E330579BA407}" type="slidenum">
              <a:rPr lang="en-US" smtClean="0"/>
              <a:pPr/>
              <a:t>‹#›</a:t>
            </a:fld>
            <a:endParaRPr lang="en-US"/>
          </a:p>
        </p:txBody>
      </p:sp>
    </p:spTree>
    <p:extLst>
      <p:ext uri="{BB962C8B-B14F-4D97-AF65-F5344CB8AC3E}">
        <p14:creationId xmlns:p14="http://schemas.microsoft.com/office/powerpoint/2010/main" val="6340751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43648E4-CDFF-4360-8958-2213EEEACA8F}" type="datetimeFigureOut">
              <a:rPr lang="en-US" smtClean="0"/>
              <a:pPr/>
              <a:t>9/24/2019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EB1EBE-B38D-45D1-89AB-E330579BA407}" type="slidenum">
              <a:rPr lang="en-US" smtClean="0"/>
              <a:pPr/>
              <a:t>‹#›</a:t>
            </a:fld>
            <a:endParaRPr lang="en-US"/>
          </a:p>
        </p:txBody>
      </p:sp>
    </p:spTree>
    <p:extLst>
      <p:ext uri="{BB962C8B-B14F-4D97-AF65-F5344CB8AC3E}">
        <p14:creationId xmlns:p14="http://schemas.microsoft.com/office/powerpoint/2010/main" val="3116363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00F2A56B-2E26-444E-A08D-84B9CC18D4C1}" type="slidenum">
              <a:rPr lang="en-US"/>
              <a:pPr/>
              <a:t>‹#›</a:t>
            </a:fld>
            <a:endParaRPr lang="en-US"/>
          </a:p>
        </p:txBody>
      </p:sp>
    </p:spTree>
    <p:extLst>
      <p:ext uri="{BB962C8B-B14F-4D97-AF65-F5344CB8AC3E}">
        <p14:creationId xmlns:p14="http://schemas.microsoft.com/office/powerpoint/2010/main" val="9506484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43648E4-CDFF-4360-8958-2213EEEACA8F}" type="datetimeFigureOut">
              <a:rPr lang="en-US" smtClean="0"/>
              <a:pPr/>
              <a:t>9/24/2019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EB1EBE-B38D-45D1-89AB-E330579BA407}" type="slidenum">
              <a:rPr lang="en-US" smtClean="0"/>
              <a:pPr/>
              <a:t>‹#›</a:t>
            </a:fld>
            <a:endParaRPr lang="en-US"/>
          </a:p>
        </p:txBody>
      </p:sp>
    </p:spTree>
    <p:extLst>
      <p:ext uri="{BB962C8B-B14F-4D97-AF65-F5344CB8AC3E}">
        <p14:creationId xmlns:p14="http://schemas.microsoft.com/office/powerpoint/2010/main" val="31418771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3648E4-CDFF-4360-8958-2213EEEACA8F}" type="datetimeFigureOut">
              <a:rPr lang="en-US" smtClean="0"/>
              <a:pPr/>
              <a:t>9/24/2019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EB1EBE-B38D-45D1-89AB-E330579BA407}" type="slidenum">
              <a:rPr lang="en-US" smtClean="0"/>
              <a:pPr/>
              <a:t>‹#›</a:t>
            </a:fld>
            <a:endParaRPr lang="en-US"/>
          </a:p>
        </p:txBody>
      </p:sp>
    </p:spTree>
    <p:extLst>
      <p:ext uri="{BB962C8B-B14F-4D97-AF65-F5344CB8AC3E}">
        <p14:creationId xmlns:p14="http://schemas.microsoft.com/office/powerpoint/2010/main" val="36925860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3648E4-CDFF-4360-8958-2213EEEACA8F}" type="datetimeFigureOut">
              <a:rPr lang="en-US" smtClean="0"/>
              <a:pPr/>
              <a:t>9/24/2019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EB1EBE-B38D-45D1-89AB-E330579BA407}" type="slidenum">
              <a:rPr lang="en-US" smtClean="0"/>
              <a:pPr/>
              <a:t>‹#›</a:t>
            </a:fld>
            <a:endParaRPr lang="en-US"/>
          </a:p>
        </p:txBody>
      </p:sp>
    </p:spTree>
    <p:extLst>
      <p:ext uri="{BB962C8B-B14F-4D97-AF65-F5344CB8AC3E}">
        <p14:creationId xmlns:p14="http://schemas.microsoft.com/office/powerpoint/2010/main" val="1858343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3035" y="4406802"/>
            <a:ext cx="7771534" cy="1361777"/>
          </a:xfrm>
        </p:spPr>
        <p:txBody>
          <a:bodyPr anchor="t"/>
          <a:lstStyle>
            <a:lvl1pPr algn="l">
              <a:defRPr sz="3750" b="1" cap="all"/>
            </a:lvl1pPr>
          </a:lstStyle>
          <a:p>
            <a:r>
              <a:rPr lang="en-US"/>
              <a:t>Click to edit Master title style</a:t>
            </a:r>
          </a:p>
        </p:txBody>
      </p:sp>
      <p:sp>
        <p:nvSpPr>
          <p:cNvPr id="3" name="Text Placeholder 2"/>
          <p:cNvSpPr>
            <a:spLocks noGrp="1"/>
          </p:cNvSpPr>
          <p:nvPr>
            <p:ph type="body" idx="1"/>
          </p:nvPr>
        </p:nvSpPr>
        <p:spPr>
          <a:xfrm>
            <a:off x="723035" y="2906613"/>
            <a:ext cx="7771534" cy="1500188"/>
          </a:xfrm>
        </p:spPr>
        <p:txBody>
          <a:bodyPr anchor="b"/>
          <a:lstStyle>
            <a:lvl1pPr marL="0" indent="0">
              <a:buNone/>
              <a:defRPr sz="1875"/>
            </a:lvl1pPr>
            <a:lvl2pPr marL="428625" indent="0">
              <a:buNone/>
              <a:defRPr sz="1688"/>
            </a:lvl2pPr>
            <a:lvl3pPr marL="857250" indent="0">
              <a:buNone/>
              <a:defRPr sz="1500"/>
            </a:lvl3pPr>
            <a:lvl4pPr marL="1285875" indent="0">
              <a:buNone/>
              <a:defRPr sz="1313"/>
            </a:lvl4pPr>
            <a:lvl5pPr marL="1714500" indent="0">
              <a:buNone/>
              <a:defRPr sz="1313"/>
            </a:lvl5pPr>
            <a:lvl6pPr marL="2143125" indent="0">
              <a:buNone/>
              <a:defRPr sz="1313"/>
            </a:lvl6pPr>
            <a:lvl7pPr marL="2571750" indent="0">
              <a:buNone/>
              <a:defRPr sz="1313"/>
            </a:lvl7pPr>
            <a:lvl8pPr marL="3000375" indent="0">
              <a:buNone/>
              <a:defRPr sz="1313"/>
            </a:lvl8pPr>
            <a:lvl9pPr marL="3429000" indent="0">
              <a:buNone/>
              <a:defRPr sz="1313"/>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EB7231BC-A466-4D08-81C8-96A71F2F4FD1}" type="slidenum">
              <a:rPr lang="en-US"/>
              <a:pPr/>
              <a:t>‹#›</a:t>
            </a:fld>
            <a:endParaRPr lang="en-US"/>
          </a:p>
        </p:txBody>
      </p:sp>
    </p:spTree>
    <p:extLst>
      <p:ext uri="{BB962C8B-B14F-4D97-AF65-F5344CB8AC3E}">
        <p14:creationId xmlns:p14="http://schemas.microsoft.com/office/powerpoint/2010/main" val="2490161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489" y="1599904"/>
            <a:ext cx="4045238" cy="4525863"/>
          </a:xfrm>
        </p:spPr>
        <p:txBody>
          <a:bodyPr/>
          <a:lstStyle>
            <a:lvl1pPr>
              <a:defRPr sz="2625"/>
            </a:lvl1pPr>
            <a:lvl2pPr>
              <a:defRPr sz="2250"/>
            </a:lvl2pPr>
            <a:lvl3pPr>
              <a:defRPr sz="1875"/>
            </a:lvl3pPr>
            <a:lvl4pPr>
              <a:defRPr sz="1688"/>
            </a:lvl4pPr>
            <a:lvl5pPr>
              <a:defRPr sz="1688"/>
            </a:lvl5pPr>
            <a:lvl6pPr>
              <a:defRPr sz="1688"/>
            </a:lvl6pPr>
            <a:lvl7pPr>
              <a:defRPr sz="1688"/>
            </a:lvl7pPr>
            <a:lvl8pPr>
              <a:defRPr sz="1688"/>
            </a:lvl8pPr>
            <a:lvl9pPr>
              <a:defRPr sz="16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1273" y="1599904"/>
            <a:ext cx="4045239" cy="4525863"/>
          </a:xfrm>
        </p:spPr>
        <p:txBody>
          <a:bodyPr/>
          <a:lstStyle>
            <a:lvl1pPr>
              <a:defRPr sz="2625"/>
            </a:lvl1pPr>
            <a:lvl2pPr>
              <a:defRPr sz="2250"/>
            </a:lvl2pPr>
            <a:lvl3pPr>
              <a:defRPr sz="1875"/>
            </a:lvl3pPr>
            <a:lvl4pPr>
              <a:defRPr sz="1688"/>
            </a:lvl4pPr>
            <a:lvl5pPr>
              <a:defRPr sz="1688"/>
            </a:lvl5pPr>
            <a:lvl6pPr>
              <a:defRPr sz="1688"/>
            </a:lvl6pPr>
            <a:lvl7pPr>
              <a:defRPr sz="1688"/>
            </a:lvl7pPr>
            <a:lvl8pPr>
              <a:defRPr sz="1688"/>
            </a:lvl8pPr>
            <a:lvl9pPr>
              <a:defRPr sz="16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ABDADFBA-62A7-4DD9-A62C-AAFC593D9BF0}" type="slidenum">
              <a:rPr lang="en-US"/>
              <a:pPr/>
              <a:t>‹#›</a:t>
            </a:fld>
            <a:endParaRPr lang="en-US"/>
          </a:p>
        </p:txBody>
      </p:sp>
    </p:spTree>
    <p:extLst>
      <p:ext uri="{BB962C8B-B14F-4D97-AF65-F5344CB8AC3E}">
        <p14:creationId xmlns:p14="http://schemas.microsoft.com/office/powerpoint/2010/main" val="3768984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489" y="1534420"/>
            <a:ext cx="4039466" cy="639961"/>
          </a:xfrm>
        </p:spPr>
        <p:txBody>
          <a:bodyPr anchor="b"/>
          <a:lstStyle>
            <a:lvl1pPr marL="0" indent="0">
              <a:buNone/>
              <a:defRPr sz="2250" b="1"/>
            </a:lvl1pPr>
            <a:lvl2pPr marL="428625" indent="0">
              <a:buNone/>
              <a:defRPr sz="1875" b="1"/>
            </a:lvl2pPr>
            <a:lvl3pPr marL="857250" indent="0">
              <a:buNone/>
              <a:defRPr sz="1688" b="1"/>
            </a:lvl3pPr>
            <a:lvl4pPr marL="1285875" indent="0">
              <a:buNone/>
              <a:defRPr sz="1500" b="1"/>
            </a:lvl4pPr>
            <a:lvl5pPr marL="1714500" indent="0">
              <a:buNone/>
              <a:defRPr sz="1500" b="1"/>
            </a:lvl5pPr>
            <a:lvl6pPr marL="2143125" indent="0">
              <a:buNone/>
              <a:defRPr sz="1500" b="1"/>
            </a:lvl6pPr>
            <a:lvl7pPr marL="2571750" indent="0">
              <a:buNone/>
              <a:defRPr sz="1500" b="1"/>
            </a:lvl7pPr>
            <a:lvl8pPr marL="3000375" indent="0">
              <a:buNone/>
              <a:defRPr sz="1500" b="1"/>
            </a:lvl8pPr>
            <a:lvl9pPr marL="3429000" indent="0">
              <a:buNone/>
              <a:defRPr sz="1500" b="1"/>
            </a:lvl9pPr>
          </a:lstStyle>
          <a:p>
            <a:pPr lvl="0"/>
            <a:r>
              <a:rPr lang="en-US"/>
              <a:t>Click to edit Master text styles</a:t>
            </a:r>
          </a:p>
        </p:txBody>
      </p:sp>
      <p:sp>
        <p:nvSpPr>
          <p:cNvPr id="4" name="Content Placeholder 3"/>
          <p:cNvSpPr>
            <a:spLocks noGrp="1"/>
          </p:cNvSpPr>
          <p:nvPr>
            <p:ph sz="half" idx="2"/>
          </p:nvPr>
        </p:nvSpPr>
        <p:spPr>
          <a:xfrm>
            <a:off x="457489" y="2174380"/>
            <a:ext cx="4039466" cy="3951386"/>
          </a:xfrm>
        </p:spPr>
        <p:txBody>
          <a:bodyPr/>
          <a:lstStyle>
            <a:lvl1pPr>
              <a:defRPr sz="2250"/>
            </a:lvl1pPr>
            <a:lvl2pPr>
              <a:defRPr sz="1875"/>
            </a:lvl2pPr>
            <a:lvl3pPr>
              <a:defRPr sz="1688"/>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603" y="1534420"/>
            <a:ext cx="4040909" cy="639961"/>
          </a:xfrm>
        </p:spPr>
        <p:txBody>
          <a:bodyPr anchor="b"/>
          <a:lstStyle>
            <a:lvl1pPr marL="0" indent="0">
              <a:buNone/>
              <a:defRPr sz="2250" b="1"/>
            </a:lvl1pPr>
            <a:lvl2pPr marL="428625" indent="0">
              <a:buNone/>
              <a:defRPr sz="1875" b="1"/>
            </a:lvl2pPr>
            <a:lvl3pPr marL="857250" indent="0">
              <a:buNone/>
              <a:defRPr sz="1688" b="1"/>
            </a:lvl3pPr>
            <a:lvl4pPr marL="1285875" indent="0">
              <a:buNone/>
              <a:defRPr sz="1500" b="1"/>
            </a:lvl4pPr>
            <a:lvl5pPr marL="1714500" indent="0">
              <a:buNone/>
              <a:defRPr sz="1500" b="1"/>
            </a:lvl5pPr>
            <a:lvl6pPr marL="2143125" indent="0">
              <a:buNone/>
              <a:defRPr sz="1500" b="1"/>
            </a:lvl6pPr>
            <a:lvl7pPr marL="2571750" indent="0">
              <a:buNone/>
              <a:defRPr sz="1500" b="1"/>
            </a:lvl7pPr>
            <a:lvl8pPr marL="3000375" indent="0">
              <a:buNone/>
              <a:defRPr sz="1500" b="1"/>
            </a:lvl8pPr>
            <a:lvl9pPr marL="3429000" indent="0">
              <a:buNone/>
              <a:defRPr sz="1500" b="1"/>
            </a:lvl9pPr>
          </a:lstStyle>
          <a:p>
            <a:pPr lvl="0"/>
            <a:r>
              <a:rPr lang="en-US"/>
              <a:t>Click to edit Master text styles</a:t>
            </a:r>
          </a:p>
        </p:txBody>
      </p:sp>
      <p:sp>
        <p:nvSpPr>
          <p:cNvPr id="6" name="Content Placeholder 5"/>
          <p:cNvSpPr>
            <a:spLocks noGrp="1"/>
          </p:cNvSpPr>
          <p:nvPr>
            <p:ph sz="quarter" idx="4"/>
          </p:nvPr>
        </p:nvSpPr>
        <p:spPr>
          <a:xfrm>
            <a:off x="4645603" y="2174380"/>
            <a:ext cx="4040909" cy="3951386"/>
          </a:xfrm>
        </p:spPr>
        <p:txBody>
          <a:bodyPr/>
          <a:lstStyle>
            <a:lvl1pPr>
              <a:defRPr sz="2250"/>
            </a:lvl1pPr>
            <a:lvl2pPr>
              <a:defRPr sz="1875"/>
            </a:lvl2pPr>
            <a:lvl3pPr>
              <a:defRPr sz="1688"/>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1389280B-0129-428C-A848-963A7C743EAF}" type="slidenum">
              <a:rPr lang="en-US"/>
              <a:pPr/>
              <a:t>‹#›</a:t>
            </a:fld>
            <a:endParaRPr lang="en-US"/>
          </a:p>
        </p:txBody>
      </p:sp>
    </p:spTree>
    <p:extLst>
      <p:ext uri="{BB962C8B-B14F-4D97-AF65-F5344CB8AC3E}">
        <p14:creationId xmlns:p14="http://schemas.microsoft.com/office/powerpoint/2010/main" val="2152618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531F05B5-AD7E-492E-AB94-DFEBC2A71272}" type="slidenum">
              <a:rPr lang="en-US"/>
              <a:pPr/>
              <a:t>‹#›</a:t>
            </a:fld>
            <a:endParaRPr lang="en-US"/>
          </a:p>
        </p:txBody>
      </p:sp>
    </p:spTree>
    <p:extLst>
      <p:ext uri="{BB962C8B-B14F-4D97-AF65-F5344CB8AC3E}">
        <p14:creationId xmlns:p14="http://schemas.microsoft.com/office/powerpoint/2010/main" val="4052411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19511516-13D3-4280-819C-D22172B6D6B3}" type="slidenum">
              <a:rPr lang="en-US"/>
              <a:pPr/>
              <a:t>‹#›</a:t>
            </a:fld>
            <a:endParaRPr lang="en-US"/>
          </a:p>
        </p:txBody>
      </p:sp>
    </p:spTree>
    <p:extLst>
      <p:ext uri="{BB962C8B-B14F-4D97-AF65-F5344CB8AC3E}">
        <p14:creationId xmlns:p14="http://schemas.microsoft.com/office/powerpoint/2010/main" val="1967474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490" y="272358"/>
            <a:ext cx="3007591" cy="1162347"/>
          </a:xfrm>
        </p:spPr>
        <p:txBody>
          <a:bodyPr anchor="b"/>
          <a:lstStyle>
            <a:lvl1pPr algn="l">
              <a:defRPr sz="1875" b="1"/>
            </a:lvl1pPr>
          </a:lstStyle>
          <a:p>
            <a:r>
              <a:rPr lang="en-US"/>
              <a:t>Click to edit Master title style</a:t>
            </a:r>
          </a:p>
        </p:txBody>
      </p:sp>
      <p:sp>
        <p:nvSpPr>
          <p:cNvPr id="3" name="Content Placeholder 2"/>
          <p:cNvSpPr>
            <a:spLocks noGrp="1"/>
          </p:cNvSpPr>
          <p:nvPr>
            <p:ph idx="1"/>
          </p:nvPr>
        </p:nvSpPr>
        <p:spPr>
          <a:xfrm>
            <a:off x="3574763" y="272356"/>
            <a:ext cx="5111750" cy="5853410"/>
          </a:xfrm>
        </p:spPr>
        <p:txBody>
          <a:bodyPr/>
          <a:lstStyle>
            <a:lvl1pPr>
              <a:defRPr sz="3000"/>
            </a:lvl1pPr>
            <a:lvl2pPr>
              <a:defRPr sz="2625"/>
            </a:lvl2pPr>
            <a:lvl3pPr>
              <a:defRPr sz="2250"/>
            </a:lvl3pPr>
            <a:lvl4pPr>
              <a:defRPr sz="1875"/>
            </a:lvl4pPr>
            <a:lvl5pPr>
              <a:defRPr sz="1875"/>
            </a:lvl5pPr>
            <a:lvl6pPr>
              <a:defRPr sz="1875"/>
            </a:lvl6pPr>
            <a:lvl7pPr>
              <a:defRPr sz="1875"/>
            </a:lvl7pPr>
            <a:lvl8pPr>
              <a:defRPr sz="1875"/>
            </a:lvl8pPr>
            <a:lvl9pPr>
              <a:defRPr sz="18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490" y="1434704"/>
            <a:ext cx="3007591" cy="4691063"/>
          </a:xfrm>
        </p:spPr>
        <p:txBody>
          <a:bodyPr/>
          <a:lstStyle>
            <a:lvl1pPr marL="0" indent="0">
              <a:buNone/>
              <a:defRPr sz="1313"/>
            </a:lvl1pPr>
            <a:lvl2pPr marL="428625" indent="0">
              <a:buNone/>
              <a:defRPr sz="1125"/>
            </a:lvl2pPr>
            <a:lvl3pPr marL="857250" indent="0">
              <a:buNone/>
              <a:defRPr sz="938"/>
            </a:lvl3pPr>
            <a:lvl4pPr marL="1285875" indent="0">
              <a:buNone/>
              <a:defRPr sz="844"/>
            </a:lvl4pPr>
            <a:lvl5pPr marL="1714500" indent="0">
              <a:buNone/>
              <a:defRPr sz="844"/>
            </a:lvl5pPr>
            <a:lvl6pPr marL="2143125" indent="0">
              <a:buNone/>
              <a:defRPr sz="844"/>
            </a:lvl6pPr>
            <a:lvl7pPr marL="2571750" indent="0">
              <a:buNone/>
              <a:defRPr sz="844"/>
            </a:lvl7pPr>
            <a:lvl8pPr marL="3000375" indent="0">
              <a:buNone/>
              <a:defRPr sz="844"/>
            </a:lvl8pPr>
            <a:lvl9pPr marL="3429000" indent="0">
              <a:buNone/>
              <a:defRPr sz="844"/>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D3D3B16A-238B-4AC9-9335-0700375DE9BD}" type="slidenum">
              <a:rPr lang="en-US"/>
              <a:pPr/>
              <a:t>‹#›</a:t>
            </a:fld>
            <a:endParaRPr lang="en-US"/>
          </a:p>
        </p:txBody>
      </p:sp>
    </p:spTree>
    <p:extLst>
      <p:ext uri="{BB962C8B-B14F-4D97-AF65-F5344CB8AC3E}">
        <p14:creationId xmlns:p14="http://schemas.microsoft.com/office/powerpoint/2010/main" val="3592025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432" y="4801196"/>
            <a:ext cx="5486978" cy="565547"/>
          </a:xfrm>
        </p:spPr>
        <p:txBody>
          <a:bodyPr anchor="b"/>
          <a:lstStyle>
            <a:lvl1pPr algn="l">
              <a:defRPr sz="1875" b="1"/>
            </a:lvl1pPr>
          </a:lstStyle>
          <a:p>
            <a:r>
              <a:rPr lang="en-US"/>
              <a:t>Click to edit Master title style</a:t>
            </a:r>
          </a:p>
        </p:txBody>
      </p:sp>
      <p:sp>
        <p:nvSpPr>
          <p:cNvPr id="3" name="Picture Placeholder 2"/>
          <p:cNvSpPr>
            <a:spLocks noGrp="1"/>
          </p:cNvSpPr>
          <p:nvPr>
            <p:ph type="pic" idx="1"/>
          </p:nvPr>
        </p:nvSpPr>
        <p:spPr>
          <a:xfrm>
            <a:off x="1792432" y="613172"/>
            <a:ext cx="5486978" cy="4115098"/>
          </a:xfrm>
        </p:spPr>
        <p:txBody>
          <a:bodyPr/>
          <a:lstStyle>
            <a:lvl1pPr marL="0" indent="0">
              <a:buNone/>
              <a:defRPr sz="3000"/>
            </a:lvl1pPr>
            <a:lvl2pPr marL="428625" indent="0">
              <a:buNone/>
              <a:defRPr sz="2625"/>
            </a:lvl2pPr>
            <a:lvl3pPr marL="857250" indent="0">
              <a:buNone/>
              <a:defRPr sz="2250"/>
            </a:lvl3pPr>
            <a:lvl4pPr marL="1285875" indent="0">
              <a:buNone/>
              <a:defRPr sz="1875"/>
            </a:lvl4pPr>
            <a:lvl5pPr marL="1714500" indent="0">
              <a:buNone/>
              <a:defRPr sz="1875"/>
            </a:lvl5pPr>
            <a:lvl6pPr marL="2143125" indent="0">
              <a:buNone/>
              <a:defRPr sz="1875"/>
            </a:lvl6pPr>
            <a:lvl7pPr marL="2571750" indent="0">
              <a:buNone/>
              <a:defRPr sz="1875"/>
            </a:lvl7pPr>
            <a:lvl8pPr marL="3000375" indent="0">
              <a:buNone/>
              <a:defRPr sz="1875"/>
            </a:lvl8pPr>
            <a:lvl9pPr marL="3429000" indent="0">
              <a:buNone/>
              <a:defRPr sz="1875"/>
            </a:lvl9pPr>
          </a:lstStyle>
          <a:p>
            <a:pPr lvl="0"/>
            <a:endParaRPr lang="en-US" noProof="0"/>
          </a:p>
        </p:txBody>
      </p:sp>
      <p:sp>
        <p:nvSpPr>
          <p:cNvPr id="4" name="Text Placeholder 3"/>
          <p:cNvSpPr>
            <a:spLocks noGrp="1"/>
          </p:cNvSpPr>
          <p:nvPr>
            <p:ph type="body" sz="half" idx="2"/>
          </p:nvPr>
        </p:nvSpPr>
        <p:spPr>
          <a:xfrm>
            <a:off x="1792432" y="5366743"/>
            <a:ext cx="5486978" cy="805161"/>
          </a:xfrm>
        </p:spPr>
        <p:txBody>
          <a:bodyPr/>
          <a:lstStyle>
            <a:lvl1pPr marL="0" indent="0">
              <a:buNone/>
              <a:defRPr sz="1313"/>
            </a:lvl1pPr>
            <a:lvl2pPr marL="428625" indent="0">
              <a:buNone/>
              <a:defRPr sz="1125"/>
            </a:lvl2pPr>
            <a:lvl3pPr marL="857250" indent="0">
              <a:buNone/>
              <a:defRPr sz="938"/>
            </a:lvl3pPr>
            <a:lvl4pPr marL="1285875" indent="0">
              <a:buNone/>
              <a:defRPr sz="844"/>
            </a:lvl4pPr>
            <a:lvl5pPr marL="1714500" indent="0">
              <a:buNone/>
              <a:defRPr sz="844"/>
            </a:lvl5pPr>
            <a:lvl6pPr marL="2143125" indent="0">
              <a:buNone/>
              <a:defRPr sz="844"/>
            </a:lvl6pPr>
            <a:lvl7pPr marL="2571750" indent="0">
              <a:buNone/>
              <a:defRPr sz="844"/>
            </a:lvl7pPr>
            <a:lvl8pPr marL="3000375" indent="0">
              <a:buNone/>
              <a:defRPr sz="844"/>
            </a:lvl8pPr>
            <a:lvl9pPr marL="3429000" indent="0">
              <a:buNone/>
              <a:defRPr sz="844"/>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A0AF5A77-0392-4E62-AB32-EB7D86F9605A}" type="slidenum">
              <a:rPr lang="en-US"/>
              <a:pPr/>
              <a:t>‹#›</a:t>
            </a:fld>
            <a:endParaRPr lang="en-US"/>
          </a:p>
        </p:txBody>
      </p:sp>
    </p:spTree>
    <p:extLst>
      <p:ext uri="{BB962C8B-B14F-4D97-AF65-F5344CB8AC3E}">
        <p14:creationId xmlns:p14="http://schemas.microsoft.com/office/powerpoint/2010/main" val="36918195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489" y="275333"/>
            <a:ext cx="8229023" cy="1143000"/>
          </a:xfrm>
          <a:prstGeom prst="rect">
            <a:avLst/>
          </a:prstGeom>
          <a:noFill/>
          <a:ln w="9525">
            <a:noFill/>
            <a:miter lim="800000"/>
            <a:headEnd/>
            <a:tailEnd/>
          </a:ln>
        </p:spPr>
        <p:txBody>
          <a:bodyPr vert="horz" wrap="square" lIns="99276" tIns="49638" rIns="99276" bIns="496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489" y="1599904"/>
            <a:ext cx="8229023" cy="4525863"/>
          </a:xfrm>
          <a:prstGeom prst="rect">
            <a:avLst/>
          </a:prstGeom>
          <a:noFill/>
          <a:ln w="9525">
            <a:noFill/>
            <a:miter lim="800000"/>
            <a:headEnd/>
            <a:tailEnd/>
          </a:ln>
        </p:spPr>
        <p:txBody>
          <a:bodyPr vert="horz" wrap="square" lIns="99276" tIns="49638" rIns="99276" bIns="496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489" y="6244828"/>
            <a:ext cx="2133023" cy="476250"/>
          </a:xfrm>
          <a:prstGeom prst="rect">
            <a:avLst/>
          </a:prstGeom>
          <a:noFill/>
          <a:ln w="9525">
            <a:noFill/>
            <a:miter lim="800000"/>
            <a:headEnd/>
            <a:tailEnd/>
          </a:ln>
          <a:effectLst/>
        </p:spPr>
        <p:txBody>
          <a:bodyPr vert="horz" wrap="square" lIns="99276" tIns="49638" rIns="99276" bIns="49638" numCol="1" anchor="t" anchorCtr="0" compatLnSpc="1">
            <a:prstTxWarp prst="textNoShape">
              <a:avLst/>
            </a:prstTxWarp>
          </a:bodyPr>
          <a:lstStyle>
            <a:lvl1pPr>
              <a:defRPr sz="1406"/>
            </a:lvl1pPr>
          </a:lstStyle>
          <a:p>
            <a:endParaRPr lang="en-US"/>
          </a:p>
        </p:txBody>
      </p:sp>
      <p:sp>
        <p:nvSpPr>
          <p:cNvPr id="1029" name="Rectangle 5"/>
          <p:cNvSpPr>
            <a:spLocks noGrp="1" noChangeArrowheads="1"/>
          </p:cNvSpPr>
          <p:nvPr>
            <p:ph type="ftr" sz="quarter" idx="3"/>
          </p:nvPr>
        </p:nvSpPr>
        <p:spPr bwMode="auto">
          <a:xfrm>
            <a:off x="3124489" y="6244828"/>
            <a:ext cx="2895023" cy="476250"/>
          </a:xfrm>
          <a:prstGeom prst="rect">
            <a:avLst/>
          </a:prstGeom>
          <a:noFill/>
          <a:ln w="9525">
            <a:noFill/>
            <a:miter lim="800000"/>
            <a:headEnd/>
            <a:tailEnd/>
          </a:ln>
          <a:effectLst/>
        </p:spPr>
        <p:txBody>
          <a:bodyPr vert="horz" wrap="square" lIns="99276" tIns="49638" rIns="99276" bIns="49638" numCol="1" anchor="t" anchorCtr="0" compatLnSpc="1">
            <a:prstTxWarp prst="textNoShape">
              <a:avLst/>
            </a:prstTxWarp>
          </a:bodyPr>
          <a:lstStyle>
            <a:lvl1pPr algn="ctr">
              <a:defRPr sz="1406"/>
            </a:lvl1pPr>
          </a:lstStyle>
          <a:p>
            <a:endParaRPr lang="en-US"/>
          </a:p>
        </p:txBody>
      </p:sp>
      <p:sp>
        <p:nvSpPr>
          <p:cNvPr id="1030" name="Rectangle 6"/>
          <p:cNvSpPr>
            <a:spLocks noGrp="1" noChangeArrowheads="1"/>
          </p:cNvSpPr>
          <p:nvPr>
            <p:ph type="sldNum" sz="quarter" idx="4"/>
          </p:nvPr>
        </p:nvSpPr>
        <p:spPr bwMode="auto">
          <a:xfrm>
            <a:off x="6553489" y="6244828"/>
            <a:ext cx="2133023" cy="476250"/>
          </a:xfrm>
          <a:prstGeom prst="rect">
            <a:avLst/>
          </a:prstGeom>
          <a:noFill/>
          <a:ln w="9525">
            <a:noFill/>
            <a:miter lim="800000"/>
            <a:headEnd/>
            <a:tailEnd/>
          </a:ln>
          <a:effectLst/>
        </p:spPr>
        <p:txBody>
          <a:bodyPr vert="horz" wrap="square" lIns="99276" tIns="49638" rIns="99276" bIns="49638" numCol="1" anchor="t" anchorCtr="0" compatLnSpc="1">
            <a:prstTxWarp prst="textNoShape">
              <a:avLst/>
            </a:prstTxWarp>
          </a:bodyPr>
          <a:lstStyle>
            <a:lvl1pPr algn="r">
              <a:defRPr sz="1406"/>
            </a:lvl1pPr>
          </a:lstStyle>
          <a:p>
            <a:fld id="{7AD57FA7-C4DA-4E9C-98C0-6E479C33B183}" type="slidenum">
              <a:rPr lang="en-US"/>
              <a:pPr/>
              <a:t>‹#›</a:t>
            </a:fld>
            <a:endParaRPr lang="en-US"/>
          </a:p>
        </p:txBody>
      </p:sp>
    </p:spTree>
    <p:extLst>
      <p:ext uri="{BB962C8B-B14F-4D97-AF65-F5344CB8AC3E}">
        <p14:creationId xmlns:p14="http://schemas.microsoft.com/office/powerpoint/2010/main" val="7323726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30176" rtl="0" eaLnBrk="0" fontAlgn="base" hangingPunct="0">
        <a:spcBef>
          <a:spcPct val="0"/>
        </a:spcBef>
        <a:spcAft>
          <a:spcPct val="0"/>
        </a:spcAft>
        <a:defRPr sz="4500">
          <a:solidFill>
            <a:schemeClr val="tx2"/>
          </a:solidFill>
          <a:latin typeface="+mj-lt"/>
          <a:ea typeface="+mj-ea"/>
          <a:cs typeface="+mj-cs"/>
        </a:defRPr>
      </a:lvl1pPr>
      <a:lvl2pPr algn="ctr" defTabSz="930176" rtl="0" eaLnBrk="0" fontAlgn="base" hangingPunct="0">
        <a:spcBef>
          <a:spcPct val="0"/>
        </a:spcBef>
        <a:spcAft>
          <a:spcPct val="0"/>
        </a:spcAft>
        <a:defRPr sz="4500">
          <a:solidFill>
            <a:schemeClr val="tx2"/>
          </a:solidFill>
          <a:latin typeface="Arial" charset="0"/>
        </a:defRPr>
      </a:lvl2pPr>
      <a:lvl3pPr algn="ctr" defTabSz="930176" rtl="0" eaLnBrk="0" fontAlgn="base" hangingPunct="0">
        <a:spcBef>
          <a:spcPct val="0"/>
        </a:spcBef>
        <a:spcAft>
          <a:spcPct val="0"/>
        </a:spcAft>
        <a:defRPr sz="4500">
          <a:solidFill>
            <a:schemeClr val="tx2"/>
          </a:solidFill>
          <a:latin typeface="Arial" charset="0"/>
        </a:defRPr>
      </a:lvl3pPr>
      <a:lvl4pPr algn="ctr" defTabSz="930176" rtl="0" eaLnBrk="0" fontAlgn="base" hangingPunct="0">
        <a:spcBef>
          <a:spcPct val="0"/>
        </a:spcBef>
        <a:spcAft>
          <a:spcPct val="0"/>
        </a:spcAft>
        <a:defRPr sz="4500">
          <a:solidFill>
            <a:schemeClr val="tx2"/>
          </a:solidFill>
          <a:latin typeface="Arial" charset="0"/>
        </a:defRPr>
      </a:lvl4pPr>
      <a:lvl5pPr algn="ctr" defTabSz="930176" rtl="0" eaLnBrk="0" fontAlgn="base" hangingPunct="0">
        <a:spcBef>
          <a:spcPct val="0"/>
        </a:spcBef>
        <a:spcAft>
          <a:spcPct val="0"/>
        </a:spcAft>
        <a:defRPr sz="4500">
          <a:solidFill>
            <a:schemeClr val="tx2"/>
          </a:solidFill>
          <a:latin typeface="Arial" charset="0"/>
        </a:defRPr>
      </a:lvl5pPr>
      <a:lvl6pPr marL="428625" algn="ctr" defTabSz="930176" rtl="0" fontAlgn="base">
        <a:spcBef>
          <a:spcPct val="0"/>
        </a:spcBef>
        <a:spcAft>
          <a:spcPct val="0"/>
        </a:spcAft>
        <a:defRPr sz="4500">
          <a:solidFill>
            <a:schemeClr val="tx2"/>
          </a:solidFill>
          <a:latin typeface="Arial" charset="0"/>
        </a:defRPr>
      </a:lvl6pPr>
      <a:lvl7pPr marL="857250" algn="ctr" defTabSz="930176" rtl="0" fontAlgn="base">
        <a:spcBef>
          <a:spcPct val="0"/>
        </a:spcBef>
        <a:spcAft>
          <a:spcPct val="0"/>
        </a:spcAft>
        <a:defRPr sz="4500">
          <a:solidFill>
            <a:schemeClr val="tx2"/>
          </a:solidFill>
          <a:latin typeface="Arial" charset="0"/>
        </a:defRPr>
      </a:lvl7pPr>
      <a:lvl8pPr marL="1285875" algn="ctr" defTabSz="930176" rtl="0" fontAlgn="base">
        <a:spcBef>
          <a:spcPct val="0"/>
        </a:spcBef>
        <a:spcAft>
          <a:spcPct val="0"/>
        </a:spcAft>
        <a:defRPr sz="4500">
          <a:solidFill>
            <a:schemeClr val="tx2"/>
          </a:solidFill>
          <a:latin typeface="Arial" charset="0"/>
        </a:defRPr>
      </a:lvl8pPr>
      <a:lvl9pPr marL="1714500" algn="ctr" defTabSz="930176" rtl="0" fontAlgn="base">
        <a:spcBef>
          <a:spcPct val="0"/>
        </a:spcBef>
        <a:spcAft>
          <a:spcPct val="0"/>
        </a:spcAft>
        <a:defRPr sz="4500">
          <a:solidFill>
            <a:schemeClr val="tx2"/>
          </a:solidFill>
          <a:latin typeface="Arial" charset="0"/>
        </a:defRPr>
      </a:lvl9pPr>
    </p:titleStyle>
    <p:bodyStyle>
      <a:lvl1pPr marL="349747" indent="-349747" algn="l" defTabSz="930176" rtl="0" eaLnBrk="0" fontAlgn="base" hangingPunct="0">
        <a:spcBef>
          <a:spcPct val="20000"/>
        </a:spcBef>
        <a:spcAft>
          <a:spcPct val="0"/>
        </a:spcAft>
        <a:buChar char="•"/>
        <a:defRPr sz="3281">
          <a:solidFill>
            <a:schemeClr val="tx1"/>
          </a:solidFill>
          <a:latin typeface="+mn-lt"/>
          <a:ea typeface="+mn-ea"/>
          <a:cs typeface="+mn-cs"/>
        </a:defRPr>
      </a:lvl1pPr>
      <a:lvl2pPr marL="756047" indent="-290215" algn="l" defTabSz="930176" rtl="0" eaLnBrk="0" fontAlgn="base" hangingPunct="0">
        <a:spcBef>
          <a:spcPct val="20000"/>
        </a:spcBef>
        <a:spcAft>
          <a:spcPct val="0"/>
        </a:spcAft>
        <a:buChar char="–"/>
        <a:defRPr sz="2813">
          <a:solidFill>
            <a:schemeClr val="tx1"/>
          </a:solidFill>
          <a:latin typeface="+mn-lt"/>
        </a:defRPr>
      </a:lvl2pPr>
      <a:lvl3pPr marL="1163836" indent="-233661" algn="l" defTabSz="930176" rtl="0" eaLnBrk="0" fontAlgn="base" hangingPunct="0">
        <a:spcBef>
          <a:spcPct val="20000"/>
        </a:spcBef>
        <a:spcAft>
          <a:spcPct val="0"/>
        </a:spcAft>
        <a:buChar char="•"/>
        <a:defRPr sz="2438">
          <a:solidFill>
            <a:schemeClr val="tx1"/>
          </a:solidFill>
          <a:latin typeface="+mn-lt"/>
        </a:defRPr>
      </a:lvl3pPr>
      <a:lvl4pPr marL="1628180" indent="-232172" algn="l" defTabSz="930176" rtl="0" eaLnBrk="0" fontAlgn="base" hangingPunct="0">
        <a:spcBef>
          <a:spcPct val="20000"/>
        </a:spcBef>
        <a:spcAft>
          <a:spcPct val="0"/>
        </a:spcAft>
        <a:buChar char="–"/>
        <a:defRPr sz="2063">
          <a:solidFill>
            <a:schemeClr val="tx1"/>
          </a:solidFill>
          <a:latin typeface="+mn-lt"/>
        </a:defRPr>
      </a:lvl4pPr>
      <a:lvl5pPr marL="2094012" indent="-232172" algn="l" defTabSz="930176" rtl="0" eaLnBrk="0" fontAlgn="base" hangingPunct="0">
        <a:spcBef>
          <a:spcPct val="20000"/>
        </a:spcBef>
        <a:spcAft>
          <a:spcPct val="0"/>
        </a:spcAft>
        <a:buChar char="»"/>
        <a:defRPr sz="2063">
          <a:solidFill>
            <a:schemeClr val="tx1"/>
          </a:solidFill>
          <a:latin typeface="+mn-lt"/>
        </a:defRPr>
      </a:lvl5pPr>
      <a:lvl6pPr marL="2522637" indent="-232172" algn="l" defTabSz="930176" rtl="0" fontAlgn="base">
        <a:spcBef>
          <a:spcPct val="20000"/>
        </a:spcBef>
        <a:spcAft>
          <a:spcPct val="0"/>
        </a:spcAft>
        <a:buChar char="»"/>
        <a:defRPr sz="2063">
          <a:solidFill>
            <a:schemeClr val="tx1"/>
          </a:solidFill>
          <a:latin typeface="+mn-lt"/>
        </a:defRPr>
      </a:lvl6pPr>
      <a:lvl7pPr marL="2951262" indent="-232172" algn="l" defTabSz="930176" rtl="0" fontAlgn="base">
        <a:spcBef>
          <a:spcPct val="20000"/>
        </a:spcBef>
        <a:spcAft>
          <a:spcPct val="0"/>
        </a:spcAft>
        <a:buChar char="»"/>
        <a:defRPr sz="2063">
          <a:solidFill>
            <a:schemeClr val="tx1"/>
          </a:solidFill>
          <a:latin typeface="+mn-lt"/>
        </a:defRPr>
      </a:lvl7pPr>
      <a:lvl8pPr marL="3379887" indent="-232172" algn="l" defTabSz="930176" rtl="0" fontAlgn="base">
        <a:spcBef>
          <a:spcPct val="20000"/>
        </a:spcBef>
        <a:spcAft>
          <a:spcPct val="0"/>
        </a:spcAft>
        <a:buChar char="»"/>
        <a:defRPr sz="2063">
          <a:solidFill>
            <a:schemeClr val="tx1"/>
          </a:solidFill>
          <a:latin typeface="+mn-lt"/>
        </a:defRPr>
      </a:lvl8pPr>
      <a:lvl9pPr marL="3808512" indent="-232172" algn="l" defTabSz="930176" rtl="0" fontAlgn="base">
        <a:spcBef>
          <a:spcPct val="20000"/>
        </a:spcBef>
        <a:spcAft>
          <a:spcPct val="0"/>
        </a:spcAft>
        <a:buChar char="»"/>
        <a:defRPr sz="2063">
          <a:solidFill>
            <a:schemeClr val="tx1"/>
          </a:solidFill>
          <a:latin typeface="+mn-lt"/>
        </a:defRPr>
      </a:lvl9pPr>
    </p:bodyStyle>
    <p:otherStyle>
      <a:defPPr>
        <a:defRPr lang="en-US"/>
      </a:defPPr>
      <a:lvl1pPr marL="0" algn="l" defTabSz="857250" rtl="0" eaLnBrk="1" latinLnBrk="0" hangingPunct="1">
        <a:defRPr sz="1688" kern="1200">
          <a:solidFill>
            <a:schemeClr val="tx1"/>
          </a:solidFill>
          <a:latin typeface="+mn-lt"/>
          <a:ea typeface="+mn-ea"/>
          <a:cs typeface="+mn-cs"/>
        </a:defRPr>
      </a:lvl1pPr>
      <a:lvl2pPr marL="428625" algn="l" defTabSz="857250" rtl="0" eaLnBrk="1" latinLnBrk="0" hangingPunct="1">
        <a:defRPr sz="1688" kern="1200">
          <a:solidFill>
            <a:schemeClr val="tx1"/>
          </a:solidFill>
          <a:latin typeface="+mn-lt"/>
          <a:ea typeface="+mn-ea"/>
          <a:cs typeface="+mn-cs"/>
        </a:defRPr>
      </a:lvl2pPr>
      <a:lvl3pPr marL="857250" algn="l" defTabSz="857250" rtl="0" eaLnBrk="1" latinLnBrk="0" hangingPunct="1">
        <a:defRPr sz="1688" kern="1200">
          <a:solidFill>
            <a:schemeClr val="tx1"/>
          </a:solidFill>
          <a:latin typeface="+mn-lt"/>
          <a:ea typeface="+mn-ea"/>
          <a:cs typeface="+mn-cs"/>
        </a:defRPr>
      </a:lvl3pPr>
      <a:lvl4pPr marL="1285875" algn="l" defTabSz="857250" rtl="0" eaLnBrk="1" latinLnBrk="0" hangingPunct="1">
        <a:defRPr sz="1688" kern="1200">
          <a:solidFill>
            <a:schemeClr val="tx1"/>
          </a:solidFill>
          <a:latin typeface="+mn-lt"/>
          <a:ea typeface="+mn-ea"/>
          <a:cs typeface="+mn-cs"/>
        </a:defRPr>
      </a:lvl4pPr>
      <a:lvl5pPr marL="1714500" algn="l" defTabSz="857250" rtl="0" eaLnBrk="1" latinLnBrk="0" hangingPunct="1">
        <a:defRPr sz="1688" kern="1200">
          <a:solidFill>
            <a:schemeClr val="tx1"/>
          </a:solidFill>
          <a:latin typeface="+mn-lt"/>
          <a:ea typeface="+mn-ea"/>
          <a:cs typeface="+mn-cs"/>
        </a:defRPr>
      </a:lvl5pPr>
      <a:lvl6pPr marL="2143125" algn="l" defTabSz="857250" rtl="0" eaLnBrk="1" latinLnBrk="0" hangingPunct="1">
        <a:defRPr sz="1688" kern="1200">
          <a:solidFill>
            <a:schemeClr val="tx1"/>
          </a:solidFill>
          <a:latin typeface="+mn-lt"/>
          <a:ea typeface="+mn-ea"/>
          <a:cs typeface="+mn-cs"/>
        </a:defRPr>
      </a:lvl6pPr>
      <a:lvl7pPr marL="2571750" algn="l" defTabSz="857250" rtl="0" eaLnBrk="1" latinLnBrk="0" hangingPunct="1">
        <a:defRPr sz="1688" kern="1200">
          <a:solidFill>
            <a:schemeClr val="tx1"/>
          </a:solidFill>
          <a:latin typeface="+mn-lt"/>
          <a:ea typeface="+mn-ea"/>
          <a:cs typeface="+mn-cs"/>
        </a:defRPr>
      </a:lvl7pPr>
      <a:lvl8pPr marL="3000375" algn="l" defTabSz="857250" rtl="0" eaLnBrk="1" latinLnBrk="0" hangingPunct="1">
        <a:defRPr sz="1688" kern="1200">
          <a:solidFill>
            <a:schemeClr val="tx1"/>
          </a:solidFill>
          <a:latin typeface="+mn-lt"/>
          <a:ea typeface="+mn-ea"/>
          <a:cs typeface="+mn-cs"/>
        </a:defRPr>
      </a:lvl8pPr>
      <a:lvl9pPr marL="3429000" algn="l" defTabSz="857250" rtl="0" eaLnBrk="1" latinLnBrk="0" hangingPunct="1">
        <a:defRPr sz="1688"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3648E4-CDFF-4360-8958-2213EEEACA8F}" type="datetimeFigureOut">
              <a:rPr lang="en-US" smtClean="0"/>
              <a:pPr/>
              <a:t>9/24/2019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EB1EBE-B38D-45D1-89AB-E330579BA407}" type="slidenum">
              <a:rPr lang="en-US" smtClean="0"/>
              <a:pPr/>
              <a:t>‹#›</a:t>
            </a:fld>
            <a:endParaRPr lang="en-US"/>
          </a:p>
        </p:txBody>
      </p:sp>
    </p:spTree>
    <p:extLst>
      <p:ext uri="{BB962C8B-B14F-4D97-AF65-F5344CB8AC3E}">
        <p14:creationId xmlns:p14="http://schemas.microsoft.com/office/powerpoint/2010/main" val="237006277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iencespot.net/" TargetMode="External"/><Relationship Id="rId2" Type="http://schemas.openxmlformats.org/officeDocument/2006/relationships/hyperlink" Target="https://roomstyler.com/" TargetMode="Externa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homeguide.com/costs/cost-to-build-a-house"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WaGp37N22Kw"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hyperlink" Target="http://dreyfusdragon.blogspot.com/2010/12/december-vacation-movies.html" TargetMode="Externa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hyperlink" Target="https://roomstyler.com/3dplanner"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AF17433-C5A4-459E-93D0-A2CD8188EEC5}"/>
              </a:ext>
            </a:extLst>
          </p:cNvPr>
          <p:cNvSpPr txBox="1"/>
          <p:nvPr/>
        </p:nvSpPr>
        <p:spPr>
          <a:xfrm>
            <a:off x="102871" y="6080747"/>
            <a:ext cx="9017390" cy="646331"/>
          </a:xfrm>
          <a:prstGeom prst="rect">
            <a:avLst/>
          </a:prstGeom>
          <a:noFill/>
        </p:spPr>
        <p:txBody>
          <a:bodyPr wrap="square" rtlCol="0">
            <a:spAutoFit/>
          </a:bodyPr>
          <a:lstStyle/>
          <a:p>
            <a:pPr algn="ctr"/>
            <a:r>
              <a:rPr lang="en-US" sz="1200" i="1" dirty="0"/>
              <a:t>Image created by T. Tomm using </a:t>
            </a:r>
            <a:r>
              <a:rPr lang="en-US" sz="1200" dirty="0">
                <a:hlinkClick r:id="rId2"/>
              </a:rPr>
              <a:t>https://roomstyler.com</a:t>
            </a:r>
            <a:r>
              <a:rPr lang="en-US" sz="1200" dirty="0"/>
              <a:t>.</a:t>
            </a:r>
          </a:p>
          <a:p>
            <a:pPr algn="ctr"/>
            <a:r>
              <a:rPr lang="en-US" sz="1200" i="1" dirty="0"/>
              <a:t>Introductory activity (Parts A &amp; B) was shared by the Farnsworth Group during the 2019 4G STEM Camp </a:t>
            </a:r>
          </a:p>
          <a:p>
            <a:pPr algn="ctr"/>
            <a:r>
              <a:rPr lang="en-US" sz="1200" i="1" dirty="0"/>
              <a:t>Presentation by T. Tomm 2019   </a:t>
            </a:r>
            <a:r>
              <a:rPr lang="en-US" sz="1200" i="1" dirty="0">
                <a:hlinkClick r:id="rId3"/>
              </a:rPr>
              <a:t>sciencespot.net</a:t>
            </a:r>
            <a:endParaRPr lang="en-US" sz="1200" i="1" dirty="0"/>
          </a:p>
        </p:txBody>
      </p:sp>
      <p:pic>
        <p:nvPicPr>
          <p:cNvPr id="12" name="Picture 11" descr="STEAMMiniChallLogo.png"/>
          <p:cNvPicPr>
            <a:picLocks noChangeAspect="1"/>
          </p:cNvPicPr>
          <p:nvPr/>
        </p:nvPicPr>
        <p:blipFill>
          <a:blip r:embed="rId4" cstate="print"/>
          <a:stretch>
            <a:fillRect/>
          </a:stretch>
        </p:blipFill>
        <p:spPr>
          <a:xfrm>
            <a:off x="228764" y="192338"/>
            <a:ext cx="2601522" cy="1027886"/>
          </a:xfrm>
          <a:prstGeom prst="rect">
            <a:avLst/>
          </a:prstGeom>
        </p:spPr>
      </p:pic>
      <p:pic>
        <p:nvPicPr>
          <p:cNvPr id="8" name="Picture 7">
            <a:extLst>
              <a:ext uri="{FF2B5EF4-FFF2-40B4-BE49-F238E27FC236}">
                <a16:creationId xmlns:a16="http://schemas.microsoft.com/office/drawing/2014/main" id="{01575CA0-9F08-455E-B735-385C012A951D}"/>
              </a:ext>
            </a:extLst>
          </p:cNvPr>
          <p:cNvPicPr>
            <a:picLocks noChangeAspect="1"/>
          </p:cNvPicPr>
          <p:nvPr/>
        </p:nvPicPr>
        <p:blipFill>
          <a:blip r:embed="rId5"/>
          <a:stretch>
            <a:fillRect/>
          </a:stretch>
        </p:blipFill>
        <p:spPr>
          <a:xfrm>
            <a:off x="63845" y="1634318"/>
            <a:ext cx="9045826" cy="3753609"/>
          </a:xfrm>
          <a:prstGeom prst="rect">
            <a:avLst/>
          </a:prstGeom>
          <a:ln>
            <a:noFill/>
          </a:ln>
          <a:effectLst>
            <a:softEdge rad="112500"/>
          </a:effectLst>
        </p:spPr>
      </p:pic>
      <p:sp>
        <p:nvSpPr>
          <p:cNvPr id="13" name="Rectangle 12"/>
          <p:cNvSpPr/>
          <p:nvPr/>
        </p:nvSpPr>
        <p:spPr>
          <a:xfrm>
            <a:off x="960031" y="4190563"/>
            <a:ext cx="7562648" cy="1862048"/>
          </a:xfrm>
          <a:prstGeom prst="rect">
            <a:avLst/>
          </a:prstGeom>
          <a:noFill/>
        </p:spPr>
        <p:txBody>
          <a:bodyPr wrap="none" lIns="91440" tIns="45720" rIns="91440" bIns="45720">
            <a:spAutoFit/>
          </a:bodyPr>
          <a:lstStyle/>
          <a:p>
            <a:r>
              <a:rPr lang="en-US" sz="11500" b="1" dirty="0">
                <a:ln w="38100">
                  <a:solidFill>
                    <a:schemeClr val="tx1"/>
                  </a:solidFill>
                </a:ln>
                <a:solidFill>
                  <a:srgbClr val="FFFF00"/>
                </a:solidFill>
                <a:latin typeface="Cooper Black" panose="0208090404030B020404" pitchFamily="18" charset="0"/>
              </a:rPr>
              <a:t>Challenge</a:t>
            </a:r>
            <a:endParaRPr lang="en-US" sz="5400" dirty="0">
              <a:ln w="38100">
                <a:solidFill>
                  <a:schemeClr val="tx1"/>
                </a:solidFill>
              </a:ln>
              <a:solidFill>
                <a:srgbClr val="FFFF00"/>
              </a:solidFill>
            </a:endParaRPr>
          </a:p>
        </p:txBody>
      </p:sp>
      <p:sp>
        <p:nvSpPr>
          <p:cNvPr id="14" name="Rectangle 13"/>
          <p:cNvSpPr/>
          <p:nvPr/>
        </p:nvSpPr>
        <p:spPr>
          <a:xfrm>
            <a:off x="615669" y="1029291"/>
            <a:ext cx="8251372" cy="1862048"/>
          </a:xfrm>
          <a:prstGeom prst="rect">
            <a:avLst/>
          </a:prstGeom>
          <a:noFill/>
        </p:spPr>
        <p:txBody>
          <a:bodyPr wrap="square" lIns="91440" tIns="45720" rIns="91440" bIns="45720">
            <a:spAutoFit/>
          </a:bodyPr>
          <a:lstStyle/>
          <a:p>
            <a:r>
              <a:rPr lang="en-US" sz="11500" b="1" dirty="0">
                <a:ln w="38100">
                  <a:solidFill>
                    <a:schemeClr val="tx1"/>
                  </a:solidFill>
                </a:ln>
                <a:solidFill>
                  <a:srgbClr val="FFFF00"/>
                </a:solidFill>
                <a:latin typeface="Cooper Black" panose="0208090404030B020404" pitchFamily="18" charset="0"/>
              </a:rPr>
              <a:t>Hobby Hut</a:t>
            </a:r>
            <a:endParaRPr lang="en-US" sz="6000" dirty="0">
              <a:ln w="38100">
                <a:solidFill>
                  <a:schemeClr val="tx1"/>
                </a:solidFill>
              </a:ln>
              <a:solidFill>
                <a:srgbClr val="FFFF00"/>
              </a:solidFill>
            </a:endParaRPr>
          </a:p>
        </p:txBody>
      </p:sp>
    </p:spTree>
    <p:extLst>
      <p:ext uri="{BB962C8B-B14F-4D97-AF65-F5344CB8AC3E}">
        <p14:creationId xmlns:p14="http://schemas.microsoft.com/office/powerpoint/2010/main" val="13342711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D0064FD-47DE-4FA2-B824-B016D1B08B19}"/>
              </a:ext>
            </a:extLst>
          </p:cNvPr>
          <p:cNvPicPr>
            <a:picLocks noChangeAspect="1"/>
          </p:cNvPicPr>
          <p:nvPr/>
        </p:nvPicPr>
        <p:blipFill rotWithShape="1">
          <a:blip r:embed="rId3"/>
          <a:srcRect l="35309"/>
          <a:stretch/>
        </p:blipFill>
        <p:spPr>
          <a:xfrm>
            <a:off x="1239944" y="3999701"/>
            <a:ext cx="3189839" cy="2745758"/>
          </a:xfrm>
          <a:prstGeom prst="rect">
            <a:avLst/>
          </a:prstGeom>
        </p:spPr>
      </p:pic>
      <p:sp>
        <p:nvSpPr>
          <p:cNvPr id="13" name="Text Box 9">
            <a:extLst>
              <a:ext uri="{FF2B5EF4-FFF2-40B4-BE49-F238E27FC236}">
                <a16:creationId xmlns:a16="http://schemas.microsoft.com/office/drawing/2014/main" id="{110D44A9-DB58-450D-AB15-2BE853544AD3}"/>
              </a:ext>
            </a:extLst>
          </p:cNvPr>
          <p:cNvSpPr txBox="1">
            <a:spLocks noChangeArrowheads="1"/>
          </p:cNvSpPr>
          <p:nvPr/>
        </p:nvSpPr>
        <p:spPr bwMode="auto">
          <a:xfrm>
            <a:off x="4477011" y="5267008"/>
            <a:ext cx="4490688" cy="1201977"/>
          </a:xfrm>
          <a:prstGeom prst="rect">
            <a:avLst/>
          </a:prstGeom>
          <a:noFill/>
          <a:ln w="9525">
            <a:noFill/>
            <a:miter lim="800000"/>
            <a:headEnd/>
            <a:tailEnd/>
          </a:ln>
          <a:effectLst/>
        </p:spPr>
        <p:txBody>
          <a:bodyPr wrap="square" lIns="93071" tIns="46536" rIns="93071" bIns="46536">
            <a:spAutoFit/>
          </a:bodyPr>
          <a:lstStyle/>
          <a:p>
            <a:r>
              <a:rPr lang="en-US" sz="2400" dirty="0">
                <a:latin typeface="Times New Roman" panose="02020603050405020304" pitchFamily="18" charset="0"/>
                <a:cs typeface="Times New Roman" panose="02020603050405020304" pitchFamily="18" charset="0"/>
              </a:rPr>
              <a:t>Move the 3D camera around to see your space as you add items and make changes</a:t>
            </a:r>
          </a:p>
        </p:txBody>
      </p:sp>
      <p:sp>
        <p:nvSpPr>
          <p:cNvPr id="118793" name="Text Box 9"/>
          <p:cNvSpPr txBox="1">
            <a:spLocks noChangeArrowheads="1"/>
          </p:cNvSpPr>
          <p:nvPr/>
        </p:nvSpPr>
        <p:spPr bwMode="auto">
          <a:xfrm>
            <a:off x="2096086" y="389015"/>
            <a:ext cx="6806287" cy="832645"/>
          </a:xfrm>
          <a:prstGeom prst="rect">
            <a:avLst/>
          </a:prstGeom>
          <a:noFill/>
          <a:ln w="9525">
            <a:noFill/>
            <a:miter lim="800000"/>
            <a:headEnd/>
            <a:tailEnd/>
          </a:ln>
          <a:effectLst/>
        </p:spPr>
        <p:txBody>
          <a:bodyPr wrap="square" lIns="93071" tIns="46536" rIns="93071" bIns="46536">
            <a:spAutoFit/>
          </a:bodyPr>
          <a:lstStyle/>
          <a:p>
            <a:r>
              <a:rPr lang="en-US" sz="2400" dirty="0">
                <a:latin typeface="Times New Roman" panose="02020603050405020304" pitchFamily="18" charset="0"/>
                <a:cs typeface="Times New Roman" panose="02020603050405020304" pitchFamily="18" charset="0"/>
              </a:rPr>
              <a:t>Click on interior walls to change their height or delete them</a:t>
            </a:r>
          </a:p>
        </p:txBody>
      </p:sp>
      <p:pic>
        <p:nvPicPr>
          <p:cNvPr id="4" name="Picture 3">
            <a:extLst>
              <a:ext uri="{FF2B5EF4-FFF2-40B4-BE49-F238E27FC236}">
                <a16:creationId xmlns:a16="http://schemas.microsoft.com/office/drawing/2014/main" id="{2F660311-6216-4BC1-9043-77A7CBFEC1B4}"/>
              </a:ext>
            </a:extLst>
          </p:cNvPr>
          <p:cNvPicPr>
            <a:picLocks noChangeAspect="1"/>
          </p:cNvPicPr>
          <p:nvPr/>
        </p:nvPicPr>
        <p:blipFill>
          <a:blip r:embed="rId4"/>
          <a:stretch>
            <a:fillRect/>
          </a:stretch>
        </p:blipFill>
        <p:spPr>
          <a:xfrm>
            <a:off x="188339" y="1736929"/>
            <a:ext cx="2380545" cy="2375313"/>
          </a:xfrm>
          <a:prstGeom prst="rect">
            <a:avLst/>
          </a:prstGeom>
          <a:ln>
            <a:solidFill>
              <a:schemeClr val="tx1"/>
            </a:solidFill>
          </a:ln>
        </p:spPr>
      </p:pic>
      <p:pic>
        <p:nvPicPr>
          <p:cNvPr id="5" name="Picture 4">
            <a:extLst>
              <a:ext uri="{FF2B5EF4-FFF2-40B4-BE49-F238E27FC236}">
                <a16:creationId xmlns:a16="http://schemas.microsoft.com/office/drawing/2014/main" id="{E6B8D9BB-E132-46E1-A137-31D4ECD25229}"/>
              </a:ext>
            </a:extLst>
          </p:cNvPr>
          <p:cNvPicPr>
            <a:picLocks noChangeAspect="1"/>
          </p:cNvPicPr>
          <p:nvPr/>
        </p:nvPicPr>
        <p:blipFill>
          <a:blip r:embed="rId5"/>
          <a:stretch>
            <a:fillRect/>
          </a:stretch>
        </p:blipFill>
        <p:spPr>
          <a:xfrm>
            <a:off x="241627" y="216076"/>
            <a:ext cx="1689565" cy="1319413"/>
          </a:xfrm>
          <a:prstGeom prst="rect">
            <a:avLst/>
          </a:prstGeom>
          <a:ln>
            <a:solidFill>
              <a:schemeClr val="tx1"/>
            </a:solidFill>
          </a:ln>
        </p:spPr>
      </p:pic>
      <p:sp>
        <p:nvSpPr>
          <p:cNvPr id="11" name="Text Box 9">
            <a:extLst>
              <a:ext uri="{FF2B5EF4-FFF2-40B4-BE49-F238E27FC236}">
                <a16:creationId xmlns:a16="http://schemas.microsoft.com/office/drawing/2014/main" id="{F33A6DAF-6E94-41E2-B7D6-2680FEA803D6}"/>
              </a:ext>
            </a:extLst>
          </p:cNvPr>
          <p:cNvSpPr txBox="1">
            <a:spLocks noChangeArrowheads="1"/>
          </p:cNvSpPr>
          <p:nvPr/>
        </p:nvSpPr>
        <p:spPr bwMode="auto">
          <a:xfrm>
            <a:off x="2834863" y="1815211"/>
            <a:ext cx="5877819" cy="2002196"/>
          </a:xfrm>
          <a:prstGeom prst="rect">
            <a:avLst/>
          </a:prstGeom>
          <a:noFill/>
          <a:ln w="9525">
            <a:noFill/>
            <a:miter lim="800000"/>
            <a:headEnd/>
            <a:tailEnd/>
          </a:ln>
          <a:effectLst/>
        </p:spPr>
        <p:txBody>
          <a:bodyPr wrap="square" lIns="93071" tIns="46536" rIns="93071" bIns="46536">
            <a:spAutoFit/>
          </a:bodyPr>
          <a:lstStyle/>
          <a:p>
            <a:r>
              <a:rPr lang="en-US" sz="2400" dirty="0">
                <a:latin typeface="Times New Roman" panose="02020603050405020304" pitchFamily="18" charset="0"/>
                <a:cs typeface="Times New Roman" panose="02020603050405020304" pitchFamily="18" charset="0"/>
              </a:rPr>
              <a:t>Add doors and windows. </a:t>
            </a:r>
          </a:p>
          <a:p>
            <a:endParaRPr lang="en-US" sz="1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Place items by clicking the green plus sign.</a:t>
            </a:r>
          </a:p>
          <a:p>
            <a:endParaRPr lang="en-US" sz="12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You can also change their sizes after they are placed.</a:t>
            </a:r>
          </a:p>
        </p:txBody>
      </p:sp>
      <p:cxnSp>
        <p:nvCxnSpPr>
          <p:cNvPr id="8" name="Straight Arrow Connector 7">
            <a:extLst>
              <a:ext uri="{FF2B5EF4-FFF2-40B4-BE49-F238E27FC236}">
                <a16:creationId xmlns:a16="http://schemas.microsoft.com/office/drawing/2014/main" id="{7CE9B9B2-5017-4BB1-B8F1-7379121AC039}"/>
              </a:ext>
            </a:extLst>
          </p:cNvPr>
          <p:cNvCxnSpPr>
            <a:stCxn id="13" idx="1"/>
          </p:cNvCxnSpPr>
          <p:nvPr/>
        </p:nvCxnSpPr>
        <p:spPr bwMode="auto">
          <a:xfrm flipH="1">
            <a:off x="3404382" y="5867997"/>
            <a:ext cx="1072629" cy="251449"/>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cxnSp>
        <p:nvCxnSpPr>
          <p:cNvPr id="15" name="Straight Arrow Connector 14">
            <a:extLst>
              <a:ext uri="{FF2B5EF4-FFF2-40B4-BE49-F238E27FC236}">
                <a16:creationId xmlns:a16="http://schemas.microsoft.com/office/drawing/2014/main" id="{1B03BAAE-B565-4F2B-BA78-005B486D7D90}"/>
              </a:ext>
            </a:extLst>
          </p:cNvPr>
          <p:cNvCxnSpPr>
            <a:cxnSpLocks/>
          </p:cNvCxnSpPr>
          <p:nvPr/>
        </p:nvCxnSpPr>
        <p:spPr bwMode="auto">
          <a:xfrm flipH="1" flipV="1">
            <a:off x="1762235" y="1862653"/>
            <a:ext cx="1200784" cy="188105"/>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cxnSp>
        <p:nvCxnSpPr>
          <p:cNvPr id="17" name="Straight Arrow Connector 16">
            <a:extLst>
              <a:ext uri="{FF2B5EF4-FFF2-40B4-BE49-F238E27FC236}">
                <a16:creationId xmlns:a16="http://schemas.microsoft.com/office/drawing/2014/main" id="{49FC4DAC-3D2F-4E69-B68D-F14C2CC5CCE1}"/>
              </a:ext>
            </a:extLst>
          </p:cNvPr>
          <p:cNvCxnSpPr>
            <a:cxnSpLocks/>
          </p:cNvCxnSpPr>
          <p:nvPr/>
        </p:nvCxnSpPr>
        <p:spPr bwMode="auto">
          <a:xfrm flipH="1">
            <a:off x="1762235" y="652634"/>
            <a:ext cx="333851" cy="1"/>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23533051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93" name="Text Box 9"/>
          <p:cNvSpPr txBox="1">
            <a:spLocks noChangeArrowheads="1"/>
          </p:cNvSpPr>
          <p:nvPr/>
        </p:nvSpPr>
        <p:spPr bwMode="auto">
          <a:xfrm>
            <a:off x="4135902" y="796979"/>
            <a:ext cx="4821280" cy="4856823"/>
          </a:xfrm>
          <a:prstGeom prst="rect">
            <a:avLst/>
          </a:prstGeom>
          <a:noFill/>
          <a:ln w="9525">
            <a:noFill/>
            <a:miter lim="800000"/>
            <a:headEnd/>
            <a:tailEnd/>
          </a:ln>
          <a:effectLst/>
        </p:spPr>
        <p:txBody>
          <a:bodyPr wrap="square" lIns="93071" tIns="46536" rIns="93071" bIns="46536">
            <a:spAutoFit/>
          </a:bodyPr>
          <a:lstStyle/>
          <a:p>
            <a:r>
              <a:rPr lang="en-US" sz="2400" b="1" dirty="0">
                <a:latin typeface="Times New Roman" panose="02020603050405020304" pitchFamily="18" charset="0"/>
                <a:cs typeface="Times New Roman" panose="02020603050405020304" pitchFamily="18" charset="0"/>
              </a:rPr>
              <a:t>Click the CHAIR to see the options for designing the space.</a:t>
            </a:r>
          </a:p>
          <a:p>
            <a:endParaRPr lang="en-US" sz="105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Drag and drop items into your space. </a:t>
            </a:r>
          </a:p>
          <a:p>
            <a:r>
              <a:rPr lang="en-US" sz="2400" dirty="0">
                <a:latin typeface="Times New Roman" panose="02020603050405020304" pitchFamily="18" charset="0"/>
                <a:cs typeface="Times New Roman" panose="02020603050405020304" pitchFamily="18" charset="0"/>
              </a:rPr>
              <a:t>Use the red X to delete items.</a:t>
            </a:r>
          </a:p>
          <a:p>
            <a:r>
              <a:rPr lang="en-US" sz="2400" dirty="0">
                <a:latin typeface="Times New Roman" panose="02020603050405020304" pitchFamily="18" charset="0"/>
                <a:cs typeface="Times New Roman" panose="02020603050405020304" pitchFamily="18" charset="0"/>
              </a:rPr>
              <a:t>Use the green + to add more of the same item.</a:t>
            </a: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Click the PAINT BRUSH to change materials and colors for walls and floors. </a:t>
            </a:r>
          </a:p>
          <a:p>
            <a:endParaRPr lang="en-US" sz="11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Drag and drop items into your space to change your walls and floors.</a:t>
            </a:r>
          </a:p>
        </p:txBody>
      </p:sp>
      <p:pic>
        <p:nvPicPr>
          <p:cNvPr id="4" name="Picture 3">
            <a:extLst>
              <a:ext uri="{FF2B5EF4-FFF2-40B4-BE49-F238E27FC236}">
                <a16:creationId xmlns:a16="http://schemas.microsoft.com/office/drawing/2014/main" id="{7875122D-2408-404A-B9DB-14224CF9C0BF}"/>
              </a:ext>
            </a:extLst>
          </p:cNvPr>
          <p:cNvPicPr>
            <a:picLocks noChangeAspect="1"/>
          </p:cNvPicPr>
          <p:nvPr/>
        </p:nvPicPr>
        <p:blipFill>
          <a:blip r:embed="rId3"/>
          <a:stretch>
            <a:fillRect/>
          </a:stretch>
        </p:blipFill>
        <p:spPr>
          <a:xfrm>
            <a:off x="186818" y="677839"/>
            <a:ext cx="3742922" cy="5103983"/>
          </a:xfrm>
          <a:prstGeom prst="rect">
            <a:avLst/>
          </a:prstGeom>
          <a:ln>
            <a:solidFill>
              <a:schemeClr val="tx1"/>
            </a:solidFill>
          </a:ln>
        </p:spPr>
      </p:pic>
      <p:cxnSp>
        <p:nvCxnSpPr>
          <p:cNvPr id="26" name="Straight Arrow Connector 25">
            <a:extLst>
              <a:ext uri="{FF2B5EF4-FFF2-40B4-BE49-F238E27FC236}">
                <a16:creationId xmlns:a16="http://schemas.microsoft.com/office/drawing/2014/main" id="{C1EE2B0F-C33F-45FF-91FF-72D5C1ADA414}"/>
              </a:ext>
            </a:extLst>
          </p:cNvPr>
          <p:cNvCxnSpPr>
            <a:cxnSpLocks/>
          </p:cNvCxnSpPr>
          <p:nvPr/>
        </p:nvCxnSpPr>
        <p:spPr bwMode="auto">
          <a:xfrm flipH="1">
            <a:off x="3498249" y="1076178"/>
            <a:ext cx="637653" cy="707385"/>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cxnSp>
        <p:nvCxnSpPr>
          <p:cNvPr id="28" name="Straight Arrow Connector 27">
            <a:extLst>
              <a:ext uri="{FF2B5EF4-FFF2-40B4-BE49-F238E27FC236}">
                <a16:creationId xmlns:a16="http://schemas.microsoft.com/office/drawing/2014/main" id="{D9855902-66DB-4E57-B5DA-7F55546859EA}"/>
              </a:ext>
            </a:extLst>
          </p:cNvPr>
          <p:cNvCxnSpPr>
            <a:cxnSpLocks/>
          </p:cNvCxnSpPr>
          <p:nvPr/>
        </p:nvCxnSpPr>
        <p:spPr bwMode="auto">
          <a:xfrm flipH="1" flipV="1">
            <a:off x="3498251" y="2416454"/>
            <a:ext cx="764260" cy="1184875"/>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5373445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7A7CFE9-3074-448A-85AE-ACE3D443A9BD}"/>
              </a:ext>
            </a:extLst>
          </p:cNvPr>
          <p:cNvSpPr/>
          <p:nvPr/>
        </p:nvSpPr>
        <p:spPr>
          <a:xfrm>
            <a:off x="2506520" y="127020"/>
            <a:ext cx="6404178" cy="3262432"/>
          </a:xfrm>
          <a:prstGeom prst="rect">
            <a:avLst/>
          </a:prstGeom>
          <a:noFill/>
        </p:spPr>
        <p:txBody>
          <a:bodyPr wrap="square">
            <a:spAutoFit/>
          </a:bodyPr>
          <a:lstStyle/>
          <a:p>
            <a:r>
              <a:rPr lang="en-US" sz="2400" dirty="0">
                <a:latin typeface="Times New Roman" panose="02020603050405020304" pitchFamily="18" charset="0"/>
                <a:cs typeface="Times New Roman" panose="02020603050405020304" pitchFamily="18" charset="0"/>
              </a:rPr>
              <a:t>Done?  Click the SAVE button to save your room.  </a:t>
            </a:r>
          </a:p>
          <a:p>
            <a:endParaRPr lang="en-US" sz="2400" dirty="0">
              <a:latin typeface="Times New Roman" panose="02020603050405020304" pitchFamily="18" charset="0"/>
              <a:cs typeface="Times New Roman" panose="02020603050405020304" pitchFamily="18" charset="0"/>
            </a:endParaRPr>
          </a:p>
          <a:p>
            <a:endParaRPr lang="en-US" sz="11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Click the TAKE A 3D PHOTO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button.</a:t>
            </a: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9AFECDD9-7217-4EC6-BC04-722013C3758C}"/>
              </a:ext>
            </a:extLst>
          </p:cNvPr>
          <p:cNvPicPr>
            <a:picLocks noChangeAspect="1"/>
          </p:cNvPicPr>
          <p:nvPr/>
        </p:nvPicPr>
        <p:blipFill rotWithShape="1">
          <a:blip r:embed="rId3"/>
          <a:srcRect l="43231" t="13127" r="44864" b="61013"/>
          <a:stretch/>
        </p:blipFill>
        <p:spPr>
          <a:xfrm>
            <a:off x="158103" y="316540"/>
            <a:ext cx="2154059" cy="2630660"/>
          </a:xfrm>
          <a:prstGeom prst="rect">
            <a:avLst/>
          </a:prstGeom>
        </p:spPr>
      </p:pic>
      <p:pic>
        <p:nvPicPr>
          <p:cNvPr id="4" name="Picture 3">
            <a:extLst>
              <a:ext uri="{FF2B5EF4-FFF2-40B4-BE49-F238E27FC236}">
                <a16:creationId xmlns:a16="http://schemas.microsoft.com/office/drawing/2014/main" id="{91FBB138-53BA-458E-89D1-995485ACB9B0}"/>
              </a:ext>
            </a:extLst>
          </p:cNvPr>
          <p:cNvPicPr>
            <a:picLocks noChangeAspect="1"/>
          </p:cNvPicPr>
          <p:nvPr/>
        </p:nvPicPr>
        <p:blipFill>
          <a:blip r:embed="rId4"/>
          <a:stretch>
            <a:fillRect/>
          </a:stretch>
        </p:blipFill>
        <p:spPr>
          <a:xfrm>
            <a:off x="6939991" y="573642"/>
            <a:ext cx="1934733" cy="1522551"/>
          </a:xfrm>
          <a:prstGeom prst="rect">
            <a:avLst/>
          </a:prstGeom>
        </p:spPr>
      </p:pic>
      <p:sp>
        <p:nvSpPr>
          <p:cNvPr id="7" name="Rectangle 6">
            <a:extLst>
              <a:ext uri="{FF2B5EF4-FFF2-40B4-BE49-F238E27FC236}">
                <a16:creationId xmlns:a16="http://schemas.microsoft.com/office/drawing/2014/main" id="{20C1A386-AD71-448F-A995-F5E1AD94E73F}"/>
              </a:ext>
            </a:extLst>
          </p:cNvPr>
          <p:cNvSpPr/>
          <p:nvPr/>
        </p:nvSpPr>
        <p:spPr>
          <a:xfrm>
            <a:off x="2468920" y="2096303"/>
            <a:ext cx="6479377" cy="1569660"/>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Find the CLICK HERE link in the pop-up window to open the 3D view in a new window.   Be patient – it may take a few minutes!</a:t>
            </a:r>
          </a:p>
          <a:p>
            <a:endParaRPr lang="en-US" sz="2400" dirty="0">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49C945D8-ADEF-4E01-B3BD-FFBCCDA67BDA}"/>
              </a:ext>
            </a:extLst>
          </p:cNvPr>
          <p:cNvSpPr/>
          <p:nvPr/>
        </p:nvSpPr>
        <p:spPr>
          <a:xfrm>
            <a:off x="87972" y="3600856"/>
            <a:ext cx="5492476" cy="3046988"/>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Use the screen capture tools on your laptop to get an image.  </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Move the camera to a different location and repeat the process to get more views. </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Save them in a Google Doc or Slides presentation and share with your teacher.</a:t>
            </a:r>
          </a:p>
        </p:txBody>
      </p:sp>
      <p:cxnSp>
        <p:nvCxnSpPr>
          <p:cNvPr id="16" name="Straight Arrow Connector 15">
            <a:extLst>
              <a:ext uri="{FF2B5EF4-FFF2-40B4-BE49-F238E27FC236}">
                <a16:creationId xmlns:a16="http://schemas.microsoft.com/office/drawing/2014/main" id="{DEB9478F-461A-476C-8A0D-A70EC4A6BA88}"/>
              </a:ext>
            </a:extLst>
          </p:cNvPr>
          <p:cNvCxnSpPr>
            <a:cxnSpLocks/>
          </p:cNvCxnSpPr>
          <p:nvPr/>
        </p:nvCxnSpPr>
        <p:spPr bwMode="auto">
          <a:xfrm flipH="1">
            <a:off x="942535" y="412537"/>
            <a:ext cx="1526386" cy="322211"/>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cxnSp>
        <p:nvCxnSpPr>
          <p:cNvPr id="18" name="Straight Arrow Connector 17">
            <a:extLst>
              <a:ext uri="{FF2B5EF4-FFF2-40B4-BE49-F238E27FC236}">
                <a16:creationId xmlns:a16="http://schemas.microsoft.com/office/drawing/2014/main" id="{976B0EEC-A6F2-40EF-B0F6-E57452534FAA}"/>
              </a:ext>
            </a:extLst>
          </p:cNvPr>
          <p:cNvCxnSpPr>
            <a:cxnSpLocks/>
          </p:cNvCxnSpPr>
          <p:nvPr/>
        </p:nvCxnSpPr>
        <p:spPr bwMode="auto">
          <a:xfrm>
            <a:off x="5934469" y="1492808"/>
            <a:ext cx="1169716" cy="326984"/>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pic>
        <p:nvPicPr>
          <p:cNvPr id="2" name="Picture 1">
            <a:extLst>
              <a:ext uri="{FF2B5EF4-FFF2-40B4-BE49-F238E27FC236}">
                <a16:creationId xmlns:a16="http://schemas.microsoft.com/office/drawing/2014/main" id="{BFFB3946-3C3E-465C-AB0D-3E8821F50443}"/>
              </a:ext>
            </a:extLst>
          </p:cNvPr>
          <p:cNvPicPr>
            <a:picLocks noChangeAspect="1"/>
          </p:cNvPicPr>
          <p:nvPr/>
        </p:nvPicPr>
        <p:blipFill>
          <a:blip r:embed="rId5"/>
          <a:stretch>
            <a:fillRect/>
          </a:stretch>
        </p:blipFill>
        <p:spPr>
          <a:xfrm rot="21224995">
            <a:off x="6087099" y="3399385"/>
            <a:ext cx="2519362" cy="1625207"/>
          </a:xfrm>
          <a:prstGeom prst="rect">
            <a:avLst/>
          </a:prstGeom>
        </p:spPr>
      </p:pic>
      <p:pic>
        <p:nvPicPr>
          <p:cNvPr id="5" name="Picture 4">
            <a:extLst>
              <a:ext uri="{FF2B5EF4-FFF2-40B4-BE49-F238E27FC236}">
                <a16:creationId xmlns:a16="http://schemas.microsoft.com/office/drawing/2014/main" id="{0BDBB3EB-F481-4C1F-BED3-A03E2B699667}"/>
              </a:ext>
            </a:extLst>
          </p:cNvPr>
          <p:cNvPicPr>
            <a:picLocks noChangeAspect="1"/>
          </p:cNvPicPr>
          <p:nvPr/>
        </p:nvPicPr>
        <p:blipFill rotWithShape="1">
          <a:blip r:embed="rId6"/>
          <a:srcRect l="8877" r="16494"/>
          <a:stretch/>
        </p:blipFill>
        <p:spPr>
          <a:xfrm rot="233917">
            <a:off x="5919253" y="5016790"/>
            <a:ext cx="2976228" cy="1654870"/>
          </a:xfrm>
          <a:prstGeom prst="rect">
            <a:avLst/>
          </a:prstGeom>
        </p:spPr>
      </p:pic>
    </p:spTree>
    <p:extLst>
      <p:ext uri="{BB962C8B-B14F-4D97-AF65-F5344CB8AC3E}">
        <p14:creationId xmlns:p14="http://schemas.microsoft.com/office/powerpoint/2010/main" val="15511230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8" name="Rectangle 4"/>
          <p:cNvSpPr>
            <a:spLocks noChangeArrowheads="1"/>
          </p:cNvSpPr>
          <p:nvPr/>
        </p:nvSpPr>
        <p:spPr bwMode="auto">
          <a:xfrm>
            <a:off x="14288" y="233839"/>
            <a:ext cx="7465219" cy="1143000"/>
          </a:xfrm>
          <a:prstGeom prst="rect">
            <a:avLst/>
          </a:prstGeom>
          <a:noFill/>
          <a:ln w="9525">
            <a:noFill/>
            <a:miter lim="800000"/>
            <a:headEnd/>
            <a:tailEnd/>
          </a:ln>
          <a:effectLst/>
        </p:spPr>
        <p:txBody>
          <a:bodyPr lIns="93071" tIns="46536" rIns="93071" bIns="46536" anchor="b"/>
          <a:lstStyle/>
          <a:p>
            <a:pPr defTabSz="857250" fontAlgn="base">
              <a:spcBef>
                <a:spcPct val="0"/>
              </a:spcBef>
              <a:spcAft>
                <a:spcPct val="0"/>
              </a:spcAft>
            </a:pPr>
            <a:endParaRPr lang="en-US" sz="3469" dirty="0">
              <a:solidFill>
                <a:srgbClr val="333399">
                  <a:lumMod val="75000"/>
                </a:srgbClr>
              </a:solidFill>
              <a:latin typeface="GrilledCheese BTN Toasted" pitchFamily="34" charset="0"/>
            </a:endParaRPr>
          </a:p>
        </p:txBody>
      </p:sp>
      <p:sp>
        <p:nvSpPr>
          <p:cNvPr id="118793" name="Text Box 9"/>
          <p:cNvSpPr txBox="1">
            <a:spLocks noChangeArrowheads="1"/>
          </p:cNvSpPr>
          <p:nvPr/>
        </p:nvSpPr>
        <p:spPr bwMode="auto">
          <a:xfrm>
            <a:off x="142875" y="956832"/>
            <a:ext cx="8818245" cy="5510848"/>
          </a:xfrm>
          <a:prstGeom prst="rect">
            <a:avLst/>
          </a:prstGeom>
          <a:noFill/>
          <a:ln w="9525">
            <a:noFill/>
            <a:miter lim="800000"/>
            <a:headEnd/>
            <a:tailEnd/>
          </a:ln>
          <a:effectLst/>
        </p:spPr>
        <p:txBody>
          <a:bodyPr wrap="square" lIns="93071" tIns="46536" rIns="93071" bIns="46536">
            <a:spAutoFit/>
          </a:bodyPr>
          <a:lstStyle/>
          <a:p>
            <a:r>
              <a:rPr lang="en-US" sz="3200" dirty="0"/>
              <a:t>If you could create a Hobby Hut, what areas and items would you include?</a:t>
            </a:r>
          </a:p>
          <a:p>
            <a:pPr algn="just"/>
            <a:endParaRPr lang="en-US" sz="3200" dirty="0"/>
          </a:p>
          <a:p>
            <a:r>
              <a:rPr lang="en-US" sz="3200" dirty="0"/>
              <a:t>What styles, materials, and </a:t>
            </a:r>
            <a:br>
              <a:rPr lang="en-US" sz="3200" dirty="0"/>
            </a:br>
            <a:r>
              <a:rPr lang="en-US" sz="3200" dirty="0"/>
              <a:t>colors would you incorporate for </a:t>
            </a:r>
            <a:br>
              <a:rPr lang="en-US" sz="3200" dirty="0"/>
            </a:br>
            <a:r>
              <a:rPr lang="en-US" sz="3200" dirty="0"/>
              <a:t>floors, walls, and other items?</a:t>
            </a:r>
          </a:p>
          <a:p>
            <a:endParaRPr lang="en-US" sz="3200" dirty="0"/>
          </a:p>
          <a:p>
            <a:r>
              <a:rPr lang="en-US" sz="3200" dirty="0"/>
              <a:t>What are your “must-haves”?  </a:t>
            </a:r>
          </a:p>
          <a:p>
            <a:endParaRPr lang="en-US" sz="3200" dirty="0"/>
          </a:p>
          <a:p>
            <a:r>
              <a:rPr lang="en-US" sz="3200" dirty="0"/>
              <a:t>How much will it cost to build </a:t>
            </a:r>
            <a:br>
              <a:rPr lang="en-US" sz="3200" dirty="0"/>
            </a:br>
            <a:r>
              <a:rPr lang="en-US" sz="3200" dirty="0"/>
              <a:t>and furnish?</a:t>
            </a:r>
          </a:p>
        </p:txBody>
      </p:sp>
      <p:sp>
        <p:nvSpPr>
          <p:cNvPr id="10" name="TextBox 9"/>
          <p:cNvSpPr txBox="1"/>
          <p:nvPr/>
        </p:nvSpPr>
        <p:spPr>
          <a:xfrm>
            <a:off x="1" y="0"/>
            <a:ext cx="9129712" cy="707886"/>
          </a:xfrm>
          <a:prstGeom prst="rect">
            <a:avLst/>
          </a:prstGeom>
          <a:solidFill>
            <a:srgbClr val="92D050"/>
          </a:solidFill>
        </p:spPr>
        <p:txBody>
          <a:bodyPr wrap="square" rtlCol="0">
            <a:spAutoFit/>
          </a:bodyPr>
          <a:lstStyle/>
          <a:p>
            <a:pPr algn="ctr" defTabSz="857250" fontAlgn="base">
              <a:spcBef>
                <a:spcPct val="0"/>
              </a:spcBef>
              <a:spcAft>
                <a:spcPct val="0"/>
              </a:spcAft>
            </a:pPr>
            <a:r>
              <a:rPr lang="en-US" sz="4000" dirty="0">
                <a:solidFill>
                  <a:srgbClr val="FFFF00"/>
                </a:solidFill>
                <a:latin typeface="Cooper Black" pitchFamily="18" charset="0"/>
              </a:rPr>
              <a:t>How will you design your space?</a:t>
            </a:r>
            <a:endParaRPr lang="en-US" sz="4000" kern="10" dirty="0">
              <a:ln w="31750">
                <a:noFill/>
                <a:round/>
                <a:headEnd/>
                <a:tailEnd/>
              </a:ln>
              <a:solidFill>
                <a:srgbClr val="FFFF00"/>
              </a:solidFill>
              <a:latin typeface="Cooper Black" pitchFamily="18" charset="0"/>
            </a:endParaRPr>
          </a:p>
        </p:txBody>
      </p:sp>
      <p:pic>
        <p:nvPicPr>
          <p:cNvPr id="1026" name="Picture 2"/>
          <p:cNvPicPr>
            <a:picLocks noChangeAspect="1" noChangeArrowheads="1"/>
          </p:cNvPicPr>
          <p:nvPr/>
        </p:nvPicPr>
        <p:blipFill>
          <a:blip r:embed="rId3" cstate="print"/>
          <a:srcRect/>
          <a:stretch>
            <a:fillRect/>
          </a:stretch>
        </p:blipFill>
        <p:spPr bwMode="auto">
          <a:xfrm>
            <a:off x="6160053" y="1898653"/>
            <a:ext cx="2801067" cy="2037673"/>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6251078" y="4089789"/>
            <a:ext cx="2710042" cy="2238495"/>
          </a:xfrm>
          <a:prstGeom prst="rect">
            <a:avLst/>
          </a:prstGeom>
          <a:noFill/>
          <a:ln w="9525">
            <a:noFill/>
            <a:miter lim="800000"/>
            <a:headEnd/>
            <a:tailEnd/>
          </a:ln>
        </p:spPr>
      </p:pic>
    </p:spTree>
    <p:extLst>
      <p:ext uri="{BB962C8B-B14F-4D97-AF65-F5344CB8AC3E}">
        <p14:creationId xmlns:p14="http://schemas.microsoft.com/office/powerpoint/2010/main" val="32887863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8" name="Rectangle 4"/>
          <p:cNvSpPr>
            <a:spLocks noChangeArrowheads="1"/>
          </p:cNvSpPr>
          <p:nvPr/>
        </p:nvSpPr>
        <p:spPr bwMode="auto">
          <a:xfrm>
            <a:off x="14288" y="233839"/>
            <a:ext cx="7465219" cy="1143000"/>
          </a:xfrm>
          <a:prstGeom prst="rect">
            <a:avLst/>
          </a:prstGeom>
          <a:noFill/>
          <a:ln w="9525">
            <a:noFill/>
            <a:miter lim="800000"/>
            <a:headEnd/>
            <a:tailEnd/>
          </a:ln>
          <a:effectLst/>
        </p:spPr>
        <p:txBody>
          <a:bodyPr lIns="93071" tIns="46536" rIns="93071" bIns="46536" anchor="b"/>
          <a:lstStyle/>
          <a:p>
            <a:pPr defTabSz="857250" fontAlgn="base">
              <a:spcBef>
                <a:spcPct val="0"/>
              </a:spcBef>
              <a:spcAft>
                <a:spcPct val="0"/>
              </a:spcAft>
            </a:pPr>
            <a:endParaRPr lang="en-US" sz="3469" dirty="0">
              <a:solidFill>
                <a:srgbClr val="333399">
                  <a:lumMod val="75000"/>
                </a:srgbClr>
              </a:solidFill>
              <a:latin typeface="GrilledCheese BTN Toasted" pitchFamily="34" charset="0"/>
            </a:endParaRPr>
          </a:p>
        </p:txBody>
      </p:sp>
      <p:sp>
        <p:nvSpPr>
          <p:cNvPr id="118793" name="Text Box 9"/>
          <p:cNvSpPr txBox="1">
            <a:spLocks noChangeArrowheads="1"/>
          </p:cNvSpPr>
          <p:nvPr/>
        </p:nvSpPr>
        <p:spPr bwMode="auto">
          <a:xfrm>
            <a:off x="299356" y="928647"/>
            <a:ext cx="8545286" cy="5695514"/>
          </a:xfrm>
          <a:prstGeom prst="rect">
            <a:avLst/>
          </a:prstGeom>
          <a:noFill/>
          <a:ln w="9525">
            <a:noFill/>
            <a:miter lim="800000"/>
            <a:headEnd/>
            <a:tailEnd/>
          </a:ln>
          <a:effectLst/>
        </p:spPr>
        <p:txBody>
          <a:bodyPr wrap="square" lIns="93071" tIns="46536" rIns="93071" bIns="46536">
            <a:spAutoFit/>
          </a:bodyPr>
          <a:lstStyle/>
          <a:p>
            <a:r>
              <a:rPr lang="en-US" sz="2800" dirty="0">
                <a:latin typeface="Times New Roman" pitchFamily="18" charset="0"/>
                <a:cs typeface="Times New Roman" pitchFamily="18" charset="0"/>
              </a:rPr>
              <a:t>You will need to create 10 boxes for this activity. The size of the boxes will be determined by rolling a die two times.   </a:t>
            </a:r>
          </a:p>
          <a:p>
            <a:endParaRPr lang="en-US" sz="1200" dirty="0">
              <a:latin typeface="Times New Roman" pitchFamily="18" charset="0"/>
              <a:cs typeface="Times New Roman" pitchFamily="18" charset="0"/>
            </a:endParaRPr>
          </a:p>
          <a:p>
            <a:r>
              <a:rPr lang="en-US" sz="2800" dirty="0">
                <a:latin typeface="Times New Roman" pitchFamily="18" charset="0"/>
                <a:cs typeface="Times New Roman" pitchFamily="18" charset="0"/>
              </a:rPr>
              <a:t>The first roll will be the length of the box and the second roll will be the width. </a:t>
            </a:r>
          </a:p>
          <a:p>
            <a:r>
              <a:rPr lang="en-US" sz="2800" dirty="0">
                <a:latin typeface="Times New Roman" pitchFamily="18" charset="0"/>
                <a:cs typeface="Times New Roman" pitchFamily="18" charset="0"/>
              </a:rPr>
              <a:t> </a:t>
            </a:r>
          </a:p>
          <a:p>
            <a:endParaRPr lang="en-US" sz="2800" dirty="0">
              <a:latin typeface="Times New Roman" pitchFamily="18" charset="0"/>
              <a:cs typeface="Times New Roman" pitchFamily="18" charset="0"/>
            </a:endParaRPr>
          </a:p>
          <a:p>
            <a:endParaRPr lang="en-US" sz="2800" dirty="0">
              <a:latin typeface="Times New Roman" pitchFamily="18" charset="0"/>
              <a:cs typeface="Times New Roman" pitchFamily="18" charset="0"/>
            </a:endParaRPr>
          </a:p>
          <a:p>
            <a:r>
              <a:rPr lang="en-US" sz="2800" dirty="0">
                <a:latin typeface="Times New Roman" pitchFamily="18" charset="0"/>
                <a:cs typeface="Times New Roman" pitchFamily="18" charset="0"/>
              </a:rPr>
              <a:t>Make a list of the box sizes in the </a:t>
            </a:r>
            <a:br>
              <a:rPr lang="en-US" sz="2800" dirty="0">
                <a:latin typeface="Times New Roman" pitchFamily="18" charset="0"/>
                <a:cs typeface="Times New Roman" pitchFamily="18" charset="0"/>
              </a:rPr>
            </a:br>
            <a:r>
              <a:rPr lang="en-US" sz="2800" dirty="0">
                <a:latin typeface="Times New Roman" pitchFamily="18" charset="0"/>
                <a:cs typeface="Times New Roman" pitchFamily="18" charset="0"/>
              </a:rPr>
              <a:t>chart provided.  </a:t>
            </a:r>
          </a:p>
          <a:p>
            <a:endParaRPr lang="en-US" sz="1600" dirty="0">
              <a:latin typeface="Times New Roman" pitchFamily="18" charset="0"/>
              <a:cs typeface="Times New Roman" pitchFamily="18" charset="0"/>
            </a:endParaRPr>
          </a:p>
          <a:p>
            <a:r>
              <a:rPr lang="en-US" sz="2800" i="1" dirty="0">
                <a:latin typeface="Times New Roman" pitchFamily="18" charset="0"/>
                <a:cs typeface="Times New Roman" pitchFamily="18" charset="0"/>
              </a:rPr>
              <a:t>NOTE: All areas must be greater than 4!  If the area is less, roll again.</a:t>
            </a:r>
          </a:p>
        </p:txBody>
      </p:sp>
      <p:sp>
        <p:nvSpPr>
          <p:cNvPr id="10" name="TextBox 9"/>
          <p:cNvSpPr txBox="1"/>
          <p:nvPr/>
        </p:nvSpPr>
        <p:spPr>
          <a:xfrm>
            <a:off x="14069" y="1217"/>
            <a:ext cx="9115644" cy="784830"/>
          </a:xfrm>
          <a:prstGeom prst="rect">
            <a:avLst/>
          </a:prstGeom>
          <a:solidFill>
            <a:srgbClr val="92D050"/>
          </a:solidFill>
        </p:spPr>
        <p:txBody>
          <a:bodyPr wrap="square" rtlCol="0">
            <a:spAutoFit/>
          </a:bodyPr>
          <a:lstStyle/>
          <a:p>
            <a:pPr defTabSz="857250" fontAlgn="base">
              <a:spcBef>
                <a:spcPct val="0"/>
              </a:spcBef>
              <a:spcAft>
                <a:spcPct val="0"/>
              </a:spcAft>
            </a:pPr>
            <a:r>
              <a:rPr lang="en-US" sz="4500" kern="10" dirty="0">
                <a:ln w="31750">
                  <a:noFill/>
                  <a:round/>
                  <a:headEnd/>
                  <a:tailEnd/>
                </a:ln>
                <a:solidFill>
                  <a:srgbClr val="FFFF00"/>
                </a:solidFill>
                <a:latin typeface="Cooper Black" panose="0208090404030B020404" pitchFamily="18" charset="0"/>
              </a:rPr>
              <a:t>Part A:  Let’s Roll</a:t>
            </a:r>
          </a:p>
        </p:txBody>
      </p:sp>
      <p:pic>
        <p:nvPicPr>
          <p:cNvPr id="2050" name="Picture 2"/>
          <p:cNvPicPr>
            <a:picLocks noChangeAspect="1" noChangeArrowheads="1"/>
          </p:cNvPicPr>
          <p:nvPr/>
        </p:nvPicPr>
        <p:blipFill>
          <a:blip r:embed="rId3" cstate="print"/>
          <a:srcRect l="21086" r="4668" b="19941"/>
          <a:stretch>
            <a:fillRect/>
          </a:stretch>
        </p:blipFill>
        <p:spPr bwMode="auto">
          <a:xfrm>
            <a:off x="1756469" y="3429000"/>
            <a:ext cx="4054662" cy="1035343"/>
          </a:xfrm>
          <a:prstGeom prst="rect">
            <a:avLst/>
          </a:prstGeom>
          <a:noFill/>
          <a:ln w="9525">
            <a:noFill/>
            <a:miter lim="800000"/>
            <a:headEnd/>
            <a:tailEnd/>
          </a:ln>
        </p:spPr>
      </p:pic>
      <p:pic>
        <p:nvPicPr>
          <p:cNvPr id="2" name="Picture 1">
            <a:extLst>
              <a:ext uri="{FF2B5EF4-FFF2-40B4-BE49-F238E27FC236}">
                <a16:creationId xmlns:a16="http://schemas.microsoft.com/office/drawing/2014/main" id="{334DAEC8-5D32-4F85-8678-E9CDA03F60A4}"/>
              </a:ext>
            </a:extLst>
          </p:cNvPr>
          <p:cNvPicPr>
            <a:picLocks noChangeAspect="1"/>
          </p:cNvPicPr>
          <p:nvPr/>
        </p:nvPicPr>
        <p:blipFill>
          <a:blip r:embed="rId4"/>
          <a:stretch>
            <a:fillRect/>
          </a:stretch>
        </p:blipFill>
        <p:spPr>
          <a:xfrm>
            <a:off x="6093599" y="2934126"/>
            <a:ext cx="2341259" cy="2341259"/>
          </a:xfrm>
          <a:prstGeom prst="rect">
            <a:avLst/>
          </a:prstGeom>
        </p:spPr>
      </p:pic>
    </p:spTree>
    <p:extLst>
      <p:ext uri="{BB962C8B-B14F-4D97-AF65-F5344CB8AC3E}">
        <p14:creationId xmlns:p14="http://schemas.microsoft.com/office/powerpoint/2010/main" val="2482312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8" name="Rectangle 4"/>
          <p:cNvSpPr>
            <a:spLocks noChangeArrowheads="1"/>
          </p:cNvSpPr>
          <p:nvPr/>
        </p:nvSpPr>
        <p:spPr bwMode="auto">
          <a:xfrm>
            <a:off x="14288" y="233839"/>
            <a:ext cx="7465219" cy="1143000"/>
          </a:xfrm>
          <a:prstGeom prst="rect">
            <a:avLst/>
          </a:prstGeom>
          <a:noFill/>
          <a:ln w="9525">
            <a:noFill/>
            <a:miter lim="800000"/>
            <a:headEnd/>
            <a:tailEnd/>
          </a:ln>
          <a:effectLst/>
        </p:spPr>
        <p:txBody>
          <a:bodyPr lIns="93071" tIns="46536" rIns="93071" bIns="46536" anchor="b"/>
          <a:lstStyle/>
          <a:p>
            <a:pPr defTabSz="857250" fontAlgn="base">
              <a:spcBef>
                <a:spcPct val="0"/>
              </a:spcBef>
              <a:spcAft>
                <a:spcPct val="0"/>
              </a:spcAft>
            </a:pPr>
            <a:endParaRPr lang="en-US" sz="3469" dirty="0">
              <a:solidFill>
                <a:srgbClr val="333399">
                  <a:lumMod val="75000"/>
                </a:srgbClr>
              </a:solidFill>
              <a:latin typeface="GrilledCheese BTN Toasted" pitchFamily="34" charset="0"/>
            </a:endParaRPr>
          </a:p>
        </p:txBody>
      </p:sp>
      <p:sp>
        <p:nvSpPr>
          <p:cNvPr id="118793" name="Text Box 9"/>
          <p:cNvSpPr txBox="1">
            <a:spLocks noChangeArrowheads="1"/>
          </p:cNvSpPr>
          <p:nvPr/>
        </p:nvSpPr>
        <p:spPr bwMode="auto">
          <a:xfrm>
            <a:off x="96396" y="1018669"/>
            <a:ext cx="8951208" cy="4710629"/>
          </a:xfrm>
          <a:prstGeom prst="rect">
            <a:avLst/>
          </a:prstGeom>
          <a:noFill/>
          <a:ln w="9525">
            <a:noFill/>
            <a:miter lim="800000"/>
            <a:headEnd/>
            <a:tailEnd/>
          </a:ln>
          <a:effectLst/>
        </p:spPr>
        <p:txBody>
          <a:bodyPr wrap="square" lIns="93071" tIns="46536" rIns="93071" bIns="46536">
            <a:spAutoFit/>
          </a:bodyPr>
          <a:lstStyle/>
          <a:p>
            <a:r>
              <a:rPr lang="en-US" sz="2000" dirty="0">
                <a:latin typeface="Times New Roman" pitchFamily="18" charset="0"/>
                <a:cs typeface="Times New Roman" pitchFamily="18" charset="0"/>
              </a:rPr>
              <a:t>1</a:t>
            </a:r>
            <a:r>
              <a:rPr lang="en-US" sz="2000" baseline="30000" dirty="0">
                <a:latin typeface="Times New Roman" pitchFamily="18" charset="0"/>
                <a:cs typeface="Times New Roman" pitchFamily="18" charset="0"/>
              </a:rPr>
              <a:t>st</a:t>
            </a:r>
            <a:r>
              <a:rPr lang="en-US" sz="2000" dirty="0">
                <a:latin typeface="Times New Roman" pitchFamily="18" charset="0"/>
                <a:cs typeface="Times New Roman" pitchFamily="18" charset="0"/>
              </a:rPr>
              <a:t> - Draw the 10 boxes on a piece of graph paper.  </a:t>
            </a:r>
          </a:p>
          <a:p>
            <a:endParaRPr lang="en-US" sz="2000" dirty="0">
              <a:latin typeface="Times New Roman" pitchFamily="18" charset="0"/>
              <a:cs typeface="Times New Roman" pitchFamily="18" charset="0"/>
            </a:endParaRPr>
          </a:p>
          <a:p>
            <a:r>
              <a:rPr lang="en-US" sz="2000" dirty="0">
                <a:latin typeface="Times New Roman" pitchFamily="18" charset="0"/>
                <a:cs typeface="Times New Roman" pitchFamily="18" charset="0"/>
              </a:rPr>
              <a:t>2</a:t>
            </a:r>
            <a:r>
              <a:rPr lang="en-US" sz="2000" baseline="30000" dirty="0">
                <a:latin typeface="Times New Roman" pitchFamily="18" charset="0"/>
                <a:cs typeface="Times New Roman" pitchFamily="18" charset="0"/>
              </a:rPr>
              <a:t>nd</a:t>
            </a:r>
            <a:r>
              <a:rPr lang="en-US" sz="2000" dirty="0">
                <a:latin typeface="Times New Roman" pitchFamily="18" charset="0"/>
                <a:cs typeface="Times New Roman" pitchFamily="18" charset="0"/>
              </a:rPr>
              <a:t> - Cut out each box and rearrange them on a piece of paper to create your own "hobby hut" space.  </a:t>
            </a:r>
          </a:p>
          <a:p>
            <a:endParaRPr lang="en-US" sz="2000" dirty="0">
              <a:latin typeface="Times New Roman" pitchFamily="18" charset="0"/>
              <a:cs typeface="Times New Roman" pitchFamily="18" charset="0"/>
            </a:endParaRPr>
          </a:p>
          <a:p>
            <a:pPr marL="225425"/>
            <a:r>
              <a:rPr lang="en-US" sz="2000" i="1" dirty="0">
                <a:latin typeface="Times New Roman" pitchFamily="18" charset="0"/>
                <a:cs typeface="Times New Roman" pitchFamily="18" charset="0"/>
              </a:rPr>
              <a:t>Notes: </a:t>
            </a:r>
          </a:p>
          <a:p>
            <a:pPr marL="225425"/>
            <a:r>
              <a:rPr lang="en-US" sz="2000" i="1" dirty="0">
                <a:latin typeface="Times New Roman" pitchFamily="18" charset="0"/>
                <a:cs typeface="Times New Roman" pitchFamily="18" charset="0"/>
              </a:rPr>
              <a:t>Each box is an area of the hobby hut.  </a:t>
            </a:r>
          </a:p>
          <a:p>
            <a:pPr marL="225425"/>
            <a:r>
              <a:rPr lang="en-US" sz="2000" i="1" dirty="0">
                <a:latin typeface="Times New Roman" pitchFamily="18" charset="0"/>
                <a:cs typeface="Times New Roman" pitchFamily="18" charset="0"/>
              </a:rPr>
              <a:t>Each box must touch at least one other box.</a:t>
            </a:r>
          </a:p>
          <a:p>
            <a:pPr marL="225425"/>
            <a:r>
              <a:rPr lang="en-US" sz="2000" i="1" dirty="0">
                <a:latin typeface="Times New Roman" pitchFamily="18" charset="0"/>
                <a:cs typeface="Times New Roman" pitchFamily="18" charset="0"/>
              </a:rPr>
              <a:t>Boxes cannot overlap each other.</a:t>
            </a:r>
          </a:p>
          <a:p>
            <a:pPr marL="225425"/>
            <a:endParaRPr lang="en-US" sz="2000" dirty="0">
              <a:latin typeface="Times New Roman" pitchFamily="18" charset="0"/>
              <a:cs typeface="Times New Roman" pitchFamily="18" charset="0"/>
            </a:endParaRPr>
          </a:p>
          <a:p>
            <a:r>
              <a:rPr lang="en-US" sz="2000" dirty="0">
                <a:latin typeface="Times New Roman" pitchFamily="18" charset="0"/>
                <a:cs typeface="Times New Roman" pitchFamily="18" charset="0"/>
              </a:rPr>
              <a:t>3</a:t>
            </a:r>
            <a:r>
              <a:rPr lang="en-US" sz="2000" baseline="30000" dirty="0">
                <a:latin typeface="Times New Roman" pitchFamily="18" charset="0"/>
                <a:cs typeface="Times New Roman" pitchFamily="18" charset="0"/>
              </a:rPr>
              <a:t>rd</a:t>
            </a:r>
            <a:r>
              <a:rPr lang="en-US" sz="2000" dirty="0">
                <a:latin typeface="Times New Roman" pitchFamily="18" charset="0"/>
                <a:cs typeface="Times New Roman" pitchFamily="18" charset="0"/>
              </a:rPr>
              <a:t> - Glue the boxes on the back of your worksheet </a:t>
            </a:r>
          </a:p>
          <a:p>
            <a:r>
              <a:rPr lang="en-US" sz="2000" dirty="0">
                <a:latin typeface="Times New Roman" pitchFamily="18" charset="0"/>
                <a:cs typeface="Times New Roman" pitchFamily="18" charset="0"/>
              </a:rPr>
              <a:t>to create your new space.  </a:t>
            </a:r>
          </a:p>
          <a:p>
            <a:endParaRPr lang="en-US" sz="2000" dirty="0">
              <a:latin typeface="Times New Roman" pitchFamily="18" charset="0"/>
              <a:cs typeface="Times New Roman" pitchFamily="18" charset="0"/>
            </a:endParaRPr>
          </a:p>
          <a:p>
            <a:r>
              <a:rPr lang="en-US" sz="2000" dirty="0">
                <a:latin typeface="Times New Roman" pitchFamily="18" charset="0"/>
                <a:cs typeface="Times New Roman" pitchFamily="18" charset="0"/>
              </a:rPr>
              <a:t>4</a:t>
            </a:r>
            <a:r>
              <a:rPr lang="en-US" sz="2000" baseline="30000" dirty="0">
                <a:latin typeface="Times New Roman" pitchFamily="18" charset="0"/>
                <a:cs typeface="Times New Roman" pitchFamily="18" charset="0"/>
              </a:rPr>
              <a:t>th</a:t>
            </a:r>
            <a:r>
              <a:rPr lang="en-US" sz="2000" dirty="0">
                <a:latin typeface="Times New Roman" pitchFamily="18" charset="0"/>
                <a:cs typeface="Times New Roman" pitchFamily="18" charset="0"/>
              </a:rPr>
              <a:t> - Label each area along with a description of how the space will be used.  You may add other details and drawings to personalize your space.</a:t>
            </a:r>
            <a:endParaRPr lang="en-US" sz="2000" dirty="0">
              <a:solidFill>
                <a:srgbClr val="000000"/>
              </a:solidFill>
              <a:latin typeface="Times New Roman" pitchFamily="18" charset="0"/>
              <a:cs typeface="Times New Roman" pitchFamily="18" charset="0"/>
            </a:endParaRPr>
          </a:p>
        </p:txBody>
      </p:sp>
      <p:sp>
        <p:nvSpPr>
          <p:cNvPr id="10" name="TextBox 9"/>
          <p:cNvSpPr txBox="1"/>
          <p:nvPr/>
        </p:nvSpPr>
        <p:spPr>
          <a:xfrm>
            <a:off x="14287" y="1217"/>
            <a:ext cx="9115425" cy="784830"/>
          </a:xfrm>
          <a:prstGeom prst="rect">
            <a:avLst/>
          </a:prstGeom>
          <a:solidFill>
            <a:srgbClr val="92D050"/>
          </a:solidFill>
        </p:spPr>
        <p:txBody>
          <a:bodyPr wrap="square" rtlCol="0">
            <a:spAutoFit/>
          </a:bodyPr>
          <a:lstStyle/>
          <a:p>
            <a:pPr defTabSz="857250" fontAlgn="base">
              <a:spcBef>
                <a:spcPct val="0"/>
              </a:spcBef>
              <a:spcAft>
                <a:spcPct val="0"/>
              </a:spcAft>
            </a:pPr>
            <a:r>
              <a:rPr lang="en-US" sz="4500" kern="10" dirty="0">
                <a:ln w="31750">
                  <a:noFill/>
                  <a:round/>
                  <a:headEnd/>
                  <a:tailEnd/>
                </a:ln>
                <a:solidFill>
                  <a:srgbClr val="FFFF00"/>
                </a:solidFill>
                <a:latin typeface="Cooper Black" panose="0208090404030B020404" pitchFamily="18" charset="0"/>
              </a:rPr>
              <a:t>Part B:  Put It Together</a:t>
            </a:r>
          </a:p>
        </p:txBody>
      </p:sp>
      <p:pic>
        <p:nvPicPr>
          <p:cNvPr id="4" name="Picture 3">
            <a:extLst>
              <a:ext uri="{FF2B5EF4-FFF2-40B4-BE49-F238E27FC236}">
                <a16:creationId xmlns:a16="http://schemas.microsoft.com/office/drawing/2014/main" id="{FD12D27F-D955-49A6-9B0A-E3DF10151FC2}"/>
              </a:ext>
            </a:extLst>
          </p:cNvPr>
          <p:cNvPicPr>
            <a:picLocks noChangeAspect="1"/>
          </p:cNvPicPr>
          <p:nvPr/>
        </p:nvPicPr>
        <p:blipFill rotWithShape="1">
          <a:blip r:embed="rId3"/>
          <a:srcRect r="4373" b="5305"/>
          <a:stretch/>
        </p:blipFill>
        <p:spPr>
          <a:xfrm>
            <a:off x="5598942" y="2260763"/>
            <a:ext cx="3448662" cy="2718255"/>
          </a:xfrm>
          <a:prstGeom prst="rect">
            <a:avLst/>
          </a:prstGeom>
        </p:spPr>
      </p:pic>
    </p:spTree>
    <p:extLst>
      <p:ext uri="{BB962C8B-B14F-4D97-AF65-F5344CB8AC3E}">
        <p14:creationId xmlns:p14="http://schemas.microsoft.com/office/powerpoint/2010/main" val="14187963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8" name="Rectangle 4"/>
          <p:cNvSpPr>
            <a:spLocks noChangeArrowheads="1"/>
          </p:cNvSpPr>
          <p:nvPr/>
        </p:nvSpPr>
        <p:spPr bwMode="auto">
          <a:xfrm>
            <a:off x="14288" y="233839"/>
            <a:ext cx="7465219" cy="1143000"/>
          </a:xfrm>
          <a:prstGeom prst="rect">
            <a:avLst/>
          </a:prstGeom>
          <a:noFill/>
          <a:ln w="9525">
            <a:noFill/>
            <a:miter lim="800000"/>
            <a:headEnd/>
            <a:tailEnd/>
          </a:ln>
          <a:effectLst/>
        </p:spPr>
        <p:txBody>
          <a:bodyPr lIns="93071" tIns="46536" rIns="93071" bIns="46536" anchor="b"/>
          <a:lstStyle/>
          <a:p>
            <a:pPr defTabSz="857250" fontAlgn="base">
              <a:spcBef>
                <a:spcPct val="0"/>
              </a:spcBef>
              <a:spcAft>
                <a:spcPct val="0"/>
              </a:spcAft>
            </a:pPr>
            <a:endParaRPr lang="en-US" sz="3469" dirty="0">
              <a:solidFill>
                <a:srgbClr val="333399">
                  <a:lumMod val="75000"/>
                </a:srgbClr>
              </a:solidFill>
              <a:latin typeface="GrilledCheese BTN Toasted" pitchFamily="34" charset="0"/>
            </a:endParaRPr>
          </a:p>
        </p:txBody>
      </p:sp>
      <p:sp>
        <p:nvSpPr>
          <p:cNvPr id="118793" name="Text Box 9"/>
          <p:cNvSpPr txBox="1">
            <a:spLocks noChangeArrowheads="1"/>
          </p:cNvSpPr>
          <p:nvPr/>
        </p:nvSpPr>
        <p:spPr bwMode="auto">
          <a:xfrm>
            <a:off x="152681" y="1051669"/>
            <a:ext cx="8813127" cy="3171747"/>
          </a:xfrm>
          <a:prstGeom prst="rect">
            <a:avLst/>
          </a:prstGeom>
          <a:noFill/>
          <a:ln w="9525">
            <a:noFill/>
            <a:miter lim="800000"/>
            <a:headEnd/>
            <a:tailEnd/>
          </a:ln>
          <a:effectLst/>
        </p:spPr>
        <p:txBody>
          <a:bodyPr wrap="square" lIns="93071" tIns="46536" rIns="93071" bIns="46536">
            <a:spAutoFit/>
          </a:bodyPr>
          <a:lstStyle/>
          <a:p>
            <a:r>
              <a:rPr lang="en-US" sz="2000" b="1" dirty="0">
                <a:latin typeface="Times New Roman" panose="02020603050405020304" pitchFamily="18" charset="0"/>
                <a:cs typeface="Times New Roman" panose="02020603050405020304" pitchFamily="18" charset="0"/>
              </a:rPr>
              <a:t>Scale </a:t>
            </a:r>
            <a:r>
              <a:rPr lang="en-US" sz="2000" b="1" dirty="0">
                <a:latin typeface="Times New Roman" panose="02020603050405020304" pitchFamily="18" charset="0"/>
                <a:cs typeface="Times New Roman" panose="02020603050405020304" pitchFamily="18" charset="0"/>
                <a:sym typeface="Wingdings" panose="05000000000000000000" pitchFamily="2" charset="2"/>
              </a:rPr>
              <a:t></a:t>
            </a:r>
            <a:r>
              <a:rPr lang="en-US" sz="2000" b="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Each box measures ____ ft x ____ ft, which would equal an area of ____ sq. feet per box.</a:t>
            </a:r>
          </a:p>
          <a:p>
            <a:pPr marL="457200" indent="-457200">
              <a:buAutoNum type="alphaUcParenR"/>
            </a:pPr>
            <a:endParaRPr lang="en-US" sz="2000" dirty="0">
              <a:latin typeface="Times New Roman" panose="02020603050405020304" pitchFamily="18" charset="0"/>
              <a:cs typeface="Times New Roman" panose="02020603050405020304" pitchFamily="18" charset="0"/>
            </a:endParaRPr>
          </a:p>
          <a:p>
            <a:pPr marL="457200" indent="-457200">
              <a:buAutoNum type="alphaUcParenR"/>
            </a:pPr>
            <a:endParaRPr lang="en-US" sz="2000" dirty="0">
              <a:latin typeface="Times New Roman" panose="02020603050405020304" pitchFamily="18" charset="0"/>
              <a:cs typeface="Times New Roman" panose="02020603050405020304" pitchFamily="18" charset="0"/>
            </a:endParaRPr>
          </a:p>
          <a:p>
            <a:pPr algn="just"/>
            <a:r>
              <a:rPr lang="en-US" sz="2000" b="1" dirty="0">
                <a:latin typeface="Times New Roman" panose="02020603050405020304" pitchFamily="18" charset="0"/>
                <a:cs typeface="Times New Roman" pitchFamily="18" charset="0"/>
              </a:rPr>
              <a:t>Challenge 1</a:t>
            </a:r>
            <a:r>
              <a:rPr lang="en-US" sz="2000" dirty="0">
                <a:latin typeface="Times New Roman" panose="02020603050405020304" pitchFamily="18" charset="0"/>
                <a:cs typeface="Times New Roman" pitchFamily="18" charset="0"/>
              </a:rPr>
              <a:t>: According to </a:t>
            </a:r>
            <a:r>
              <a:rPr lang="en-US" sz="2000" dirty="0">
                <a:latin typeface="Times New Roman" panose="02020603050405020304" pitchFamily="18" charset="0"/>
                <a:cs typeface="Times New Roman" pitchFamily="18" charset="0"/>
                <a:hlinkClick r:id="rId3"/>
              </a:rPr>
              <a:t>homeguide.com</a:t>
            </a:r>
            <a:r>
              <a:rPr lang="en-US" sz="2000" dirty="0">
                <a:latin typeface="Times New Roman" panose="02020603050405020304" pitchFamily="18" charset="0"/>
                <a:cs typeface="Times New Roman" pitchFamily="18" charset="0"/>
              </a:rPr>
              <a:t>,  it costs between $100-150 per square foot to build a home.  How much will it cost to build your Hobby Hut? Show your calculations.</a:t>
            </a:r>
          </a:p>
          <a:p>
            <a:pPr algn="just"/>
            <a:endParaRPr lang="en-US" sz="2000" dirty="0">
              <a:latin typeface="Times New Roman" panose="02020603050405020304" pitchFamily="18" charset="0"/>
              <a:cs typeface="Times New Roman" pitchFamily="18" charset="0"/>
            </a:endParaRPr>
          </a:p>
          <a:p>
            <a:r>
              <a:rPr lang="en-US" sz="2000" i="1" dirty="0">
                <a:solidFill>
                  <a:srgbClr val="FF0000"/>
                </a:solidFill>
                <a:latin typeface="Times New Roman" panose="02020603050405020304" pitchFamily="18" charset="0"/>
                <a:cs typeface="Times New Roman" pitchFamily="18" charset="0"/>
              </a:rPr>
              <a:t>  What information do we </a:t>
            </a:r>
            <a:br>
              <a:rPr lang="en-US" sz="2000" i="1" dirty="0">
                <a:solidFill>
                  <a:srgbClr val="FF0000"/>
                </a:solidFill>
                <a:latin typeface="Times New Roman" panose="02020603050405020304" pitchFamily="18" charset="0"/>
                <a:cs typeface="Times New Roman" pitchFamily="18" charset="0"/>
              </a:rPr>
            </a:br>
            <a:r>
              <a:rPr lang="en-US" sz="2000" i="1" dirty="0">
                <a:solidFill>
                  <a:srgbClr val="FF0000"/>
                </a:solidFill>
                <a:latin typeface="Times New Roman" panose="02020603050405020304" pitchFamily="18" charset="0"/>
                <a:cs typeface="Times New Roman" pitchFamily="18" charset="0"/>
              </a:rPr>
              <a:t>need to figure this one out?</a:t>
            </a:r>
          </a:p>
        </p:txBody>
      </p:sp>
      <p:sp>
        <p:nvSpPr>
          <p:cNvPr id="10" name="TextBox 9"/>
          <p:cNvSpPr txBox="1"/>
          <p:nvPr/>
        </p:nvSpPr>
        <p:spPr>
          <a:xfrm>
            <a:off x="14287" y="1217"/>
            <a:ext cx="9115425" cy="784830"/>
          </a:xfrm>
          <a:prstGeom prst="rect">
            <a:avLst/>
          </a:prstGeom>
          <a:solidFill>
            <a:srgbClr val="92D050"/>
          </a:solidFill>
        </p:spPr>
        <p:txBody>
          <a:bodyPr wrap="square" rtlCol="0">
            <a:spAutoFit/>
          </a:bodyPr>
          <a:lstStyle/>
          <a:p>
            <a:pPr defTabSz="857250" fontAlgn="base">
              <a:spcBef>
                <a:spcPct val="0"/>
              </a:spcBef>
              <a:spcAft>
                <a:spcPct val="0"/>
              </a:spcAft>
            </a:pPr>
            <a:r>
              <a:rPr lang="en-US" sz="4500" kern="10" dirty="0">
                <a:ln w="31750">
                  <a:noFill/>
                  <a:round/>
                  <a:headEnd/>
                  <a:tailEnd/>
                </a:ln>
                <a:solidFill>
                  <a:srgbClr val="FFFF00"/>
                </a:solidFill>
                <a:latin typeface="Cooper Black" panose="0208090404030B020404" pitchFamily="18" charset="0"/>
              </a:rPr>
              <a:t>Part C: Challenging Spaces</a:t>
            </a:r>
          </a:p>
        </p:txBody>
      </p:sp>
      <p:pic>
        <p:nvPicPr>
          <p:cNvPr id="4" name="Picture 3">
            <a:extLst>
              <a:ext uri="{FF2B5EF4-FFF2-40B4-BE49-F238E27FC236}">
                <a16:creationId xmlns:a16="http://schemas.microsoft.com/office/drawing/2014/main" id="{413CD769-529C-4FA4-AF50-84088E62EFBC}"/>
              </a:ext>
            </a:extLst>
          </p:cNvPr>
          <p:cNvPicPr>
            <a:picLocks noChangeAspect="1"/>
          </p:cNvPicPr>
          <p:nvPr/>
        </p:nvPicPr>
        <p:blipFill>
          <a:blip r:embed="rId4"/>
          <a:stretch>
            <a:fillRect/>
          </a:stretch>
        </p:blipFill>
        <p:spPr>
          <a:xfrm>
            <a:off x="6133868" y="4010574"/>
            <a:ext cx="2691277" cy="2142160"/>
          </a:xfrm>
          <a:prstGeom prst="rect">
            <a:avLst/>
          </a:prstGeom>
        </p:spPr>
      </p:pic>
      <p:sp>
        <p:nvSpPr>
          <p:cNvPr id="5" name="Rectangle 4">
            <a:extLst>
              <a:ext uri="{FF2B5EF4-FFF2-40B4-BE49-F238E27FC236}">
                <a16:creationId xmlns:a16="http://schemas.microsoft.com/office/drawing/2014/main" id="{118FAD8F-139A-4161-B18C-98546FF4CAE6}"/>
              </a:ext>
            </a:extLst>
          </p:cNvPr>
          <p:cNvSpPr/>
          <p:nvPr/>
        </p:nvSpPr>
        <p:spPr>
          <a:xfrm rot="20103245">
            <a:off x="7133993" y="5249616"/>
            <a:ext cx="1569660" cy="923330"/>
          </a:xfrm>
          <a:prstGeom prst="rect">
            <a:avLst/>
          </a:prstGeom>
          <a:solidFill>
            <a:srgbClr val="FFFF00"/>
          </a:solid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latin typeface="Arial Black" panose="020B0A04020102020204" pitchFamily="34" charset="0"/>
              </a:rPr>
              <a:t>$$$</a:t>
            </a:r>
          </a:p>
        </p:txBody>
      </p:sp>
    </p:spTree>
    <p:extLst>
      <p:ext uri="{BB962C8B-B14F-4D97-AF65-F5344CB8AC3E}">
        <p14:creationId xmlns:p14="http://schemas.microsoft.com/office/powerpoint/2010/main" val="1265186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8" name="Rectangle 4"/>
          <p:cNvSpPr>
            <a:spLocks noChangeArrowheads="1"/>
          </p:cNvSpPr>
          <p:nvPr/>
        </p:nvSpPr>
        <p:spPr bwMode="auto">
          <a:xfrm>
            <a:off x="14288" y="233839"/>
            <a:ext cx="7465219" cy="1143000"/>
          </a:xfrm>
          <a:prstGeom prst="rect">
            <a:avLst/>
          </a:prstGeom>
          <a:noFill/>
          <a:ln w="9525">
            <a:noFill/>
            <a:miter lim="800000"/>
            <a:headEnd/>
            <a:tailEnd/>
          </a:ln>
          <a:effectLst/>
        </p:spPr>
        <p:txBody>
          <a:bodyPr lIns="93071" tIns="46536" rIns="93071" bIns="46536" anchor="b"/>
          <a:lstStyle/>
          <a:p>
            <a:pPr defTabSz="857250" fontAlgn="base">
              <a:spcBef>
                <a:spcPct val="0"/>
              </a:spcBef>
              <a:spcAft>
                <a:spcPct val="0"/>
              </a:spcAft>
            </a:pPr>
            <a:endParaRPr lang="en-US" sz="3469" dirty="0">
              <a:solidFill>
                <a:srgbClr val="333399">
                  <a:lumMod val="75000"/>
                </a:srgbClr>
              </a:solidFill>
              <a:latin typeface="GrilledCheese BTN Toasted" pitchFamily="34" charset="0"/>
            </a:endParaRPr>
          </a:p>
        </p:txBody>
      </p:sp>
      <p:sp>
        <p:nvSpPr>
          <p:cNvPr id="12" name="Rectangle 11">
            <a:extLst>
              <a:ext uri="{FF2B5EF4-FFF2-40B4-BE49-F238E27FC236}">
                <a16:creationId xmlns:a16="http://schemas.microsoft.com/office/drawing/2014/main" id="{7D8E0084-4A2D-4E52-9171-722125B71543}"/>
              </a:ext>
            </a:extLst>
          </p:cNvPr>
          <p:cNvSpPr/>
          <p:nvPr/>
        </p:nvSpPr>
        <p:spPr>
          <a:xfrm>
            <a:off x="265223" y="396225"/>
            <a:ext cx="5783885" cy="3170099"/>
          </a:xfrm>
          <a:prstGeom prst="rect">
            <a:avLst/>
          </a:prstGeom>
        </p:spPr>
        <p:txBody>
          <a:bodyPr wrap="square">
            <a:spAutoFit/>
          </a:bodyPr>
          <a:lstStyle/>
          <a:p>
            <a:pPr algn="just"/>
            <a:r>
              <a:rPr lang="en-US" sz="2000" b="1" dirty="0">
                <a:latin typeface="Times New Roman" pitchFamily="18" charset="0"/>
                <a:cs typeface="Times New Roman" pitchFamily="18" charset="0"/>
              </a:rPr>
              <a:t>Challenge 2</a:t>
            </a:r>
            <a:r>
              <a:rPr lang="en-US" sz="2000" dirty="0">
                <a:latin typeface="Times New Roman" pitchFamily="18" charset="0"/>
                <a:cs typeface="Times New Roman" pitchFamily="18" charset="0"/>
              </a:rPr>
              <a:t>:  You have saved up $2000 from odd jobs and birthday money.  Will you have enough to furnish the inside of your hut? If not, how could you reduce your costs and still get the hut you want? </a:t>
            </a:r>
          </a:p>
          <a:p>
            <a:pPr algn="just"/>
            <a:endParaRPr lang="en-US" sz="2000" dirty="0">
              <a:latin typeface="Times New Roman" pitchFamily="18" charset="0"/>
              <a:cs typeface="Times New Roman" pitchFamily="18" charset="0"/>
            </a:endParaRPr>
          </a:p>
          <a:p>
            <a:pPr algn="just"/>
            <a:r>
              <a:rPr lang="en-US" sz="2000" i="1" dirty="0">
                <a:solidFill>
                  <a:srgbClr val="FF0000"/>
                </a:solidFill>
                <a:latin typeface="Times New Roman" pitchFamily="18" charset="0"/>
                <a:cs typeface="Times New Roman" pitchFamily="18" charset="0"/>
              </a:rPr>
              <a:t>Make a list of all the items you’ll need for each area inside the hut.  Use online tools to estimate the costs for each.  Create a Google Sheets to document the information and calculate your total cost for these items.  </a:t>
            </a:r>
          </a:p>
        </p:txBody>
      </p:sp>
      <p:pic>
        <p:nvPicPr>
          <p:cNvPr id="7" name="Picture 6">
            <a:extLst>
              <a:ext uri="{FF2B5EF4-FFF2-40B4-BE49-F238E27FC236}">
                <a16:creationId xmlns:a16="http://schemas.microsoft.com/office/drawing/2014/main" id="{6ADD0724-F301-4AA5-8153-33AB9DF58B37}"/>
              </a:ext>
            </a:extLst>
          </p:cNvPr>
          <p:cNvPicPr>
            <a:picLocks noChangeAspect="1"/>
          </p:cNvPicPr>
          <p:nvPr/>
        </p:nvPicPr>
        <p:blipFill>
          <a:blip r:embed="rId3"/>
          <a:stretch>
            <a:fillRect/>
          </a:stretch>
        </p:blipFill>
        <p:spPr>
          <a:xfrm rot="21018114">
            <a:off x="6540155" y="490936"/>
            <a:ext cx="2380573" cy="1689098"/>
          </a:xfrm>
          <a:prstGeom prst="rect">
            <a:avLst/>
          </a:prstGeom>
          <a:ln>
            <a:noFill/>
          </a:ln>
          <a:effectLst>
            <a:softEdge rad="112500"/>
          </a:effectLst>
        </p:spPr>
      </p:pic>
      <p:pic>
        <p:nvPicPr>
          <p:cNvPr id="6" name="Picture 5">
            <a:extLst>
              <a:ext uri="{FF2B5EF4-FFF2-40B4-BE49-F238E27FC236}">
                <a16:creationId xmlns:a16="http://schemas.microsoft.com/office/drawing/2014/main" id="{FFFC4775-FA28-47A1-960C-022FFB4FECEC}"/>
              </a:ext>
            </a:extLst>
          </p:cNvPr>
          <p:cNvPicPr>
            <a:picLocks noChangeAspect="1"/>
          </p:cNvPicPr>
          <p:nvPr/>
        </p:nvPicPr>
        <p:blipFill>
          <a:blip r:embed="rId4"/>
          <a:stretch>
            <a:fillRect/>
          </a:stretch>
        </p:blipFill>
        <p:spPr>
          <a:xfrm>
            <a:off x="6845406" y="1871687"/>
            <a:ext cx="2200582" cy="2495898"/>
          </a:xfrm>
          <a:prstGeom prst="rect">
            <a:avLst/>
          </a:prstGeom>
          <a:ln>
            <a:noFill/>
          </a:ln>
          <a:effectLst>
            <a:softEdge rad="112500"/>
          </a:effectLst>
        </p:spPr>
      </p:pic>
      <p:pic>
        <p:nvPicPr>
          <p:cNvPr id="8" name="Picture 7">
            <a:extLst>
              <a:ext uri="{FF2B5EF4-FFF2-40B4-BE49-F238E27FC236}">
                <a16:creationId xmlns:a16="http://schemas.microsoft.com/office/drawing/2014/main" id="{A2EF268C-6DD1-4759-9C98-4E943647326B}"/>
              </a:ext>
            </a:extLst>
          </p:cNvPr>
          <p:cNvPicPr>
            <a:picLocks noChangeAspect="1"/>
          </p:cNvPicPr>
          <p:nvPr/>
        </p:nvPicPr>
        <p:blipFill>
          <a:blip r:embed="rId5"/>
          <a:stretch>
            <a:fillRect/>
          </a:stretch>
        </p:blipFill>
        <p:spPr>
          <a:xfrm flipH="1">
            <a:off x="7343461" y="4111274"/>
            <a:ext cx="1621470" cy="2065985"/>
          </a:xfrm>
          <a:prstGeom prst="rect">
            <a:avLst/>
          </a:prstGeom>
          <a:ln>
            <a:noFill/>
          </a:ln>
          <a:effectLst>
            <a:softEdge rad="112500"/>
          </a:effectLst>
        </p:spPr>
      </p:pic>
      <p:sp>
        <p:nvSpPr>
          <p:cNvPr id="11" name="Rectangle 10">
            <a:extLst>
              <a:ext uri="{FF2B5EF4-FFF2-40B4-BE49-F238E27FC236}">
                <a16:creationId xmlns:a16="http://schemas.microsoft.com/office/drawing/2014/main" id="{3C6A6963-0398-439E-B1BE-E53EE17D0ED1}"/>
              </a:ext>
            </a:extLst>
          </p:cNvPr>
          <p:cNvSpPr/>
          <p:nvPr/>
        </p:nvSpPr>
        <p:spPr>
          <a:xfrm rot="531770">
            <a:off x="6465753" y="4384912"/>
            <a:ext cx="1569660" cy="923330"/>
          </a:xfrm>
          <a:prstGeom prst="rect">
            <a:avLst/>
          </a:prstGeom>
          <a:solidFill>
            <a:srgbClr val="FFFF00"/>
          </a:solid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latin typeface="Arial Black" panose="020B0A04020102020204" pitchFamily="34" charset="0"/>
              </a:rPr>
              <a:t>$$$</a:t>
            </a:r>
          </a:p>
        </p:txBody>
      </p:sp>
    </p:spTree>
    <p:extLst>
      <p:ext uri="{BB962C8B-B14F-4D97-AF65-F5344CB8AC3E}">
        <p14:creationId xmlns:p14="http://schemas.microsoft.com/office/powerpoint/2010/main" val="22386624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8" name="Rectangle 4"/>
          <p:cNvSpPr>
            <a:spLocks noChangeArrowheads="1"/>
          </p:cNvSpPr>
          <p:nvPr/>
        </p:nvSpPr>
        <p:spPr bwMode="auto">
          <a:xfrm>
            <a:off x="14288" y="233839"/>
            <a:ext cx="7465219" cy="1143000"/>
          </a:xfrm>
          <a:prstGeom prst="rect">
            <a:avLst/>
          </a:prstGeom>
          <a:noFill/>
          <a:ln w="9525">
            <a:noFill/>
            <a:miter lim="800000"/>
            <a:headEnd/>
            <a:tailEnd/>
          </a:ln>
          <a:effectLst/>
        </p:spPr>
        <p:txBody>
          <a:bodyPr lIns="93071" tIns="46536" rIns="93071" bIns="46536" anchor="b"/>
          <a:lstStyle/>
          <a:p>
            <a:pPr defTabSz="857250" fontAlgn="base">
              <a:spcBef>
                <a:spcPct val="0"/>
              </a:spcBef>
              <a:spcAft>
                <a:spcPct val="0"/>
              </a:spcAft>
            </a:pPr>
            <a:endParaRPr lang="en-US" sz="3469" dirty="0">
              <a:solidFill>
                <a:srgbClr val="333399">
                  <a:lumMod val="75000"/>
                </a:srgbClr>
              </a:solidFill>
              <a:latin typeface="GrilledCheese BTN Toasted" pitchFamily="34" charset="0"/>
            </a:endParaRPr>
          </a:p>
        </p:txBody>
      </p:sp>
      <p:pic>
        <p:nvPicPr>
          <p:cNvPr id="2" name="Picture 1">
            <a:extLst>
              <a:ext uri="{FF2B5EF4-FFF2-40B4-BE49-F238E27FC236}">
                <a16:creationId xmlns:a16="http://schemas.microsoft.com/office/drawing/2014/main" id="{C6F31372-9F70-44CA-B79D-83B39EF5F175}"/>
              </a:ext>
            </a:extLst>
          </p:cNvPr>
          <p:cNvPicPr>
            <a:picLocks noChangeAspect="1"/>
          </p:cNvPicPr>
          <p:nvPr/>
        </p:nvPicPr>
        <p:blipFill>
          <a:blip r:embed="rId3"/>
          <a:stretch>
            <a:fillRect/>
          </a:stretch>
        </p:blipFill>
        <p:spPr>
          <a:xfrm>
            <a:off x="7080868" y="296782"/>
            <a:ext cx="1882316" cy="1220675"/>
          </a:xfrm>
          <a:prstGeom prst="rect">
            <a:avLst/>
          </a:prstGeom>
        </p:spPr>
      </p:pic>
      <p:sp>
        <p:nvSpPr>
          <p:cNvPr id="3" name="Rectangle 2">
            <a:extLst>
              <a:ext uri="{FF2B5EF4-FFF2-40B4-BE49-F238E27FC236}">
                <a16:creationId xmlns:a16="http://schemas.microsoft.com/office/drawing/2014/main" id="{F06F7DA1-D894-40E5-82ED-4B67D8EDACA7}"/>
              </a:ext>
            </a:extLst>
          </p:cNvPr>
          <p:cNvSpPr/>
          <p:nvPr/>
        </p:nvSpPr>
        <p:spPr>
          <a:xfrm>
            <a:off x="124546" y="233839"/>
            <a:ext cx="6686842" cy="2554545"/>
          </a:xfrm>
          <a:prstGeom prst="rect">
            <a:avLst/>
          </a:prstGeom>
        </p:spPr>
        <p:txBody>
          <a:bodyPr wrap="square">
            <a:spAutoFit/>
          </a:bodyPr>
          <a:lstStyle/>
          <a:p>
            <a:pPr algn="just"/>
            <a:r>
              <a:rPr lang="en-US" sz="2000" b="1" dirty="0">
                <a:latin typeface="Times New Roman" pitchFamily="18" charset="0"/>
                <a:cs typeface="Times New Roman" pitchFamily="18" charset="0"/>
              </a:rPr>
              <a:t>Challenge 3</a:t>
            </a:r>
            <a:r>
              <a:rPr lang="en-US" sz="2000" dirty="0">
                <a:latin typeface="Times New Roman" pitchFamily="18" charset="0"/>
                <a:cs typeface="Times New Roman" pitchFamily="18" charset="0"/>
              </a:rPr>
              <a:t>: Your hobby hut is infested with ants after you forgot to clean up your snacks.  The exterminator recommends placing ant bait stations around the perimeter of your hut. The stations must be placed between 3 feet from each other.  Based on this information, how many bait stations will you need?</a:t>
            </a:r>
          </a:p>
          <a:p>
            <a:pPr algn="just"/>
            <a:endParaRPr lang="en-US" sz="2000" dirty="0">
              <a:latin typeface="Times New Roman" pitchFamily="18" charset="0"/>
              <a:cs typeface="Times New Roman" pitchFamily="18" charset="0"/>
            </a:endParaRPr>
          </a:p>
          <a:p>
            <a:r>
              <a:rPr lang="en-US" sz="2000" i="1" dirty="0">
                <a:solidFill>
                  <a:srgbClr val="FF0000"/>
                </a:solidFill>
                <a:latin typeface="Times New Roman" panose="02020603050405020304" pitchFamily="18" charset="0"/>
                <a:cs typeface="Times New Roman" pitchFamily="18" charset="0"/>
              </a:rPr>
              <a:t>What information do we </a:t>
            </a:r>
            <a:br>
              <a:rPr lang="en-US" sz="2000" i="1" dirty="0">
                <a:solidFill>
                  <a:srgbClr val="FF0000"/>
                </a:solidFill>
                <a:latin typeface="Times New Roman" panose="02020603050405020304" pitchFamily="18" charset="0"/>
                <a:cs typeface="Times New Roman" pitchFamily="18" charset="0"/>
              </a:rPr>
            </a:br>
            <a:r>
              <a:rPr lang="en-US" sz="2000" i="1" dirty="0">
                <a:solidFill>
                  <a:srgbClr val="FF0000"/>
                </a:solidFill>
                <a:latin typeface="Times New Roman" panose="02020603050405020304" pitchFamily="18" charset="0"/>
                <a:cs typeface="Times New Roman" pitchFamily="18" charset="0"/>
              </a:rPr>
              <a:t>need to figure this one out?</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23260234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8" name="Rectangle 4"/>
          <p:cNvSpPr>
            <a:spLocks noChangeArrowheads="1"/>
          </p:cNvSpPr>
          <p:nvPr/>
        </p:nvSpPr>
        <p:spPr bwMode="auto">
          <a:xfrm>
            <a:off x="14288" y="233839"/>
            <a:ext cx="7465219" cy="1143000"/>
          </a:xfrm>
          <a:prstGeom prst="rect">
            <a:avLst/>
          </a:prstGeom>
          <a:noFill/>
          <a:ln w="9525">
            <a:noFill/>
            <a:miter lim="800000"/>
            <a:headEnd/>
            <a:tailEnd/>
          </a:ln>
          <a:effectLst/>
        </p:spPr>
        <p:txBody>
          <a:bodyPr lIns="93071" tIns="46536" rIns="93071" bIns="46536" anchor="b"/>
          <a:lstStyle/>
          <a:p>
            <a:pPr defTabSz="857250" fontAlgn="base">
              <a:spcBef>
                <a:spcPct val="0"/>
              </a:spcBef>
              <a:spcAft>
                <a:spcPct val="0"/>
              </a:spcAft>
            </a:pPr>
            <a:endParaRPr lang="en-US" sz="3469" dirty="0">
              <a:solidFill>
                <a:srgbClr val="333399">
                  <a:lumMod val="75000"/>
                </a:srgbClr>
              </a:solidFill>
              <a:latin typeface="GrilledCheese BTN Toasted" pitchFamily="34" charset="0"/>
            </a:endParaRPr>
          </a:p>
        </p:txBody>
      </p:sp>
      <p:sp>
        <p:nvSpPr>
          <p:cNvPr id="118793" name="Text Box 9"/>
          <p:cNvSpPr txBox="1">
            <a:spLocks noChangeArrowheads="1"/>
          </p:cNvSpPr>
          <p:nvPr/>
        </p:nvSpPr>
        <p:spPr bwMode="auto">
          <a:xfrm>
            <a:off x="0" y="1743099"/>
            <a:ext cx="9001125" cy="4649074"/>
          </a:xfrm>
          <a:prstGeom prst="rect">
            <a:avLst/>
          </a:prstGeom>
          <a:noFill/>
          <a:ln w="9525">
            <a:noFill/>
            <a:miter lim="800000"/>
            <a:headEnd/>
            <a:tailEnd/>
          </a:ln>
          <a:effectLst/>
        </p:spPr>
        <p:txBody>
          <a:bodyPr wrap="square" lIns="93071" tIns="46536" rIns="93071" bIns="46536">
            <a:spAutoFit/>
          </a:bodyPr>
          <a:lstStyle/>
          <a:p>
            <a:pPr marL="457200" indent="-457200" defTabSz="857250" fontAlgn="base">
              <a:spcBef>
                <a:spcPts val="1200"/>
              </a:spcBef>
              <a:spcAft>
                <a:spcPts val="1200"/>
              </a:spcAft>
              <a:buFont typeface="Arial" panose="020B0604020202020204" pitchFamily="34" charset="0"/>
              <a:buChar char="•"/>
            </a:pPr>
            <a:r>
              <a:rPr lang="en-US" sz="2400" dirty="0">
                <a:solidFill>
                  <a:srgbClr val="000000"/>
                </a:solidFill>
                <a:latin typeface="Arial" charset="0"/>
              </a:rPr>
              <a:t>What benefits of eco-friendly homes were highlighted in the video?</a:t>
            </a:r>
          </a:p>
          <a:p>
            <a:pPr marL="457200" indent="-457200" defTabSz="857250" fontAlgn="base">
              <a:spcBef>
                <a:spcPts val="1200"/>
              </a:spcBef>
              <a:spcAft>
                <a:spcPts val="1200"/>
              </a:spcAft>
              <a:buFont typeface="Arial" panose="020B0604020202020204" pitchFamily="34" charset="0"/>
              <a:buChar char="•"/>
            </a:pPr>
            <a:r>
              <a:rPr lang="en-US" sz="2400" dirty="0">
                <a:solidFill>
                  <a:srgbClr val="000000"/>
                </a:solidFill>
                <a:latin typeface="Arial" charset="0"/>
              </a:rPr>
              <a:t>What features did you see on the video could be incorporated into your Hobby Hut to make it more ecofriendly?</a:t>
            </a:r>
          </a:p>
          <a:p>
            <a:pPr marL="457200" indent="-457200" defTabSz="857250" fontAlgn="base">
              <a:spcBef>
                <a:spcPts val="1200"/>
              </a:spcBef>
              <a:spcAft>
                <a:spcPts val="1200"/>
              </a:spcAft>
              <a:buFont typeface="Arial" panose="020B0604020202020204" pitchFamily="34" charset="0"/>
              <a:buChar char="•"/>
            </a:pPr>
            <a:r>
              <a:rPr lang="en-US" sz="2400" dirty="0">
                <a:solidFill>
                  <a:srgbClr val="000000"/>
                </a:solidFill>
                <a:latin typeface="Arial" charset="0"/>
              </a:rPr>
              <a:t>Use online resources to find other eco-friendly building ideas.  Could you build your hut to be “off the grid”?  If so, what changes would you need to make?</a:t>
            </a:r>
          </a:p>
          <a:p>
            <a:pPr marL="457200" indent="-457200" defTabSz="857250" fontAlgn="base">
              <a:spcBef>
                <a:spcPts val="1200"/>
              </a:spcBef>
              <a:spcAft>
                <a:spcPts val="1200"/>
              </a:spcAft>
              <a:buFont typeface="Arial" panose="020B0604020202020204" pitchFamily="34" charset="0"/>
              <a:buChar char="•"/>
            </a:pPr>
            <a:endParaRPr lang="en-US" sz="2400" dirty="0">
              <a:solidFill>
                <a:srgbClr val="000000"/>
              </a:solidFill>
              <a:latin typeface="Arial" charset="0"/>
            </a:endParaRPr>
          </a:p>
          <a:p>
            <a:pPr defTabSz="857250" fontAlgn="base">
              <a:spcBef>
                <a:spcPts val="1200"/>
              </a:spcBef>
              <a:spcAft>
                <a:spcPts val="1200"/>
              </a:spcAft>
            </a:pPr>
            <a:endParaRPr lang="en-US" sz="2400" dirty="0">
              <a:solidFill>
                <a:srgbClr val="000000"/>
              </a:solidFill>
              <a:latin typeface="Arial" charset="0"/>
            </a:endParaRPr>
          </a:p>
        </p:txBody>
      </p:sp>
      <p:sp>
        <p:nvSpPr>
          <p:cNvPr id="10" name="TextBox 9"/>
          <p:cNvSpPr txBox="1"/>
          <p:nvPr/>
        </p:nvSpPr>
        <p:spPr>
          <a:xfrm>
            <a:off x="14287" y="175393"/>
            <a:ext cx="9115425" cy="784830"/>
          </a:xfrm>
          <a:prstGeom prst="rect">
            <a:avLst/>
          </a:prstGeom>
          <a:solidFill>
            <a:srgbClr val="FFFF00"/>
          </a:solidFill>
        </p:spPr>
        <p:txBody>
          <a:bodyPr wrap="square" rtlCol="0">
            <a:spAutoFit/>
          </a:bodyPr>
          <a:lstStyle/>
          <a:p>
            <a:pPr defTabSz="857250" fontAlgn="base">
              <a:spcBef>
                <a:spcPct val="0"/>
              </a:spcBef>
              <a:spcAft>
                <a:spcPct val="0"/>
              </a:spcAft>
            </a:pPr>
            <a:r>
              <a:rPr lang="en-US" sz="4500" kern="10" dirty="0">
                <a:ln w="31750">
                  <a:noFill/>
                  <a:round/>
                  <a:headEnd/>
                  <a:tailEnd/>
                </a:ln>
                <a:solidFill>
                  <a:srgbClr val="92D050"/>
                </a:solidFill>
                <a:latin typeface="Cooper Black" panose="0208090404030B020404" pitchFamily="18" charset="0"/>
              </a:rPr>
              <a:t>Eco-Friendly Homes</a:t>
            </a:r>
          </a:p>
        </p:txBody>
      </p:sp>
      <p:pic>
        <p:nvPicPr>
          <p:cNvPr id="5" name="Picture 4">
            <a:hlinkClick r:id="rId3"/>
            <a:extLst>
              <a:ext uri="{FF2B5EF4-FFF2-40B4-BE49-F238E27FC236}">
                <a16:creationId xmlns:a16="http://schemas.microsoft.com/office/drawing/2014/main" id="{DEFF2B42-D936-494D-A86F-2EB75130EEBE}"/>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828482" y="279662"/>
            <a:ext cx="1158356" cy="1138033"/>
          </a:xfrm>
          <a:prstGeom prst="rect">
            <a:avLst/>
          </a:prstGeom>
        </p:spPr>
      </p:pic>
      <p:sp>
        <p:nvSpPr>
          <p:cNvPr id="7" name="Rectangle 6">
            <a:extLst>
              <a:ext uri="{FF2B5EF4-FFF2-40B4-BE49-F238E27FC236}">
                <a16:creationId xmlns:a16="http://schemas.microsoft.com/office/drawing/2014/main" id="{6B740B89-BFB4-4E03-B655-D0B72E79418D}"/>
              </a:ext>
            </a:extLst>
          </p:cNvPr>
          <p:cNvSpPr/>
          <p:nvPr/>
        </p:nvSpPr>
        <p:spPr>
          <a:xfrm>
            <a:off x="0" y="6313275"/>
            <a:ext cx="8986838" cy="369332"/>
          </a:xfrm>
          <a:prstGeom prst="rect">
            <a:avLst/>
          </a:prstGeom>
        </p:spPr>
        <p:txBody>
          <a:bodyPr wrap="square">
            <a:spAutoFit/>
          </a:bodyPr>
          <a:lstStyle/>
          <a:p>
            <a:pPr algn="ctr"/>
            <a:r>
              <a:rPr lang="en-US" dirty="0">
                <a:hlinkClick r:id="rId3"/>
              </a:rPr>
              <a:t>https://www.youtube.com/watch?v=WaGp37N22Kw</a:t>
            </a:r>
            <a:endParaRPr lang="en-US" dirty="0"/>
          </a:p>
        </p:txBody>
      </p:sp>
    </p:spTree>
    <p:extLst>
      <p:ext uri="{BB962C8B-B14F-4D97-AF65-F5344CB8AC3E}">
        <p14:creationId xmlns:p14="http://schemas.microsoft.com/office/powerpoint/2010/main" val="41405674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8" name="Rectangle 4"/>
          <p:cNvSpPr>
            <a:spLocks noChangeArrowheads="1"/>
          </p:cNvSpPr>
          <p:nvPr/>
        </p:nvSpPr>
        <p:spPr bwMode="auto">
          <a:xfrm>
            <a:off x="14288" y="233839"/>
            <a:ext cx="7465219" cy="1143000"/>
          </a:xfrm>
          <a:prstGeom prst="rect">
            <a:avLst/>
          </a:prstGeom>
          <a:noFill/>
          <a:ln w="9525">
            <a:noFill/>
            <a:miter lim="800000"/>
            <a:headEnd/>
            <a:tailEnd/>
          </a:ln>
          <a:effectLst/>
        </p:spPr>
        <p:txBody>
          <a:bodyPr lIns="93071" tIns="46536" rIns="93071" bIns="46536" anchor="b"/>
          <a:lstStyle/>
          <a:p>
            <a:pPr defTabSz="857250" fontAlgn="base">
              <a:spcBef>
                <a:spcPct val="0"/>
              </a:spcBef>
              <a:spcAft>
                <a:spcPct val="0"/>
              </a:spcAft>
            </a:pPr>
            <a:endParaRPr lang="en-US" sz="3469" dirty="0">
              <a:solidFill>
                <a:srgbClr val="333399">
                  <a:lumMod val="75000"/>
                </a:srgbClr>
              </a:solidFill>
              <a:latin typeface="GrilledCheese BTN Toasted" pitchFamily="34" charset="0"/>
            </a:endParaRPr>
          </a:p>
        </p:txBody>
      </p:sp>
      <p:sp>
        <p:nvSpPr>
          <p:cNvPr id="118793" name="Text Box 9"/>
          <p:cNvSpPr txBox="1">
            <a:spLocks noChangeArrowheads="1"/>
          </p:cNvSpPr>
          <p:nvPr/>
        </p:nvSpPr>
        <p:spPr bwMode="auto">
          <a:xfrm>
            <a:off x="299356" y="1018669"/>
            <a:ext cx="8545286" cy="2894748"/>
          </a:xfrm>
          <a:prstGeom prst="rect">
            <a:avLst/>
          </a:prstGeom>
          <a:noFill/>
          <a:ln w="9525">
            <a:noFill/>
            <a:miter lim="800000"/>
            <a:headEnd/>
            <a:tailEnd/>
          </a:ln>
          <a:effectLst/>
        </p:spPr>
        <p:txBody>
          <a:bodyPr wrap="square" lIns="93071" tIns="46536" rIns="93071" bIns="46536">
            <a:spAutoFit/>
          </a:bodyPr>
          <a:lstStyle/>
          <a:p>
            <a:r>
              <a:rPr lang="en-US" sz="2400" dirty="0">
                <a:latin typeface="Times New Roman" panose="02020603050405020304" pitchFamily="18" charset="0"/>
                <a:cs typeface="Times New Roman" panose="02020603050405020304" pitchFamily="18" charset="0"/>
              </a:rPr>
              <a:t>Create a 3D model of you Hobby Hut using an online program.  </a:t>
            </a:r>
          </a:p>
          <a:p>
            <a:endParaRPr lang="en-US" sz="2400" dirty="0">
              <a:latin typeface="Times New Roman" panose="02020603050405020304" pitchFamily="18" charset="0"/>
              <a:cs typeface="Times New Roman" panose="02020603050405020304" pitchFamily="18" charset="0"/>
            </a:endParaRPr>
          </a:p>
          <a:p>
            <a:endParaRPr lang="en-US" sz="10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Go to </a:t>
            </a:r>
            <a:r>
              <a:rPr lang="en-US" sz="2400" dirty="0">
                <a:latin typeface="Times New Roman" panose="02020603050405020304" pitchFamily="18" charset="0"/>
                <a:cs typeface="Times New Roman" panose="02020603050405020304" pitchFamily="18" charset="0"/>
                <a:hlinkClick r:id="rId3"/>
              </a:rPr>
              <a:t>https://roomstyler.com/3dplanner</a:t>
            </a:r>
            <a:r>
              <a:rPr lang="en-US" sz="2400" dirty="0">
                <a:latin typeface="Times New Roman" panose="02020603050405020304" pitchFamily="18" charset="0"/>
                <a:cs typeface="Times New Roman" panose="02020603050405020304" pitchFamily="18" charset="0"/>
              </a:rPr>
              <a:t> and choose “Start from Scratch”</a:t>
            </a:r>
          </a:p>
          <a:p>
            <a:endParaRPr lang="en-US" sz="2800" dirty="0">
              <a:latin typeface="Times New Roman" panose="02020603050405020304" pitchFamily="18" charset="0"/>
              <a:cs typeface="Times New Roman" panose="02020603050405020304" pitchFamily="18" charset="0"/>
            </a:endParaRPr>
          </a:p>
          <a:p>
            <a:r>
              <a:rPr lang="en-US" sz="2400" i="1" dirty="0">
                <a:solidFill>
                  <a:srgbClr val="FF0000"/>
                </a:solidFill>
                <a:latin typeface="Times New Roman" panose="02020603050405020304" pitchFamily="18" charset="0"/>
                <a:cs typeface="Times New Roman" panose="02020603050405020304" pitchFamily="18" charset="0"/>
              </a:rPr>
              <a:t>You may use other online tools if </a:t>
            </a:r>
            <a:br>
              <a:rPr lang="en-US" sz="2400" i="1" dirty="0">
                <a:solidFill>
                  <a:srgbClr val="FF0000"/>
                </a:solidFill>
                <a:latin typeface="Times New Roman" panose="02020603050405020304" pitchFamily="18" charset="0"/>
                <a:cs typeface="Times New Roman" panose="02020603050405020304" pitchFamily="18" charset="0"/>
              </a:rPr>
            </a:br>
            <a:r>
              <a:rPr lang="en-US" sz="2400" i="1" dirty="0">
                <a:solidFill>
                  <a:srgbClr val="FF0000"/>
                </a:solidFill>
                <a:latin typeface="Times New Roman" panose="02020603050405020304" pitchFamily="18" charset="0"/>
                <a:cs typeface="Times New Roman" panose="02020603050405020304" pitchFamily="18" charset="0"/>
              </a:rPr>
              <a:t>approved by your teacher.</a:t>
            </a:r>
          </a:p>
        </p:txBody>
      </p:sp>
      <p:sp>
        <p:nvSpPr>
          <p:cNvPr id="10" name="TextBox 9"/>
          <p:cNvSpPr txBox="1"/>
          <p:nvPr/>
        </p:nvSpPr>
        <p:spPr>
          <a:xfrm>
            <a:off x="14287" y="1217"/>
            <a:ext cx="9115425" cy="784830"/>
          </a:xfrm>
          <a:prstGeom prst="rect">
            <a:avLst/>
          </a:prstGeom>
          <a:solidFill>
            <a:srgbClr val="92D050"/>
          </a:solidFill>
        </p:spPr>
        <p:txBody>
          <a:bodyPr wrap="square" rtlCol="0">
            <a:spAutoFit/>
          </a:bodyPr>
          <a:lstStyle/>
          <a:p>
            <a:pPr defTabSz="857250" fontAlgn="base">
              <a:spcBef>
                <a:spcPct val="0"/>
              </a:spcBef>
              <a:spcAft>
                <a:spcPct val="0"/>
              </a:spcAft>
            </a:pPr>
            <a:r>
              <a:rPr lang="en-US" sz="4500" kern="10" dirty="0">
                <a:ln w="31750">
                  <a:noFill/>
                  <a:round/>
                  <a:headEnd/>
                  <a:tailEnd/>
                </a:ln>
                <a:solidFill>
                  <a:srgbClr val="FFFF00"/>
                </a:solidFill>
                <a:latin typeface="Cooper Black" panose="0208090404030B020404" pitchFamily="18" charset="0"/>
              </a:rPr>
              <a:t>Extension:  3D Challenge</a:t>
            </a:r>
          </a:p>
        </p:txBody>
      </p:sp>
      <p:sp>
        <p:nvSpPr>
          <p:cNvPr id="6" name="Rectangle 5"/>
          <p:cNvSpPr/>
          <p:nvPr/>
        </p:nvSpPr>
        <p:spPr>
          <a:xfrm>
            <a:off x="2293034" y="4596436"/>
            <a:ext cx="6850966" cy="1846659"/>
          </a:xfrm>
          <a:prstGeom prst="rect">
            <a:avLst/>
          </a:prstGeom>
        </p:spPr>
        <p:txBody>
          <a:bodyPr wrap="square">
            <a:spAutoFit/>
          </a:bodyPr>
          <a:lstStyle/>
          <a:p>
            <a:r>
              <a:rPr lang="en-US" sz="2400" dirty="0">
                <a:latin typeface="Times New Roman" pitchFamily="18" charset="0"/>
                <a:cs typeface="Times New Roman" pitchFamily="18" charset="0"/>
              </a:rPr>
              <a:t>Use the “draw your own walls” tool to create a box for the 10 areas of your hobby hut. </a:t>
            </a:r>
          </a:p>
          <a:p>
            <a:endParaRPr lang="en-US" sz="1600" dirty="0">
              <a:latin typeface="Times New Roman" pitchFamily="18" charset="0"/>
              <a:cs typeface="Times New Roman" pitchFamily="18" charset="0"/>
            </a:endParaRPr>
          </a:p>
          <a:p>
            <a:r>
              <a:rPr lang="en-US" sz="2400" dirty="0">
                <a:latin typeface="Times New Roman" pitchFamily="18" charset="0"/>
                <a:cs typeface="Times New Roman" pitchFamily="18" charset="0"/>
              </a:rPr>
              <a:t>You can delete interior walls after you get all the boxes drawn.  </a:t>
            </a:r>
          </a:p>
        </p:txBody>
      </p:sp>
      <p:pic>
        <p:nvPicPr>
          <p:cNvPr id="2" name="Picture 1">
            <a:extLst>
              <a:ext uri="{FF2B5EF4-FFF2-40B4-BE49-F238E27FC236}">
                <a16:creationId xmlns:a16="http://schemas.microsoft.com/office/drawing/2014/main" id="{A07BC876-032A-4555-A7E8-5C3BEE609664}"/>
              </a:ext>
            </a:extLst>
          </p:cNvPr>
          <p:cNvPicPr>
            <a:picLocks noChangeAspect="1"/>
          </p:cNvPicPr>
          <p:nvPr/>
        </p:nvPicPr>
        <p:blipFill rotWithShape="1">
          <a:blip r:embed="rId4"/>
          <a:srcRect r="28505" b="76792"/>
          <a:stretch/>
        </p:blipFill>
        <p:spPr>
          <a:xfrm>
            <a:off x="299356" y="4632857"/>
            <a:ext cx="1838933" cy="1143000"/>
          </a:xfrm>
          <a:prstGeom prst="rect">
            <a:avLst/>
          </a:prstGeom>
          <a:ln>
            <a:solidFill>
              <a:schemeClr val="tx1"/>
            </a:solidFill>
          </a:ln>
        </p:spPr>
      </p:pic>
      <p:pic>
        <p:nvPicPr>
          <p:cNvPr id="3" name="Picture 2">
            <a:extLst>
              <a:ext uri="{FF2B5EF4-FFF2-40B4-BE49-F238E27FC236}">
                <a16:creationId xmlns:a16="http://schemas.microsoft.com/office/drawing/2014/main" id="{36E08FE8-F224-487E-A1D4-5FA41623CB76}"/>
              </a:ext>
            </a:extLst>
          </p:cNvPr>
          <p:cNvPicPr>
            <a:picLocks noChangeAspect="1"/>
          </p:cNvPicPr>
          <p:nvPr/>
        </p:nvPicPr>
        <p:blipFill>
          <a:blip r:embed="rId5"/>
          <a:stretch>
            <a:fillRect/>
          </a:stretch>
        </p:blipFill>
        <p:spPr>
          <a:xfrm>
            <a:off x="5884725" y="2485908"/>
            <a:ext cx="2471485" cy="1354600"/>
          </a:xfrm>
          <a:prstGeom prst="rect">
            <a:avLst/>
          </a:prstGeom>
          <a:ln>
            <a:solidFill>
              <a:schemeClr val="tx1"/>
            </a:solidFill>
          </a:ln>
        </p:spPr>
      </p:pic>
      <p:cxnSp>
        <p:nvCxnSpPr>
          <p:cNvPr id="9" name="Straight Arrow Connector 8">
            <a:extLst>
              <a:ext uri="{FF2B5EF4-FFF2-40B4-BE49-F238E27FC236}">
                <a16:creationId xmlns:a16="http://schemas.microsoft.com/office/drawing/2014/main" id="{CE82AFEC-180A-4317-A269-CDD67F04CEA4}"/>
              </a:ext>
            </a:extLst>
          </p:cNvPr>
          <p:cNvCxnSpPr>
            <a:cxnSpLocks/>
          </p:cNvCxnSpPr>
          <p:nvPr/>
        </p:nvCxnSpPr>
        <p:spPr bwMode="auto">
          <a:xfrm flipH="1">
            <a:off x="1218822" y="5224702"/>
            <a:ext cx="1059924" cy="0"/>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cxnSp>
        <p:nvCxnSpPr>
          <p:cNvPr id="11" name="Straight Arrow Connector 10">
            <a:extLst>
              <a:ext uri="{FF2B5EF4-FFF2-40B4-BE49-F238E27FC236}">
                <a16:creationId xmlns:a16="http://schemas.microsoft.com/office/drawing/2014/main" id="{D366C7ED-FAA1-402E-BCC7-368EF9A07F1D}"/>
              </a:ext>
            </a:extLst>
          </p:cNvPr>
          <p:cNvCxnSpPr>
            <a:cxnSpLocks/>
          </p:cNvCxnSpPr>
          <p:nvPr/>
        </p:nvCxnSpPr>
        <p:spPr bwMode="auto">
          <a:xfrm flipH="1">
            <a:off x="6400800" y="2324968"/>
            <a:ext cx="508652" cy="838240"/>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248231293"/>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92188"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92188"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1458</TotalTime>
  <Words>821</Words>
  <Application>Microsoft Office PowerPoint</Application>
  <PresentationFormat>On-screen Show (4:3)</PresentationFormat>
  <Paragraphs>106</Paragraphs>
  <Slides>12</Slides>
  <Notes>11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12</vt:i4>
      </vt:variant>
    </vt:vector>
  </HeadingPairs>
  <TitlesOfParts>
    <vt:vector size="21" baseType="lpstr">
      <vt:lpstr>Arial</vt:lpstr>
      <vt:lpstr>Arial Black</vt:lpstr>
      <vt:lpstr>Calibri</vt:lpstr>
      <vt:lpstr>Calibri Light</vt:lpstr>
      <vt:lpstr>Cooper Black</vt:lpstr>
      <vt:lpstr>GrilledCheese BTN Toasted</vt:lpstr>
      <vt:lpstr>Times New Roman</vt:lpstr>
      <vt:lpstr>Default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STEAM CHALLENGES</dc:title>
  <dc:creator>Tracy Tomm</dc:creator>
  <cp:lastModifiedBy>Tracy Tomm</cp:lastModifiedBy>
  <cp:revision>65</cp:revision>
  <dcterms:created xsi:type="dcterms:W3CDTF">2019-08-01T17:06:29Z</dcterms:created>
  <dcterms:modified xsi:type="dcterms:W3CDTF">2019-09-24T23:38:05Z</dcterms:modified>
</cp:coreProperties>
</file>