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sldIdLst>
    <p:sldId id="256" r:id="rId3"/>
    <p:sldId id="261" r:id="rId4"/>
    <p:sldId id="270" r:id="rId5"/>
    <p:sldId id="260" r:id="rId6"/>
    <p:sldId id="269" r:id="rId7"/>
    <p:sldId id="499" r:id="rId8"/>
    <p:sldId id="271" r:id="rId9"/>
    <p:sldId id="485" r:id="rId10"/>
    <p:sldId id="491" r:id="rId11"/>
    <p:sldId id="510" r:id="rId12"/>
    <p:sldId id="49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8108" autoAdjust="0"/>
  </p:normalViewPr>
  <p:slideViewPr>
    <p:cSldViewPr snapToGrid="0">
      <p:cViewPr varScale="1">
        <p:scale>
          <a:sx n="52" d="100"/>
          <a:sy n="52" d="100"/>
        </p:scale>
        <p:origin x="1866" y="10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98CD88-4E15-4B76-A072-382A94C158A6}" type="datetimeFigureOut">
              <a:rPr lang="en-US" smtClean="0"/>
              <a:pPr/>
              <a:t>3/4/2020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EFACAA-2479-4215-8901-E965662690BC}" type="slidenum">
              <a:rPr lang="en-US" smtClean="0"/>
              <a:pPr/>
              <a:t>‹#›</a:t>
            </a:fld>
            <a:endParaRPr lang="en-US"/>
          </a:p>
        </p:txBody>
      </p:sp>
    </p:spTree>
    <p:extLst>
      <p:ext uri="{BB962C8B-B14F-4D97-AF65-F5344CB8AC3E}">
        <p14:creationId xmlns:p14="http://schemas.microsoft.com/office/powerpoint/2010/main" val="387519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need to provide an assortment of water-soluble markers with black ink. You can always throw in a few permanent markers to make it interesting and see if any of them figure out why they don’t separate with water.</a:t>
            </a:r>
          </a:p>
        </p:txBody>
      </p:sp>
      <p:sp>
        <p:nvSpPr>
          <p:cNvPr id="4" name="Slide Number Placeholder 3"/>
          <p:cNvSpPr>
            <a:spLocks noGrp="1"/>
          </p:cNvSpPr>
          <p:nvPr>
            <p:ph type="sldNum" sz="quarter" idx="5"/>
          </p:nvPr>
        </p:nvSpPr>
        <p:spPr/>
        <p:txBody>
          <a:bodyPr/>
          <a:lstStyle/>
          <a:p>
            <a:fld id="{16EFACAA-2479-4215-8901-E965662690BC}" type="slidenum">
              <a:rPr lang="en-US" smtClean="0"/>
              <a:pPr/>
              <a:t>6</a:t>
            </a:fld>
            <a:endParaRPr lang="en-US"/>
          </a:p>
        </p:txBody>
      </p:sp>
    </p:spTree>
    <p:extLst>
      <p:ext uri="{BB962C8B-B14F-4D97-AF65-F5344CB8AC3E}">
        <p14:creationId xmlns:p14="http://schemas.microsoft.com/office/powerpoint/2010/main" val="1444105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EFACAA-2479-4215-8901-E965662690BC}" type="slidenum">
              <a:rPr lang="en-US" smtClean="0"/>
              <a:pPr/>
              <a:t>7</a:t>
            </a:fld>
            <a:endParaRPr lang="en-US"/>
          </a:p>
        </p:txBody>
      </p:sp>
    </p:spTree>
    <p:extLst>
      <p:ext uri="{BB962C8B-B14F-4D97-AF65-F5344CB8AC3E}">
        <p14:creationId xmlns:p14="http://schemas.microsoft.com/office/powerpoint/2010/main" val="1594817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68B5B35-524D-4E21-8002-E5A086AECB8A}" type="slidenum">
              <a:rPr kumimoji="0" lang="en-US" sz="12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
        <p:nvSpPr>
          <p:cNvPr id="168962" name="Rectangle 2"/>
          <p:cNvSpPr>
            <a:spLocks noGrp="1" noRot="1" noChangeAspect="1" noChangeArrowheads="1" noTextEdit="1"/>
          </p:cNvSpPr>
          <p:nvPr>
            <p:ph type="sldImg"/>
          </p:nvPr>
        </p:nvSpPr>
        <p:spPr>
          <a:xfrm>
            <a:off x="1371600" y="1143000"/>
            <a:ext cx="4114800" cy="3086100"/>
          </a:xfrm>
          <a:ln/>
        </p:spPr>
      </p:sp>
      <p:sp>
        <p:nvSpPr>
          <p:cNvPr id="1689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5267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512" y="2129731"/>
            <a:ext cx="7772978" cy="1470422"/>
          </a:xfrm>
        </p:spPr>
        <p:txBody>
          <a:bodyPr/>
          <a:lstStyle/>
          <a:p>
            <a:r>
              <a:rPr lang="en-US"/>
              <a:t>Click to edit Master title style</a:t>
            </a:r>
          </a:p>
        </p:txBody>
      </p:sp>
      <p:sp>
        <p:nvSpPr>
          <p:cNvPr id="3" name="Subtitle 2"/>
          <p:cNvSpPr>
            <a:spLocks noGrp="1"/>
          </p:cNvSpPr>
          <p:nvPr>
            <p:ph type="subTitle" idx="1"/>
          </p:nvPr>
        </p:nvSpPr>
        <p:spPr>
          <a:xfrm>
            <a:off x="1371024" y="3885904"/>
            <a:ext cx="6401954" cy="1753195"/>
          </a:xfrm>
        </p:spPr>
        <p:txBody>
          <a:bodyPr/>
          <a:lstStyle>
            <a:lvl1pPr marL="0" indent="0" algn="ctr">
              <a:buNone/>
              <a:defRPr/>
            </a:lvl1pPr>
            <a:lvl2pPr marL="428625" indent="0" algn="ctr">
              <a:buNone/>
              <a:defRPr/>
            </a:lvl2pPr>
            <a:lvl3pPr marL="857250" indent="0" algn="ctr">
              <a:buNone/>
              <a:defRPr/>
            </a:lvl3pPr>
            <a:lvl4pPr marL="1285875" indent="0" algn="ctr">
              <a:buNone/>
              <a:defRPr/>
            </a:lvl4pPr>
            <a:lvl5pPr marL="1714500" indent="0" algn="ctr">
              <a:buNone/>
              <a:defRPr/>
            </a:lvl5pPr>
            <a:lvl6pPr marL="2143125" indent="0" algn="ctr">
              <a:buNone/>
              <a:defRPr/>
            </a:lvl6pPr>
            <a:lvl7pPr marL="2571750" indent="0" algn="ctr">
              <a:buNone/>
              <a:defRPr/>
            </a:lvl7pPr>
            <a:lvl8pPr marL="3000375" indent="0" algn="ctr">
              <a:buNone/>
              <a:defRPr/>
            </a:lvl8pPr>
            <a:lvl9pPr marL="34290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898A1486-6AFD-4B44-A358-771CDA8BE064}" type="slidenum">
              <a:rPr lang="en-US"/>
              <a:pPr/>
              <a:t>‹#›</a:t>
            </a:fld>
            <a:endParaRPr lang="en-US"/>
          </a:p>
        </p:txBody>
      </p:sp>
    </p:spTree>
    <p:extLst>
      <p:ext uri="{BB962C8B-B14F-4D97-AF65-F5344CB8AC3E}">
        <p14:creationId xmlns:p14="http://schemas.microsoft.com/office/powerpoint/2010/main" val="2253340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238235B4-3941-460F-96EB-52B1DE587B1A}" type="slidenum">
              <a:rPr lang="en-US"/>
              <a:pPr/>
              <a:t>‹#›</a:t>
            </a:fld>
            <a:endParaRPr lang="en-US"/>
          </a:p>
        </p:txBody>
      </p:sp>
    </p:spTree>
    <p:extLst>
      <p:ext uri="{BB962C8B-B14F-4D97-AF65-F5344CB8AC3E}">
        <p14:creationId xmlns:p14="http://schemas.microsoft.com/office/powerpoint/2010/main" val="235750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977" y="275334"/>
            <a:ext cx="2056535" cy="58504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490" y="275334"/>
            <a:ext cx="6033943" cy="58504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3271711-B00E-4099-99E0-F51E1F5DBC29}" type="slidenum">
              <a:rPr lang="en-US"/>
              <a:pPr/>
              <a:t>‹#›</a:t>
            </a:fld>
            <a:endParaRPr lang="en-US"/>
          </a:p>
        </p:txBody>
      </p:sp>
    </p:spTree>
    <p:extLst>
      <p:ext uri="{BB962C8B-B14F-4D97-AF65-F5344CB8AC3E}">
        <p14:creationId xmlns:p14="http://schemas.microsoft.com/office/powerpoint/2010/main" val="3019704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3648E4-CDFF-4360-8958-2213EEEACA8F}"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2114917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648E4-CDFF-4360-8958-2213EEEACA8F}"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3127769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3648E4-CDFF-4360-8958-2213EEEACA8F}"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768629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3648E4-CDFF-4360-8958-2213EEEACA8F}"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3904188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3648E4-CDFF-4360-8958-2213EEEACA8F}"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13457616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3648E4-CDFF-4360-8958-2213EEEACA8F}"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3267883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648E4-CDFF-4360-8958-2213EEEACA8F}"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6340751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3648E4-CDFF-4360-8958-2213EEEACA8F}"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3116363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0F2A56B-2E26-444E-A08D-84B9CC18D4C1}" type="slidenum">
              <a:rPr lang="en-US"/>
              <a:pPr/>
              <a:t>‹#›</a:t>
            </a:fld>
            <a:endParaRPr lang="en-US"/>
          </a:p>
        </p:txBody>
      </p:sp>
    </p:spTree>
    <p:extLst>
      <p:ext uri="{BB962C8B-B14F-4D97-AF65-F5344CB8AC3E}">
        <p14:creationId xmlns:p14="http://schemas.microsoft.com/office/powerpoint/2010/main" val="950648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3648E4-CDFF-4360-8958-2213EEEACA8F}"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31418771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648E4-CDFF-4360-8958-2213EEEACA8F}"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36925860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3648E4-CDFF-4360-8958-2213EEEACA8F}"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B1EBE-B38D-45D1-89AB-E330579BA407}" type="slidenum">
              <a:rPr lang="en-US" smtClean="0"/>
              <a:pPr/>
              <a:t>‹#›</a:t>
            </a:fld>
            <a:endParaRPr lang="en-US"/>
          </a:p>
        </p:txBody>
      </p:sp>
    </p:spTree>
    <p:extLst>
      <p:ext uri="{BB962C8B-B14F-4D97-AF65-F5344CB8AC3E}">
        <p14:creationId xmlns:p14="http://schemas.microsoft.com/office/powerpoint/2010/main" val="18583439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729" y="274638"/>
            <a:ext cx="8228542" cy="1143000"/>
          </a:xfrm>
        </p:spPr>
        <p:txBody>
          <a:bodyPr/>
          <a:lstStyle/>
          <a:p>
            <a:r>
              <a:rPr lang="en-US"/>
              <a:t>Click to edit Master title style</a:t>
            </a:r>
          </a:p>
        </p:txBody>
      </p:sp>
      <p:sp>
        <p:nvSpPr>
          <p:cNvPr id="3" name="Table Placeholder 2"/>
          <p:cNvSpPr>
            <a:spLocks noGrp="1"/>
          </p:cNvSpPr>
          <p:nvPr>
            <p:ph type="tbl" idx="1"/>
          </p:nvPr>
        </p:nvSpPr>
        <p:spPr>
          <a:xfrm>
            <a:off x="457729" y="1600201"/>
            <a:ext cx="8228542" cy="4525963"/>
          </a:xfrm>
        </p:spPr>
        <p:txBody>
          <a:bodyPr/>
          <a:lstStyle/>
          <a:p>
            <a:pPr lvl="0"/>
            <a:endParaRPr lang="en-US" noProof="0"/>
          </a:p>
        </p:txBody>
      </p:sp>
      <p:sp>
        <p:nvSpPr>
          <p:cNvPr id="4" name="Rectangle 4">
            <a:extLst>
              <a:ext uri="{FF2B5EF4-FFF2-40B4-BE49-F238E27FC236}">
                <a16:creationId xmlns:a16="http://schemas.microsoft.com/office/drawing/2014/main" id="{5792230E-116F-4038-B9B7-20E32E68770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8C2BB08-5D68-441B-9C55-A0085D25A2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DB07F44-7DFD-4CF4-B55B-4506A75E808A}"/>
              </a:ext>
            </a:extLst>
          </p:cNvPr>
          <p:cNvSpPr>
            <a:spLocks noGrp="1" noChangeArrowheads="1"/>
          </p:cNvSpPr>
          <p:nvPr>
            <p:ph type="sldNum" sz="quarter" idx="12"/>
          </p:nvPr>
        </p:nvSpPr>
        <p:spPr>
          <a:ln/>
        </p:spPr>
        <p:txBody>
          <a:bodyPr/>
          <a:lstStyle>
            <a:lvl1pPr>
              <a:defRPr/>
            </a:lvl1pPr>
          </a:lstStyle>
          <a:p>
            <a:fld id="{85E67FC4-0B09-456D-A78F-8D61946B32C6}" type="slidenum">
              <a:rPr lang="en-US" altLang="en-US"/>
              <a:pPr/>
              <a:t>‹#›</a:t>
            </a:fld>
            <a:endParaRPr lang="en-US" altLang="en-US"/>
          </a:p>
        </p:txBody>
      </p:sp>
    </p:spTree>
    <p:extLst>
      <p:ext uri="{BB962C8B-B14F-4D97-AF65-F5344CB8AC3E}">
        <p14:creationId xmlns:p14="http://schemas.microsoft.com/office/powerpoint/2010/main" val="215772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035" y="4406802"/>
            <a:ext cx="7771534" cy="1361777"/>
          </a:xfrm>
        </p:spPr>
        <p:txBody>
          <a:bodyPr anchor="t"/>
          <a:lstStyle>
            <a:lvl1pPr algn="l">
              <a:defRPr sz="3750" b="1" cap="all"/>
            </a:lvl1pPr>
          </a:lstStyle>
          <a:p>
            <a:r>
              <a:rPr lang="en-US"/>
              <a:t>Click to edit Master title style</a:t>
            </a:r>
          </a:p>
        </p:txBody>
      </p:sp>
      <p:sp>
        <p:nvSpPr>
          <p:cNvPr id="3" name="Text Placeholder 2"/>
          <p:cNvSpPr>
            <a:spLocks noGrp="1"/>
          </p:cNvSpPr>
          <p:nvPr>
            <p:ph type="body" idx="1"/>
          </p:nvPr>
        </p:nvSpPr>
        <p:spPr>
          <a:xfrm>
            <a:off x="723035" y="2906613"/>
            <a:ext cx="7771534" cy="1500188"/>
          </a:xfrm>
        </p:spPr>
        <p:txBody>
          <a:bodyPr anchor="b"/>
          <a:lstStyle>
            <a:lvl1pPr marL="0" indent="0">
              <a:buNone/>
              <a:defRPr sz="1875"/>
            </a:lvl1pPr>
            <a:lvl2pPr marL="428625" indent="0">
              <a:buNone/>
              <a:defRPr sz="1688"/>
            </a:lvl2pPr>
            <a:lvl3pPr marL="857250" indent="0">
              <a:buNone/>
              <a:defRPr sz="1500"/>
            </a:lvl3pPr>
            <a:lvl4pPr marL="1285875" indent="0">
              <a:buNone/>
              <a:defRPr sz="1313"/>
            </a:lvl4pPr>
            <a:lvl5pPr marL="1714500" indent="0">
              <a:buNone/>
              <a:defRPr sz="1313"/>
            </a:lvl5pPr>
            <a:lvl6pPr marL="2143125" indent="0">
              <a:buNone/>
              <a:defRPr sz="1313"/>
            </a:lvl6pPr>
            <a:lvl7pPr marL="2571750" indent="0">
              <a:buNone/>
              <a:defRPr sz="1313"/>
            </a:lvl7pPr>
            <a:lvl8pPr marL="3000375" indent="0">
              <a:buNone/>
              <a:defRPr sz="1313"/>
            </a:lvl8pPr>
            <a:lvl9pPr marL="3429000" indent="0">
              <a:buNone/>
              <a:defRPr sz="1313"/>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B7231BC-A466-4D08-81C8-96A71F2F4FD1}" type="slidenum">
              <a:rPr lang="en-US"/>
              <a:pPr/>
              <a:t>‹#›</a:t>
            </a:fld>
            <a:endParaRPr lang="en-US"/>
          </a:p>
        </p:txBody>
      </p:sp>
    </p:spTree>
    <p:extLst>
      <p:ext uri="{BB962C8B-B14F-4D97-AF65-F5344CB8AC3E}">
        <p14:creationId xmlns:p14="http://schemas.microsoft.com/office/powerpoint/2010/main" val="2490161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489" y="1599904"/>
            <a:ext cx="4045238" cy="4525863"/>
          </a:xfrm>
        </p:spPr>
        <p:txBody>
          <a:bodyPr/>
          <a:lstStyle>
            <a:lvl1pPr>
              <a:defRPr sz="2625"/>
            </a:lvl1pPr>
            <a:lvl2pPr>
              <a:defRPr sz="2250"/>
            </a:lvl2pPr>
            <a:lvl3pPr>
              <a:defRPr sz="1875"/>
            </a:lvl3pPr>
            <a:lvl4pPr>
              <a:defRPr sz="1688"/>
            </a:lvl4pPr>
            <a:lvl5pPr>
              <a:defRPr sz="1688"/>
            </a:lvl5pPr>
            <a:lvl6pPr>
              <a:defRPr sz="1688"/>
            </a:lvl6pPr>
            <a:lvl7pPr>
              <a:defRPr sz="1688"/>
            </a:lvl7pPr>
            <a:lvl8pPr>
              <a:defRPr sz="1688"/>
            </a:lvl8pPr>
            <a:lvl9pPr>
              <a:defRPr sz="16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1273" y="1599904"/>
            <a:ext cx="4045239" cy="4525863"/>
          </a:xfrm>
        </p:spPr>
        <p:txBody>
          <a:bodyPr/>
          <a:lstStyle>
            <a:lvl1pPr>
              <a:defRPr sz="2625"/>
            </a:lvl1pPr>
            <a:lvl2pPr>
              <a:defRPr sz="2250"/>
            </a:lvl2pPr>
            <a:lvl3pPr>
              <a:defRPr sz="1875"/>
            </a:lvl3pPr>
            <a:lvl4pPr>
              <a:defRPr sz="1688"/>
            </a:lvl4pPr>
            <a:lvl5pPr>
              <a:defRPr sz="1688"/>
            </a:lvl5pPr>
            <a:lvl6pPr>
              <a:defRPr sz="1688"/>
            </a:lvl6pPr>
            <a:lvl7pPr>
              <a:defRPr sz="1688"/>
            </a:lvl7pPr>
            <a:lvl8pPr>
              <a:defRPr sz="1688"/>
            </a:lvl8pPr>
            <a:lvl9pPr>
              <a:defRPr sz="16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BDADFBA-62A7-4DD9-A62C-AAFC593D9BF0}" type="slidenum">
              <a:rPr lang="en-US"/>
              <a:pPr/>
              <a:t>‹#›</a:t>
            </a:fld>
            <a:endParaRPr lang="en-US"/>
          </a:p>
        </p:txBody>
      </p:sp>
    </p:spTree>
    <p:extLst>
      <p:ext uri="{BB962C8B-B14F-4D97-AF65-F5344CB8AC3E}">
        <p14:creationId xmlns:p14="http://schemas.microsoft.com/office/powerpoint/2010/main" val="3768984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489" y="1534420"/>
            <a:ext cx="4039466" cy="63996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p:cNvSpPr>
            <a:spLocks noGrp="1"/>
          </p:cNvSpPr>
          <p:nvPr>
            <p:ph sz="half" idx="2"/>
          </p:nvPr>
        </p:nvSpPr>
        <p:spPr>
          <a:xfrm>
            <a:off x="457489" y="2174380"/>
            <a:ext cx="4039466" cy="3951386"/>
          </a:xfrm>
        </p:spPr>
        <p:txBody>
          <a:bodyPr/>
          <a:lstStyle>
            <a:lvl1pPr>
              <a:defRPr sz="2250"/>
            </a:lvl1pPr>
            <a:lvl2pPr>
              <a:defRPr sz="1875"/>
            </a:lvl2pPr>
            <a:lvl3pPr>
              <a:defRPr sz="1688"/>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603" y="1534420"/>
            <a:ext cx="4040909" cy="63996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603" y="2174380"/>
            <a:ext cx="4040909" cy="3951386"/>
          </a:xfrm>
        </p:spPr>
        <p:txBody>
          <a:bodyPr/>
          <a:lstStyle>
            <a:lvl1pPr>
              <a:defRPr sz="2250"/>
            </a:lvl1pPr>
            <a:lvl2pPr>
              <a:defRPr sz="1875"/>
            </a:lvl2pPr>
            <a:lvl3pPr>
              <a:defRPr sz="1688"/>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1389280B-0129-428C-A848-963A7C743EAF}" type="slidenum">
              <a:rPr lang="en-US"/>
              <a:pPr/>
              <a:t>‹#›</a:t>
            </a:fld>
            <a:endParaRPr lang="en-US"/>
          </a:p>
        </p:txBody>
      </p:sp>
    </p:spTree>
    <p:extLst>
      <p:ext uri="{BB962C8B-B14F-4D97-AF65-F5344CB8AC3E}">
        <p14:creationId xmlns:p14="http://schemas.microsoft.com/office/powerpoint/2010/main" val="215261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531F05B5-AD7E-492E-AB94-DFEBC2A71272}" type="slidenum">
              <a:rPr lang="en-US"/>
              <a:pPr/>
              <a:t>‹#›</a:t>
            </a:fld>
            <a:endParaRPr lang="en-US"/>
          </a:p>
        </p:txBody>
      </p:sp>
    </p:spTree>
    <p:extLst>
      <p:ext uri="{BB962C8B-B14F-4D97-AF65-F5344CB8AC3E}">
        <p14:creationId xmlns:p14="http://schemas.microsoft.com/office/powerpoint/2010/main" val="4052411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19511516-13D3-4280-819C-D22172B6D6B3}" type="slidenum">
              <a:rPr lang="en-US"/>
              <a:pPr/>
              <a:t>‹#›</a:t>
            </a:fld>
            <a:endParaRPr lang="en-US"/>
          </a:p>
        </p:txBody>
      </p:sp>
    </p:spTree>
    <p:extLst>
      <p:ext uri="{BB962C8B-B14F-4D97-AF65-F5344CB8AC3E}">
        <p14:creationId xmlns:p14="http://schemas.microsoft.com/office/powerpoint/2010/main" val="1967474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490" y="272358"/>
            <a:ext cx="3007591" cy="1162347"/>
          </a:xfrm>
        </p:spPr>
        <p:txBody>
          <a:bodyPr anchor="b"/>
          <a:lstStyle>
            <a:lvl1pPr algn="l">
              <a:defRPr sz="1875" b="1"/>
            </a:lvl1pPr>
          </a:lstStyle>
          <a:p>
            <a:r>
              <a:rPr lang="en-US"/>
              <a:t>Click to edit Master title style</a:t>
            </a:r>
          </a:p>
        </p:txBody>
      </p:sp>
      <p:sp>
        <p:nvSpPr>
          <p:cNvPr id="3" name="Content Placeholder 2"/>
          <p:cNvSpPr>
            <a:spLocks noGrp="1"/>
          </p:cNvSpPr>
          <p:nvPr>
            <p:ph idx="1"/>
          </p:nvPr>
        </p:nvSpPr>
        <p:spPr>
          <a:xfrm>
            <a:off x="3574763" y="272356"/>
            <a:ext cx="5111750" cy="5853410"/>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490" y="1434704"/>
            <a:ext cx="3007591" cy="4691063"/>
          </a:xfrm>
        </p:spPr>
        <p:txBody>
          <a:bodyPr/>
          <a:lstStyle>
            <a:lvl1pPr marL="0" indent="0">
              <a:buNone/>
              <a:defRPr sz="1313"/>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3D3B16A-238B-4AC9-9335-0700375DE9BD}" type="slidenum">
              <a:rPr lang="en-US"/>
              <a:pPr/>
              <a:t>‹#›</a:t>
            </a:fld>
            <a:endParaRPr lang="en-US"/>
          </a:p>
        </p:txBody>
      </p:sp>
    </p:spTree>
    <p:extLst>
      <p:ext uri="{BB962C8B-B14F-4D97-AF65-F5344CB8AC3E}">
        <p14:creationId xmlns:p14="http://schemas.microsoft.com/office/powerpoint/2010/main" val="3592025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432" y="4801196"/>
            <a:ext cx="5486978" cy="565547"/>
          </a:xfrm>
        </p:spPr>
        <p:txBody>
          <a:bodyPr anchor="b"/>
          <a:lstStyle>
            <a:lvl1pPr algn="l">
              <a:defRPr sz="1875" b="1"/>
            </a:lvl1pPr>
          </a:lstStyle>
          <a:p>
            <a:r>
              <a:rPr lang="en-US"/>
              <a:t>Click to edit Master title style</a:t>
            </a:r>
          </a:p>
        </p:txBody>
      </p:sp>
      <p:sp>
        <p:nvSpPr>
          <p:cNvPr id="3" name="Picture Placeholder 2"/>
          <p:cNvSpPr>
            <a:spLocks noGrp="1"/>
          </p:cNvSpPr>
          <p:nvPr>
            <p:ph type="pic" idx="1"/>
          </p:nvPr>
        </p:nvSpPr>
        <p:spPr>
          <a:xfrm>
            <a:off x="1792432" y="613172"/>
            <a:ext cx="5486978" cy="4115098"/>
          </a:xfrm>
        </p:spPr>
        <p:txBody>
          <a:bodyPr/>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pPr lvl="0"/>
            <a:endParaRPr lang="en-US" noProof="0"/>
          </a:p>
        </p:txBody>
      </p:sp>
      <p:sp>
        <p:nvSpPr>
          <p:cNvPr id="4" name="Text Placeholder 3"/>
          <p:cNvSpPr>
            <a:spLocks noGrp="1"/>
          </p:cNvSpPr>
          <p:nvPr>
            <p:ph type="body" sz="half" idx="2"/>
          </p:nvPr>
        </p:nvSpPr>
        <p:spPr>
          <a:xfrm>
            <a:off x="1792432" y="5366743"/>
            <a:ext cx="5486978" cy="805161"/>
          </a:xfrm>
        </p:spPr>
        <p:txBody>
          <a:bodyPr/>
          <a:lstStyle>
            <a:lvl1pPr marL="0" indent="0">
              <a:buNone/>
              <a:defRPr sz="1313"/>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A0AF5A77-0392-4E62-AB32-EB7D86F9605A}" type="slidenum">
              <a:rPr lang="en-US"/>
              <a:pPr/>
              <a:t>‹#›</a:t>
            </a:fld>
            <a:endParaRPr lang="en-US"/>
          </a:p>
        </p:txBody>
      </p:sp>
    </p:spTree>
    <p:extLst>
      <p:ext uri="{BB962C8B-B14F-4D97-AF65-F5344CB8AC3E}">
        <p14:creationId xmlns:p14="http://schemas.microsoft.com/office/powerpoint/2010/main" val="3691819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489" y="275333"/>
            <a:ext cx="8229023" cy="1143000"/>
          </a:xfrm>
          <a:prstGeom prst="rect">
            <a:avLst/>
          </a:prstGeom>
          <a:noFill/>
          <a:ln w="9525">
            <a:noFill/>
            <a:miter lim="800000"/>
            <a:headEnd/>
            <a:tailEnd/>
          </a:ln>
        </p:spPr>
        <p:txBody>
          <a:bodyPr vert="horz" wrap="square" lIns="99276" tIns="49638" rIns="99276" bIns="496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489" y="1599904"/>
            <a:ext cx="8229023" cy="4525863"/>
          </a:xfrm>
          <a:prstGeom prst="rect">
            <a:avLst/>
          </a:prstGeom>
          <a:noFill/>
          <a:ln w="9525">
            <a:noFill/>
            <a:miter lim="800000"/>
            <a:headEnd/>
            <a:tailEnd/>
          </a:ln>
        </p:spPr>
        <p:txBody>
          <a:bodyPr vert="horz" wrap="square" lIns="99276" tIns="49638" rIns="99276" bIns="496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489" y="6244828"/>
            <a:ext cx="2133023" cy="476250"/>
          </a:xfrm>
          <a:prstGeom prst="rect">
            <a:avLst/>
          </a:prstGeom>
          <a:noFill/>
          <a:ln w="9525">
            <a:noFill/>
            <a:miter lim="800000"/>
            <a:headEnd/>
            <a:tailEnd/>
          </a:ln>
          <a:effectLst/>
        </p:spPr>
        <p:txBody>
          <a:bodyPr vert="horz" wrap="square" lIns="99276" tIns="49638" rIns="99276" bIns="49638" numCol="1" anchor="t" anchorCtr="0" compatLnSpc="1">
            <a:prstTxWarp prst="textNoShape">
              <a:avLst/>
            </a:prstTxWarp>
          </a:bodyPr>
          <a:lstStyle>
            <a:lvl1pPr>
              <a:defRPr sz="1406"/>
            </a:lvl1pPr>
          </a:lstStyle>
          <a:p>
            <a:endParaRPr lang="en-US"/>
          </a:p>
        </p:txBody>
      </p:sp>
      <p:sp>
        <p:nvSpPr>
          <p:cNvPr id="1029" name="Rectangle 5"/>
          <p:cNvSpPr>
            <a:spLocks noGrp="1" noChangeArrowheads="1"/>
          </p:cNvSpPr>
          <p:nvPr>
            <p:ph type="ftr" sz="quarter" idx="3"/>
          </p:nvPr>
        </p:nvSpPr>
        <p:spPr bwMode="auto">
          <a:xfrm>
            <a:off x="3124489" y="6244828"/>
            <a:ext cx="2895023" cy="476250"/>
          </a:xfrm>
          <a:prstGeom prst="rect">
            <a:avLst/>
          </a:prstGeom>
          <a:noFill/>
          <a:ln w="9525">
            <a:noFill/>
            <a:miter lim="800000"/>
            <a:headEnd/>
            <a:tailEnd/>
          </a:ln>
          <a:effectLst/>
        </p:spPr>
        <p:txBody>
          <a:bodyPr vert="horz" wrap="square" lIns="99276" tIns="49638" rIns="99276" bIns="49638" numCol="1" anchor="t" anchorCtr="0" compatLnSpc="1">
            <a:prstTxWarp prst="textNoShape">
              <a:avLst/>
            </a:prstTxWarp>
          </a:bodyPr>
          <a:lstStyle>
            <a:lvl1pPr algn="ctr">
              <a:defRPr sz="1406"/>
            </a:lvl1pPr>
          </a:lstStyle>
          <a:p>
            <a:endParaRPr lang="en-US"/>
          </a:p>
        </p:txBody>
      </p:sp>
      <p:sp>
        <p:nvSpPr>
          <p:cNvPr id="1030" name="Rectangle 6"/>
          <p:cNvSpPr>
            <a:spLocks noGrp="1" noChangeArrowheads="1"/>
          </p:cNvSpPr>
          <p:nvPr>
            <p:ph type="sldNum" sz="quarter" idx="4"/>
          </p:nvPr>
        </p:nvSpPr>
        <p:spPr bwMode="auto">
          <a:xfrm>
            <a:off x="6553489" y="6244828"/>
            <a:ext cx="2133023" cy="476250"/>
          </a:xfrm>
          <a:prstGeom prst="rect">
            <a:avLst/>
          </a:prstGeom>
          <a:noFill/>
          <a:ln w="9525">
            <a:noFill/>
            <a:miter lim="800000"/>
            <a:headEnd/>
            <a:tailEnd/>
          </a:ln>
          <a:effectLst/>
        </p:spPr>
        <p:txBody>
          <a:bodyPr vert="horz" wrap="square" lIns="99276" tIns="49638" rIns="99276" bIns="49638" numCol="1" anchor="t" anchorCtr="0" compatLnSpc="1">
            <a:prstTxWarp prst="textNoShape">
              <a:avLst/>
            </a:prstTxWarp>
          </a:bodyPr>
          <a:lstStyle>
            <a:lvl1pPr algn="r">
              <a:defRPr sz="1406"/>
            </a:lvl1pPr>
          </a:lstStyle>
          <a:p>
            <a:fld id="{7AD57FA7-C4DA-4E9C-98C0-6E479C33B183}" type="slidenum">
              <a:rPr lang="en-US"/>
              <a:pPr/>
              <a:t>‹#›</a:t>
            </a:fld>
            <a:endParaRPr lang="en-US"/>
          </a:p>
        </p:txBody>
      </p:sp>
    </p:spTree>
    <p:extLst>
      <p:ext uri="{BB962C8B-B14F-4D97-AF65-F5344CB8AC3E}">
        <p14:creationId xmlns:p14="http://schemas.microsoft.com/office/powerpoint/2010/main" val="732372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30176" rtl="0" eaLnBrk="0" fontAlgn="base" hangingPunct="0">
        <a:spcBef>
          <a:spcPct val="0"/>
        </a:spcBef>
        <a:spcAft>
          <a:spcPct val="0"/>
        </a:spcAft>
        <a:defRPr sz="4500">
          <a:solidFill>
            <a:schemeClr val="tx2"/>
          </a:solidFill>
          <a:latin typeface="+mj-lt"/>
          <a:ea typeface="+mj-ea"/>
          <a:cs typeface="+mj-cs"/>
        </a:defRPr>
      </a:lvl1pPr>
      <a:lvl2pPr algn="ctr" defTabSz="930176" rtl="0" eaLnBrk="0" fontAlgn="base" hangingPunct="0">
        <a:spcBef>
          <a:spcPct val="0"/>
        </a:spcBef>
        <a:spcAft>
          <a:spcPct val="0"/>
        </a:spcAft>
        <a:defRPr sz="4500">
          <a:solidFill>
            <a:schemeClr val="tx2"/>
          </a:solidFill>
          <a:latin typeface="Arial" charset="0"/>
        </a:defRPr>
      </a:lvl2pPr>
      <a:lvl3pPr algn="ctr" defTabSz="930176" rtl="0" eaLnBrk="0" fontAlgn="base" hangingPunct="0">
        <a:spcBef>
          <a:spcPct val="0"/>
        </a:spcBef>
        <a:spcAft>
          <a:spcPct val="0"/>
        </a:spcAft>
        <a:defRPr sz="4500">
          <a:solidFill>
            <a:schemeClr val="tx2"/>
          </a:solidFill>
          <a:latin typeface="Arial" charset="0"/>
        </a:defRPr>
      </a:lvl3pPr>
      <a:lvl4pPr algn="ctr" defTabSz="930176" rtl="0" eaLnBrk="0" fontAlgn="base" hangingPunct="0">
        <a:spcBef>
          <a:spcPct val="0"/>
        </a:spcBef>
        <a:spcAft>
          <a:spcPct val="0"/>
        </a:spcAft>
        <a:defRPr sz="4500">
          <a:solidFill>
            <a:schemeClr val="tx2"/>
          </a:solidFill>
          <a:latin typeface="Arial" charset="0"/>
        </a:defRPr>
      </a:lvl4pPr>
      <a:lvl5pPr algn="ctr" defTabSz="930176" rtl="0" eaLnBrk="0" fontAlgn="base" hangingPunct="0">
        <a:spcBef>
          <a:spcPct val="0"/>
        </a:spcBef>
        <a:spcAft>
          <a:spcPct val="0"/>
        </a:spcAft>
        <a:defRPr sz="4500">
          <a:solidFill>
            <a:schemeClr val="tx2"/>
          </a:solidFill>
          <a:latin typeface="Arial" charset="0"/>
        </a:defRPr>
      </a:lvl5pPr>
      <a:lvl6pPr marL="428625" algn="ctr" defTabSz="930176" rtl="0" fontAlgn="base">
        <a:spcBef>
          <a:spcPct val="0"/>
        </a:spcBef>
        <a:spcAft>
          <a:spcPct val="0"/>
        </a:spcAft>
        <a:defRPr sz="4500">
          <a:solidFill>
            <a:schemeClr val="tx2"/>
          </a:solidFill>
          <a:latin typeface="Arial" charset="0"/>
        </a:defRPr>
      </a:lvl6pPr>
      <a:lvl7pPr marL="857250" algn="ctr" defTabSz="930176" rtl="0" fontAlgn="base">
        <a:spcBef>
          <a:spcPct val="0"/>
        </a:spcBef>
        <a:spcAft>
          <a:spcPct val="0"/>
        </a:spcAft>
        <a:defRPr sz="4500">
          <a:solidFill>
            <a:schemeClr val="tx2"/>
          </a:solidFill>
          <a:latin typeface="Arial" charset="0"/>
        </a:defRPr>
      </a:lvl7pPr>
      <a:lvl8pPr marL="1285875" algn="ctr" defTabSz="930176" rtl="0" fontAlgn="base">
        <a:spcBef>
          <a:spcPct val="0"/>
        </a:spcBef>
        <a:spcAft>
          <a:spcPct val="0"/>
        </a:spcAft>
        <a:defRPr sz="4500">
          <a:solidFill>
            <a:schemeClr val="tx2"/>
          </a:solidFill>
          <a:latin typeface="Arial" charset="0"/>
        </a:defRPr>
      </a:lvl8pPr>
      <a:lvl9pPr marL="1714500" algn="ctr" defTabSz="930176" rtl="0" fontAlgn="base">
        <a:spcBef>
          <a:spcPct val="0"/>
        </a:spcBef>
        <a:spcAft>
          <a:spcPct val="0"/>
        </a:spcAft>
        <a:defRPr sz="4500">
          <a:solidFill>
            <a:schemeClr val="tx2"/>
          </a:solidFill>
          <a:latin typeface="Arial" charset="0"/>
        </a:defRPr>
      </a:lvl9pPr>
    </p:titleStyle>
    <p:bodyStyle>
      <a:lvl1pPr marL="349747" indent="-349747" algn="l" defTabSz="930176" rtl="0" eaLnBrk="0" fontAlgn="base" hangingPunct="0">
        <a:spcBef>
          <a:spcPct val="20000"/>
        </a:spcBef>
        <a:spcAft>
          <a:spcPct val="0"/>
        </a:spcAft>
        <a:buChar char="•"/>
        <a:defRPr sz="3281">
          <a:solidFill>
            <a:schemeClr val="tx1"/>
          </a:solidFill>
          <a:latin typeface="+mn-lt"/>
          <a:ea typeface="+mn-ea"/>
          <a:cs typeface="+mn-cs"/>
        </a:defRPr>
      </a:lvl1pPr>
      <a:lvl2pPr marL="756047" indent="-290215" algn="l" defTabSz="930176" rtl="0" eaLnBrk="0" fontAlgn="base" hangingPunct="0">
        <a:spcBef>
          <a:spcPct val="20000"/>
        </a:spcBef>
        <a:spcAft>
          <a:spcPct val="0"/>
        </a:spcAft>
        <a:buChar char="–"/>
        <a:defRPr sz="2813">
          <a:solidFill>
            <a:schemeClr val="tx1"/>
          </a:solidFill>
          <a:latin typeface="+mn-lt"/>
        </a:defRPr>
      </a:lvl2pPr>
      <a:lvl3pPr marL="1163836" indent="-233661" algn="l" defTabSz="930176" rtl="0" eaLnBrk="0" fontAlgn="base" hangingPunct="0">
        <a:spcBef>
          <a:spcPct val="20000"/>
        </a:spcBef>
        <a:spcAft>
          <a:spcPct val="0"/>
        </a:spcAft>
        <a:buChar char="•"/>
        <a:defRPr sz="2438">
          <a:solidFill>
            <a:schemeClr val="tx1"/>
          </a:solidFill>
          <a:latin typeface="+mn-lt"/>
        </a:defRPr>
      </a:lvl3pPr>
      <a:lvl4pPr marL="1628180" indent="-232172" algn="l" defTabSz="930176" rtl="0" eaLnBrk="0" fontAlgn="base" hangingPunct="0">
        <a:spcBef>
          <a:spcPct val="20000"/>
        </a:spcBef>
        <a:spcAft>
          <a:spcPct val="0"/>
        </a:spcAft>
        <a:buChar char="–"/>
        <a:defRPr sz="2063">
          <a:solidFill>
            <a:schemeClr val="tx1"/>
          </a:solidFill>
          <a:latin typeface="+mn-lt"/>
        </a:defRPr>
      </a:lvl4pPr>
      <a:lvl5pPr marL="2094012" indent="-232172" algn="l" defTabSz="930176" rtl="0" eaLnBrk="0" fontAlgn="base" hangingPunct="0">
        <a:spcBef>
          <a:spcPct val="20000"/>
        </a:spcBef>
        <a:spcAft>
          <a:spcPct val="0"/>
        </a:spcAft>
        <a:buChar char="»"/>
        <a:defRPr sz="2063">
          <a:solidFill>
            <a:schemeClr val="tx1"/>
          </a:solidFill>
          <a:latin typeface="+mn-lt"/>
        </a:defRPr>
      </a:lvl5pPr>
      <a:lvl6pPr marL="2522637" indent="-232172" algn="l" defTabSz="930176" rtl="0" fontAlgn="base">
        <a:spcBef>
          <a:spcPct val="20000"/>
        </a:spcBef>
        <a:spcAft>
          <a:spcPct val="0"/>
        </a:spcAft>
        <a:buChar char="»"/>
        <a:defRPr sz="2063">
          <a:solidFill>
            <a:schemeClr val="tx1"/>
          </a:solidFill>
          <a:latin typeface="+mn-lt"/>
        </a:defRPr>
      </a:lvl6pPr>
      <a:lvl7pPr marL="2951262" indent="-232172" algn="l" defTabSz="930176" rtl="0" fontAlgn="base">
        <a:spcBef>
          <a:spcPct val="20000"/>
        </a:spcBef>
        <a:spcAft>
          <a:spcPct val="0"/>
        </a:spcAft>
        <a:buChar char="»"/>
        <a:defRPr sz="2063">
          <a:solidFill>
            <a:schemeClr val="tx1"/>
          </a:solidFill>
          <a:latin typeface="+mn-lt"/>
        </a:defRPr>
      </a:lvl7pPr>
      <a:lvl8pPr marL="3379887" indent="-232172" algn="l" defTabSz="930176" rtl="0" fontAlgn="base">
        <a:spcBef>
          <a:spcPct val="20000"/>
        </a:spcBef>
        <a:spcAft>
          <a:spcPct val="0"/>
        </a:spcAft>
        <a:buChar char="»"/>
        <a:defRPr sz="2063">
          <a:solidFill>
            <a:schemeClr val="tx1"/>
          </a:solidFill>
          <a:latin typeface="+mn-lt"/>
        </a:defRPr>
      </a:lvl8pPr>
      <a:lvl9pPr marL="3808512" indent="-232172" algn="l" defTabSz="930176" rtl="0" fontAlgn="base">
        <a:spcBef>
          <a:spcPct val="20000"/>
        </a:spcBef>
        <a:spcAft>
          <a:spcPct val="0"/>
        </a:spcAft>
        <a:buChar char="»"/>
        <a:defRPr sz="2063">
          <a:solidFill>
            <a:schemeClr val="tx1"/>
          </a:solidFill>
          <a:latin typeface="+mn-lt"/>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648E4-CDFF-4360-8958-2213EEEACA8F}" type="datetimeFigureOut">
              <a:rPr lang="en-US" smtClean="0"/>
              <a:pPr/>
              <a:t>3/4/2020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B1EBE-B38D-45D1-89AB-E330579BA407}" type="slidenum">
              <a:rPr lang="en-US" smtClean="0"/>
              <a:pPr/>
              <a:t>‹#›</a:t>
            </a:fld>
            <a:endParaRPr lang="en-US"/>
          </a:p>
        </p:txBody>
      </p:sp>
    </p:spTree>
    <p:extLst>
      <p:ext uri="{BB962C8B-B14F-4D97-AF65-F5344CB8AC3E}">
        <p14:creationId xmlns:p14="http://schemas.microsoft.com/office/powerpoint/2010/main" val="2370062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hayermemoriallibrary.org/steam-logo-1/" TargetMode="External"/><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hyperlink" Target="http://sciencespot.net/"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Xk4-6II8l5Q"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object&#10;&#10;Description automatically generated">
            <a:extLst>
              <a:ext uri="{FF2B5EF4-FFF2-40B4-BE49-F238E27FC236}">
                <a16:creationId xmlns:a16="http://schemas.microsoft.com/office/drawing/2014/main" id="{E779C2B1-3460-418A-B6B8-FB9F729B39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288"/>
            <a:ext cx="9144000" cy="6858000"/>
          </a:xfrm>
          <a:prstGeom prst="rect">
            <a:avLst/>
          </a:prstGeom>
        </p:spPr>
      </p:pic>
      <p:sp>
        <p:nvSpPr>
          <p:cNvPr id="3" name="Subtitle 2">
            <a:extLst>
              <a:ext uri="{FF2B5EF4-FFF2-40B4-BE49-F238E27FC236}">
                <a16:creationId xmlns:a16="http://schemas.microsoft.com/office/drawing/2014/main" id="{B57A3D2F-C454-4CC5-9BBB-2D1B9820CA77}"/>
              </a:ext>
            </a:extLst>
          </p:cNvPr>
          <p:cNvSpPr>
            <a:spLocks noGrp="1"/>
          </p:cNvSpPr>
          <p:nvPr>
            <p:ph type="subTitle" idx="1"/>
          </p:nvPr>
        </p:nvSpPr>
        <p:spPr>
          <a:xfrm>
            <a:off x="0" y="2561755"/>
            <a:ext cx="9144000" cy="3297869"/>
          </a:xfrm>
        </p:spPr>
        <p:txBody>
          <a:bodyPr>
            <a:normAutofit/>
          </a:bodyPr>
          <a:lstStyle/>
          <a:p>
            <a:r>
              <a:rPr lang="en-US" sz="8000" dirty="0">
                <a:latin typeface="Cooper Black" panose="0208090404030B020404" pitchFamily="18" charset="0"/>
              </a:rPr>
              <a:t>Science of Chromatography</a:t>
            </a:r>
          </a:p>
        </p:txBody>
      </p:sp>
      <p:sp>
        <p:nvSpPr>
          <p:cNvPr id="4" name="Rectangle 3">
            <a:extLst>
              <a:ext uri="{FF2B5EF4-FFF2-40B4-BE49-F238E27FC236}">
                <a16:creationId xmlns:a16="http://schemas.microsoft.com/office/drawing/2014/main" id="{7A402ABB-B867-4D42-AA17-6DE536801E7B}"/>
              </a:ext>
            </a:extLst>
          </p:cNvPr>
          <p:cNvSpPr/>
          <p:nvPr/>
        </p:nvSpPr>
        <p:spPr>
          <a:xfrm>
            <a:off x="0" y="6611779"/>
            <a:ext cx="5535637" cy="246221"/>
          </a:xfrm>
          <a:prstGeom prst="rect">
            <a:avLst/>
          </a:prstGeom>
        </p:spPr>
        <p:txBody>
          <a:bodyPr wrap="square">
            <a:spAutoFit/>
          </a:bodyPr>
          <a:lstStyle/>
          <a:p>
            <a:r>
              <a:rPr lang="en-US" sz="1000" i="1" dirty="0">
                <a:hlinkClick r:id="rId3"/>
              </a:rPr>
              <a:t>Logo: https://thayermemoriallibrary.org/steam-logo-1/</a:t>
            </a:r>
            <a:endParaRPr lang="en-US" sz="1000" i="1" dirty="0"/>
          </a:p>
        </p:txBody>
      </p:sp>
      <p:sp>
        <p:nvSpPr>
          <p:cNvPr id="7" name="TextBox 6">
            <a:extLst>
              <a:ext uri="{FF2B5EF4-FFF2-40B4-BE49-F238E27FC236}">
                <a16:creationId xmlns:a16="http://schemas.microsoft.com/office/drawing/2014/main" id="{EAF17433-C5A4-459E-93D0-A2CD8188EEC5}"/>
              </a:ext>
            </a:extLst>
          </p:cNvPr>
          <p:cNvSpPr txBox="1"/>
          <p:nvPr/>
        </p:nvSpPr>
        <p:spPr>
          <a:xfrm>
            <a:off x="5345723" y="6457890"/>
            <a:ext cx="3671667" cy="307777"/>
          </a:xfrm>
          <a:prstGeom prst="rect">
            <a:avLst/>
          </a:prstGeom>
          <a:noFill/>
        </p:spPr>
        <p:txBody>
          <a:bodyPr wrap="square" rtlCol="0">
            <a:spAutoFit/>
          </a:bodyPr>
          <a:lstStyle/>
          <a:p>
            <a:pPr algn="r"/>
            <a:r>
              <a:rPr lang="en-US" sz="1400" i="1" dirty="0"/>
              <a:t>Presentation by T. Tomm 2019   </a:t>
            </a:r>
            <a:r>
              <a:rPr lang="en-US" sz="1400" i="1" dirty="0">
                <a:hlinkClick r:id="rId4"/>
              </a:rPr>
              <a:t>sciencespot.net</a:t>
            </a:r>
            <a:endParaRPr lang="en-US" sz="1400" i="1" dirty="0"/>
          </a:p>
        </p:txBody>
      </p:sp>
      <p:pic>
        <p:nvPicPr>
          <p:cNvPr id="11" name="Picture 10" descr="STEAMMiniChallLogo.png"/>
          <p:cNvPicPr>
            <a:picLocks noChangeAspect="1"/>
          </p:cNvPicPr>
          <p:nvPr/>
        </p:nvPicPr>
        <p:blipFill>
          <a:blip r:embed="rId5" cstate="print"/>
          <a:stretch>
            <a:fillRect/>
          </a:stretch>
        </p:blipFill>
        <p:spPr>
          <a:xfrm>
            <a:off x="229337" y="336884"/>
            <a:ext cx="3332010" cy="1316508"/>
          </a:xfrm>
          <a:prstGeom prst="rect">
            <a:avLst/>
          </a:prstGeom>
        </p:spPr>
      </p:pic>
    </p:spTree>
    <p:extLst>
      <p:ext uri="{BB962C8B-B14F-4D97-AF65-F5344CB8AC3E}">
        <p14:creationId xmlns:p14="http://schemas.microsoft.com/office/powerpoint/2010/main" val="1334271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0" y="180031"/>
            <a:ext cx="9144000" cy="609600"/>
          </a:xfrm>
          <a:prstGeom prst="rect">
            <a:avLst/>
          </a:prstGeom>
          <a:solidFill>
            <a:srgbClr val="FFFF00"/>
          </a:solidFill>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Things to decide BEFORE you start: </a:t>
            </a:r>
          </a:p>
        </p:txBody>
      </p:sp>
      <p:sp>
        <p:nvSpPr>
          <p:cNvPr id="5" name="TextBox 4"/>
          <p:cNvSpPr txBox="1"/>
          <p:nvPr/>
        </p:nvSpPr>
        <p:spPr>
          <a:xfrm>
            <a:off x="138929" y="1064664"/>
            <a:ext cx="8763000" cy="3077766"/>
          </a:xfrm>
          <a:prstGeom prst="rect">
            <a:avLst/>
          </a:prstGeom>
          <a:noFill/>
        </p:spPr>
        <p:txBody>
          <a:bodyPr wrap="square" rtlCol="0">
            <a:spAutoFit/>
          </a:bodyPr>
          <a:lstStyle/>
          <a:p>
            <a:r>
              <a:rPr lang="en-US" sz="2400" b="1" dirty="0">
                <a:latin typeface="Times New Roman" pitchFamily="18" charset="0"/>
                <a:cs typeface="Times New Roman" pitchFamily="18" charset="0"/>
              </a:rPr>
              <a:t>Where are you going to put the circles – special pattern, initials, only in certain areas?  </a:t>
            </a:r>
          </a:p>
          <a:p>
            <a:endParaRPr lang="en-US" sz="900" b="1" dirty="0">
              <a:latin typeface="Times New Roman" pitchFamily="18" charset="0"/>
              <a:cs typeface="Times New Roman" pitchFamily="18" charset="0"/>
            </a:endParaRPr>
          </a:p>
          <a:p>
            <a:r>
              <a:rPr lang="en-US" sz="2400" b="1" dirty="0">
                <a:latin typeface="Times New Roman" pitchFamily="18" charset="0"/>
                <a:cs typeface="Times New Roman" pitchFamily="18" charset="0"/>
              </a:rPr>
              <a:t>What pattern do you want to use? See the sample shirt for ideas.</a:t>
            </a:r>
          </a:p>
          <a:p>
            <a:endParaRPr lang="en-US" sz="900" b="1" dirty="0">
              <a:latin typeface="Times New Roman" pitchFamily="18" charset="0"/>
              <a:cs typeface="Times New Roman" pitchFamily="18" charset="0"/>
            </a:endParaRPr>
          </a:p>
          <a:p>
            <a:r>
              <a:rPr lang="en-US" sz="2400" b="1" dirty="0">
                <a:latin typeface="Times New Roman" pitchFamily="18" charset="0"/>
                <a:cs typeface="Times New Roman" pitchFamily="18" charset="0"/>
              </a:rPr>
              <a:t>What colors are you going to use – same colors or mixture of colors? </a:t>
            </a:r>
          </a:p>
          <a:p>
            <a:endParaRPr lang="en-US" sz="800" b="1" dirty="0">
              <a:latin typeface="Times New Roman" pitchFamily="18" charset="0"/>
              <a:cs typeface="Times New Roman" pitchFamily="18" charset="0"/>
            </a:endParaRPr>
          </a:p>
          <a:p>
            <a:r>
              <a:rPr lang="en-US" sz="2400" b="1" dirty="0">
                <a:latin typeface="Times New Roman" pitchFamily="18" charset="0"/>
                <a:cs typeface="Times New Roman" pitchFamily="18" charset="0"/>
              </a:rPr>
              <a:t>What else are you going to add – name, designs, etc.?  Must be appropriate for school! </a:t>
            </a:r>
          </a:p>
        </p:txBody>
      </p:sp>
      <p:grpSp>
        <p:nvGrpSpPr>
          <p:cNvPr id="8" name="Group 7"/>
          <p:cNvGrpSpPr/>
          <p:nvPr/>
        </p:nvGrpSpPr>
        <p:grpSpPr>
          <a:xfrm>
            <a:off x="5285568" y="4204814"/>
            <a:ext cx="1143000" cy="1143000"/>
            <a:chOff x="7000875" y="2714959"/>
            <a:chExt cx="531474" cy="529927"/>
          </a:xfrm>
        </p:grpSpPr>
        <p:sp>
          <p:nvSpPr>
            <p:cNvPr id="9" name="SMARTInkAnnotation0"/>
            <p:cNvSpPr/>
            <p:nvPr/>
          </p:nvSpPr>
          <p:spPr>
            <a:xfrm>
              <a:off x="7138299" y="2743435"/>
              <a:ext cx="51172" cy="96500"/>
            </a:xfrm>
            <a:custGeom>
              <a:avLst/>
              <a:gdLst/>
              <a:ahLst/>
              <a:cxnLst/>
              <a:rect l="0" t="0" r="0" b="0"/>
              <a:pathLst>
                <a:path w="51172" h="96500">
                  <a:moveTo>
                    <a:pt x="51171" y="5480"/>
                  </a:moveTo>
                  <a:lnTo>
                    <a:pt x="45691" y="0"/>
                  </a:lnTo>
                  <a:lnTo>
                    <a:pt x="44978" y="557"/>
                  </a:lnTo>
                  <a:lnTo>
                    <a:pt x="43868" y="1563"/>
                  </a:lnTo>
                  <a:lnTo>
                    <a:pt x="40556" y="4706"/>
                  </a:lnTo>
                  <a:lnTo>
                    <a:pt x="39648" y="4964"/>
                  </a:lnTo>
                  <a:lnTo>
                    <a:pt x="38409" y="5136"/>
                  </a:lnTo>
                  <a:lnTo>
                    <a:pt x="36949" y="5251"/>
                  </a:lnTo>
                  <a:lnTo>
                    <a:pt x="35973" y="5962"/>
                  </a:lnTo>
                  <a:lnTo>
                    <a:pt x="35325" y="7071"/>
                  </a:lnTo>
                  <a:lnTo>
                    <a:pt x="34604" y="9997"/>
                  </a:lnTo>
                  <a:lnTo>
                    <a:pt x="34410" y="11666"/>
                  </a:lnTo>
                  <a:lnTo>
                    <a:pt x="34282" y="13414"/>
                  </a:lnTo>
                  <a:lnTo>
                    <a:pt x="33561" y="15214"/>
                  </a:lnTo>
                  <a:lnTo>
                    <a:pt x="32447" y="17049"/>
                  </a:lnTo>
                  <a:lnTo>
                    <a:pt x="31068" y="18908"/>
                  </a:lnTo>
                  <a:lnTo>
                    <a:pt x="30148" y="21417"/>
                  </a:lnTo>
                  <a:lnTo>
                    <a:pt x="29535" y="24360"/>
                  </a:lnTo>
                  <a:lnTo>
                    <a:pt x="29127" y="27591"/>
                  </a:lnTo>
                  <a:lnTo>
                    <a:pt x="28220" y="29746"/>
                  </a:lnTo>
                  <a:lnTo>
                    <a:pt x="26981" y="31182"/>
                  </a:lnTo>
                  <a:lnTo>
                    <a:pt x="25519" y="32139"/>
                  </a:lnTo>
                  <a:lnTo>
                    <a:pt x="24544" y="33413"/>
                  </a:lnTo>
                  <a:lnTo>
                    <a:pt x="23894" y="34897"/>
                  </a:lnTo>
                  <a:lnTo>
                    <a:pt x="23462" y="36521"/>
                  </a:lnTo>
                  <a:lnTo>
                    <a:pt x="23173" y="38239"/>
                  </a:lnTo>
                  <a:lnTo>
                    <a:pt x="22980" y="40019"/>
                  </a:lnTo>
                  <a:lnTo>
                    <a:pt x="22672" y="44405"/>
                  </a:lnTo>
                  <a:lnTo>
                    <a:pt x="23282" y="45400"/>
                  </a:lnTo>
                  <a:lnTo>
                    <a:pt x="24323" y="46698"/>
                  </a:lnTo>
                  <a:lnTo>
                    <a:pt x="27524" y="50310"/>
                  </a:lnTo>
                  <a:lnTo>
                    <a:pt x="28421" y="50606"/>
                  </a:lnTo>
                  <a:lnTo>
                    <a:pt x="29654" y="50804"/>
                  </a:lnTo>
                  <a:lnTo>
                    <a:pt x="31111" y="50936"/>
                  </a:lnTo>
                  <a:lnTo>
                    <a:pt x="32082" y="50389"/>
                  </a:lnTo>
                  <a:lnTo>
                    <a:pt x="32730" y="49389"/>
                  </a:lnTo>
                  <a:lnTo>
                    <a:pt x="33769" y="46255"/>
                  </a:lnTo>
                  <a:lnTo>
                    <a:pt x="34490" y="45999"/>
                  </a:lnTo>
                  <a:lnTo>
                    <a:pt x="35605" y="45827"/>
                  </a:lnTo>
                  <a:lnTo>
                    <a:pt x="36983" y="45713"/>
                  </a:lnTo>
                  <a:lnTo>
                    <a:pt x="37902" y="44367"/>
                  </a:lnTo>
                  <a:lnTo>
                    <a:pt x="38515" y="42199"/>
                  </a:lnTo>
                  <a:lnTo>
                    <a:pt x="39499" y="35663"/>
                  </a:lnTo>
                  <a:lnTo>
                    <a:pt x="39579" y="33857"/>
                  </a:lnTo>
                  <a:lnTo>
                    <a:pt x="39693" y="25882"/>
                  </a:lnTo>
                  <a:lnTo>
                    <a:pt x="39739" y="9343"/>
                  </a:lnTo>
                  <a:lnTo>
                    <a:pt x="39104" y="8055"/>
                  </a:lnTo>
                  <a:lnTo>
                    <a:pt x="38046" y="7196"/>
                  </a:lnTo>
                  <a:lnTo>
                    <a:pt x="34261" y="5580"/>
                  </a:lnTo>
                  <a:lnTo>
                    <a:pt x="33548" y="6182"/>
                  </a:lnTo>
                  <a:lnTo>
                    <a:pt x="32436" y="7218"/>
                  </a:lnTo>
                  <a:lnTo>
                    <a:pt x="27840" y="11710"/>
                  </a:lnTo>
                  <a:lnTo>
                    <a:pt x="26093" y="13443"/>
                  </a:lnTo>
                  <a:lnTo>
                    <a:pt x="24291" y="15869"/>
                  </a:lnTo>
                  <a:lnTo>
                    <a:pt x="22456" y="18755"/>
                  </a:lnTo>
                  <a:lnTo>
                    <a:pt x="20598" y="21950"/>
                  </a:lnTo>
                  <a:lnTo>
                    <a:pt x="18723" y="25985"/>
                  </a:lnTo>
                  <a:lnTo>
                    <a:pt x="16838" y="30579"/>
                  </a:lnTo>
                  <a:lnTo>
                    <a:pt x="14948" y="35548"/>
                  </a:lnTo>
                  <a:lnTo>
                    <a:pt x="13052" y="40130"/>
                  </a:lnTo>
                  <a:lnTo>
                    <a:pt x="11153" y="44455"/>
                  </a:lnTo>
                  <a:lnTo>
                    <a:pt x="9252" y="48608"/>
                  </a:lnTo>
                  <a:lnTo>
                    <a:pt x="7984" y="53282"/>
                  </a:lnTo>
                  <a:lnTo>
                    <a:pt x="7140" y="58302"/>
                  </a:lnTo>
                  <a:lnTo>
                    <a:pt x="6577" y="63555"/>
                  </a:lnTo>
                  <a:lnTo>
                    <a:pt x="5567" y="67691"/>
                  </a:lnTo>
                  <a:lnTo>
                    <a:pt x="4258" y="71084"/>
                  </a:lnTo>
                  <a:lnTo>
                    <a:pt x="2751" y="73981"/>
                  </a:lnTo>
                  <a:lnTo>
                    <a:pt x="1745" y="77182"/>
                  </a:lnTo>
                  <a:lnTo>
                    <a:pt x="1076" y="80586"/>
                  </a:lnTo>
                  <a:lnTo>
                    <a:pt x="629" y="84125"/>
                  </a:lnTo>
                  <a:lnTo>
                    <a:pt x="331" y="87120"/>
                  </a:lnTo>
                  <a:lnTo>
                    <a:pt x="133" y="89751"/>
                  </a:lnTo>
                  <a:lnTo>
                    <a:pt x="0" y="92140"/>
                  </a:lnTo>
                  <a:lnTo>
                    <a:pt x="547" y="93734"/>
                  </a:lnTo>
                  <a:lnTo>
                    <a:pt x="1546" y="94795"/>
                  </a:lnTo>
                  <a:lnTo>
                    <a:pt x="4679" y="96499"/>
                  </a:lnTo>
                  <a:lnTo>
                    <a:pt x="4937" y="96004"/>
                  </a:lnTo>
                  <a:lnTo>
                    <a:pt x="5222" y="93761"/>
                  </a:lnTo>
                  <a:lnTo>
                    <a:pt x="5933" y="92274"/>
                  </a:lnTo>
                  <a:lnTo>
                    <a:pt x="7043" y="90647"/>
                  </a:lnTo>
                  <a:lnTo>
                    <a:pt x="8417" y="88928"/>
                  </a:lnTo>
                  <a:lnTo>
                    <a:pt x="9333" y="87147"/>
                  </a:lnTo>
                  <a:lnTo>
                    <a:pt x="9944" y="85324"/>
                  </a:lnTo>
                  <a:lnTo>
                    <a:pt x="10352" y="83475"/>
                  </a:lnTo>
                  <a:lnTo>
                    <a:pt x="11257" y="81606"/>
                  </a:lnTo>
                  <a:lnTo>
                    <a:pt x="12497" y="79725"/>
                  </a:lnTo>
                  <a:lnTo>
                    <a:pt x="13959" y="77837"/>
                  </a:lnTo>
                  <a:lnTo>
                    <a:pt x="14932" y="75307"/>
                  </a:lnTo>
                  <a:lnTo>
                    <a:pt x="15582" y="72351"/>
                  </a:lnTo>
                  <a:lnTo>
                    <a:pt x="16015" y="69111"/>
                  </a:lnTo>
                  <a:lnTo>
                    <a:pt x="16939" y="66315"/>
                  </a:lnTo>
                  <a:lnTo>
                    <a:pt x="18189" y="63817"/>
                  </a:lnTo>
                  <a:lnTo>
                    <a:pt x="19658" y="61516"/>
                  </a:lnTo>
                  <a:lnTo>
                    <a:pt x="20637" y="58712"/>
                  </a:lnTo>
                  <a:lnTo>
                    <a:pt x="21290" y="55573"/>
                  </a:lnTo>
                  <a:lnTo>
                    <a:pt x="21725" y="52210"/>
                  </a:lnTo>
                  <a:lnTo>
                    <a:pt x="22650" y="49333"/>
                  </a:lnTo>
                  <a:lnTo>
                    <a:pt x="23902" y="46780"/>
                  </a:lnTo>
                  <a:lnTo>
                    <a:pt x="25372" y="44443"/>
                  </a:lnTo>
                  <a:lnTo>
                    <a:pt x="26352" y="42250"/>
                  </a:lnTo>
                  <a:lnTo>
                    <a:pt x="27005" y="40154"/>
                  </a:lnTo>
                  <a:lnTo>
                    <a:pt x="27440" y="38120"/>
                  </a:lnTo>
                  <a:lnTo>
                    <a:pt x="27095" y="36130"/>
                  </a:lnTo>
                  <a:lnTo>
                    <a:pt x="26230" y="34168"/>
                  </a:lnTo>
                  <a:lnTo>
                    <a:pt x="25018" y="32226"/>
                  </a:lnTo>
                  <a:lnTo>
                    <a:pt x="23577" y="30930"/>
                  </a:lnTo>
                  <a:lnTo>
                    <a:pt x="21979" y="30067"/>
                  </a:lnTo>
                  <a:lnTo>
                    <a:pt x="20280" y="29491"/>
                  </a:lnTo>
                  <a:lnTo>
                    <a:pt x="19147" y="28472"/>
                  </a:lnTo>
                  <a:lnTo>
                    <a:pt x="18391" y="27158"/>
                  </a:lnTo>
                  <a:lnTo>
                    <a:pt x="17889" y="25647"/>
                  </a:lnTo>
                  <a:lnTo>
                    <a:pt x="16916" y="25274"/>
                  </a:lnTo>
                  <a:lnTo>
                    <a:pt x="15634" y="25661"/>
                  </a:lnTo>
                  <a:lnTo>
                    <a:pt x="11166" y="2834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Annotation1"/>
            <p:cNvSpPr/>
            <p:nvPr/>
          </p:nvSpPr>
          <p:spPr>
            <a:xfrm>
              <a:off x="7013122" y="2971799"/>
              <a:ext cx="33452" cy="79744"/>
            </a:xfrm>
            <a:custGeom>
              <a:avLst/>
              <a:gdLst/>
              <a:ahLst/>
              <a:cxnLst/>
              <a:rect l="0" t="0" r="0" b="0"/>
              <a:pathLst>
                <a:path w="33452" h="79744">
                  <a:moveTo>
                    <a:pt x="27758" y="0"/>
                  </a:moveTo>
                  <a:lnTo>
                    <a:pt x="19245" y="8514"/>
                  </a:lnTo>
                  <a:lnTo>
                    <a:pt x="18272" y="10756"/>
                  </a:lnTo>
                  <a:lnTo>
                    <a:pt x="17624" y="13521"/>
                  </a:lnTo>
                  <a:lnTo>
                    <a:pt x="17193" y="16634"/>
                  </a:lnTo>
                  <a:lnTo>
                    <a:pt x="16269" y="19344"/>
                  </a:lnTo>
                  <a:lnTo>
                    <a:pt x="15018" y="21786"/>
                  </a:lnTo>
                  <a:lnTo>
                    <a:pt x="13550" y="24049"/>
                  </a:lnTo>
                  <a:lnTo>
                    <a:pt x="12570" y="26828"/>
                  </a:lnTo>
                  <a:lnTo>
                    <a:pt x="11918" y="29950"/>
                  </a:lnTo>
                  <a:lnTo>
                    <a:pt x="11482" y="33302"/>
                  </a:lnTo>
                  <a:lnTo>
                    <a:pt x="10557" y="36171"/>
                  </a:lnTo>
                  <a:lnTo>
                    <a:pt x="9305" y="38719"/>
                  </a:lnTo>
                  <a:lnTo>
                    <a:pt x="7837" y="41053"/>
                  </a:lnTo>
                  <a:lnTo>
                    <a:pt x="6857" y="43244"/>
                  </a:lnTo>
                  <a:lnTo>
                    <a:pt x="6203" y="45339"/>
                  </a:lnTo>
                  <a:lnTo>
                    <a:pt x="5768" y="47371"/>
                  </a:lnTo>
                  <a:lnTo>
                    <a:pt x="6113" y="48726"/>
                  </a:lnTo>
                  <a:lnTo>
                    <a:pt x="6978" y="49629"/>
                  </a:lnTo>
                  <a:lnTo>
                    <a:pt x="9895" y="51079"/>
                  </a:lnTo>
                  <a:lnTo>
                    <a:pt x="10769" y="51197"/>
                  </a:lnTo>
                  <a:lnTo>
                    <a:pt x="11987" y="51277"/>
                  </a:lnTo>
                  <a:lnTo>
                    <a:pt x="15470" y="51404"/>
                  </a:lnTo>
                  <a:lnTo>
                    <a:pt x="16391" y="50779"/>
                  </a:lnTo>
                  <a:lnTo>
                    <a:pt x="17640" y="49728"/>
                  </a:lnTo>
                  <a:lnTo>
                    <a:pt x="21173" y="46512"/>
                  </a:lnTo>
                  <a:lnTo>
                    <a:pt x="21463" y="45613"/>
                  </a:lnTo>
                  <a:lnTo>
                    <a:pt x="21656" y="44379"/>
                  </a:lnTo>
                  <a:lnTo>
                    <a:pt x="21785" y="42921"/>
                  </a:lnTo>
                  <a:lnTo>
                    <a:pt x="22506" y="41314"/>
                  </a:lnTo>
                  <a:lnTo>
                    <a:pt x="23621" y="39608"/>
                  </a:lnTo>
                  <a:lnTo>
                    <a:pt x="25000" y="37835"/>
                  </a:lnTo>
                  <a:lnTo>
                    <a:pt x="25285" y="36019"/>
                  </a:lnTo>
                  <a:lnTo>
                    <a:pt x="24839" y="34172"/>
                  </a:lnTo>
                  <a:lnTo>
                    <a:pt x="22595" y="29681"/>
                  </a:lnTo>
                  <a:lnTo>
                    <a:pt x="22288" y="27374"/>
                  </a:lnTo>
                  <a:lnTo>
                    <a:pt x="22207" y="25869"/>
                  </a:lnTo>
                  <a:lnTo>
                    <a:pt x="21516" y="24866"/>
                  </a:lnTo>
                  <a:lnTo>
                    <a:pt x="20423" y="24198"/>
                  </a:lnTo>
                  <a:lnTo>
                    <a:pt x="19057" y="23752"/>
                  </a:lnTo>
                  <a:lnTo>
                    <a:pt x="18148" y="22820"/>
                  </a:lnTo>
                  <a:lnTo>
                    <a:pt x="17541" y="21564"/>
                  </a:lnTo>
                  <a:lnTo>
                    <a:pt x="17137" y="20091"/>
                  </a:lnTo>
                  <a:lnTo>
                    <a:pt x="16232" y="19109"/>
                  </a:lnTo>
                  <a:lnTo>
                    <a:pt x="14993" y="18454"/>
                  </a:lnTo>
                  <a:lnTo>
                    <a:pt x="11477" y="17404"/>
                  </a:lnTo>
                  <a:lnTo>
                    <a:pt x="10555" y="17953"/>
                  </a:lnTo>
                  <a:lnTo>
                    <a:pt x="9304" y="18954"/>
                  </a:lnTo>
                  <a:lnTo>
                    <a:pt x="7834" y="20256"/>
                  </a:lnTo>
                  <a:lnTo>
                    <a:pt x="6856" y="21759"/>
                  </a:lnTo>
                  <a:lnTo>
                    <a:pt x="6203" y="23396"/>
                  </a:lnTo>
                  <a:lnTo>
                    <a:pt x="5768" y="25122"/>
                  </a:lnTo>
                  <a:lnTo>
                    <a:pt x="5478" y="26908"/>
                  </a:lnTo>
                  <a:lnTo>
                    <a:pt x="5286" y="28734"/>
                  </a:lnTo>
                  <a:lnTo>
                    <a:pt x="5155" y="30586"/>
                  </a:lnTo>
                  <a:lnTo>
                    <a:pt x="4434" y="32456"/>
                  </a:lnTo>
                  <a:lnTo>
                    <a:pt x="3320" y="34337"/>
                  </a:lnTo>
                  <a:lnTo>
                    <a:pt x="1941" y="36227"/>
                  </a:lnTo>
                  <a:lnTo>
                    <a:pt x="1021" y="38756"/>
                  </a:lnTo>
                  <a:lnTo>
                    <a:pt x="408" y="41712"/>
                  </a:lnTo>
                  <a:lnTo>
                    <a:pt x="0" y="44953"/>
                  </a:lnTo>
                  <a:lnTo>
                    <a:pt x="363" y="48384"/>
                  </a:lnTo>
                  <a:lnTo>
                    <a:pt x="1239" y="51941"/>
                  </a:lnTo>
                  <a:lnTo>
                    <a:pt x="2459" y="55582"/>
                  </a:lnTo>
                  <a:lnTo>
                    <a:pt x="3272" y="58645"/>
                  </a:lnTo>
                  <a:lnTo>
                    <a:pt x="3814" y="61322"/>
                  </a:lnTo>
                  <a:lnTo>
                    <a:pt x="4175" y="63741"/>
                  </a:lnTo>
                  <a:lnTo>
                    <a:pt x="4416" y="65989"/>
                  </a:lnTo>
                  <a:lnTo>
                    <a:pt x="4577" y="68123"/>
                  </a:lnTo>
                  <a:lnTo>
                    <a:pt x="4684" y="70180"/>
                  </a:lnTo>
                  <a:lnTo>
                    <a:pt x="5390" y="71552"/>
                  </a:lnTo>
                  <a:lnTo>
                    <a:pt x="6496" y="72467"/>
                  </a:lnTo>
                  <a:lnTo>
                    <a:pt x="7868" y="73076"/>
                  </a:lnTo>
                  <a:lnTo>
                    <a:pt x="9417" y="74117"/>
                  </a:lnTo>
                  <a:lnTo>
                    <a:pt x="11087" y="75447"/>
                  </a:lnTo>
                  <a:lnTo>
                    <a:pt x="15293" y="79109"/>
                  </a:lnTo>
                  <a:lnTo>
                    <a:pt x="16272" y="79409"/>
                  </a:lnTo>
                  <a:lnTo>
                    <a:pt x="17561" y="79610"/>
                  </a:lnTo>
                  <a:lnTo>
                    <a:pt x="19055" y="79743"/>
                  </a:lnTo>
                  <a:lnTo>
                    <a:pt x="20686" y="79197"/>
                  </a:lnTo>
                  <a:lnTo>
                    <a:pt x="22409" y="78198"/>
                  </a:lnTo>
                  <a:lnTo>
                    <a:pt x="26701" y="75066"/>
                  </a:lnTo>
                  <a:lnTo>
                    <a:pt x="27053" y="74174"/>
                  </a:lnTo>
                  <a:lnTo>
                    <a:pt x="27288" y="72945"/>
                  </a:lnTo>
                  <a:lnTo>
                    <a:pt x="27444" y="71490"/>
                  </a:lnTo>
                  <a:lnTo>
                    <a:pt x="28184" y="70520"/>
                  </a:lnTo>
                  <a:lnTo>
                    <a:pt x="29312" y="69874"/>
                  </a:lnTo>
                  <a:lnTo>
                    <a:pt x="30699" y="69443"/>
                  </a:lnTo>
                  <a:lnTo>
                    <a:pt x="31623" y="68520"/>
                  </a:lnTo>
                  <a:lnTo>
                    <a:pt x="32240" y="67270"/>
                  </a:lnTo>
                  <a:lnTo>
                    <a:pt x="32651" y="65802"/>
                  </a:lnTo>
                  <a:lnTo>
                    <a:pt x="32925" y="64188"/>
                  </a:lnTo>
                  <a:lnTo>
                    <a:pt x="33107" y="62477"/>
                  </a:lnTo>
                  <a:lnTo>
                    <a:pt x="33230" y="60702"/>
                  </a:lnTo>
                  <a:lnTo>
                    <a:pt x="33310" y="58883"/>
                  </a:lnTo>
                  <a:lnTo>
                    <a:pt x="33451" y="52541"/>
                  </a:lnTo>
                  <a:lnTo>
                    <a:pt x="32823" y="51538"/>
                  </a:lnTo>
                  <a:lnTo>
                    <a:pt x="31769" y="50234"/>
                  </a:lnTo>
                  <a:lnTo>
                    <a:pt x="30432" y="48729"/>
                  </a:lnTo>
                  <a:lnTo>
                    <a:pt x="29541" y="47091"/>
                  </a:lnTo>
                  <a:lnTo>
                    <a:pt x="28946" y="45365"/>
                  </a:lnTo>
                  <a:lnTo>
                    <a:pt x="28550" y="43578"/>
                  </a:lnTo>
                  <a:lnTo>
                    <a:pt x="27651" y="42387"/>
                  </a:lnTo>
                  <a:lnTo>
                    <a:pt x="26417" y="41593"/>
                  </a:lnTo>
                  <a:lnTo>
                    <a:pt x="24959" y="41064"/>
                  </a:lnTo>
                  <a:lnTo>
                    <a:pt x="23352" y="40711"/>
                  </a:lnTo>
                  <a:lnTo>
                    <a:pt x="21645" y="40476"/>
                  </a:lnTo>
                  <a:lnTo>
                    <a:pt x="17378" y="40098"/>
                  </a:lnTo>
                  <a:lnTo>
                    <a:pt x="16393" y="40067"/>
                  </a:lnTo>
                  <a:lnTo>
                    <a:pt x="10612" y="4000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Annotation2"/>
            <p:cNvSpPr/>
            <p:nvPr/>
          </p:nvSpPr>
          <p:spPr>
            <a:xfrm>
              <a:off x="7109483" y="3148964"/>
              <a:ext cx="39912" cy="68480"/>
            </a:xfrm>
            <a:custGeom>
              <a:avLst/>
              <a:gdLst/>
              <a:ahLst/>
              <a:cxnLst/>
              <a:rect l="0" t="0" r="0" b="0"/>
              <a:pathLst>
                <a:path w="39912" h="68480">
                  <a:moveTo>
                    <a:pt x="22837" y="0"/>
                  </a:moveTo>
                  <a:lnTo>
                    <a:pt x="22837" y="38809"/>
                  </a:lnTo>
                  <a:lnTo>
                    <a:pt x="23471" y="39208"/>
                  </a:lnTo>
                  <a:lnTo>
                    <a:pt x="24530" y="39474"/>
                  </a:lnTo>
                  <a:lnTo>
                    <a:pt x="25871" y="39651"/>
                  </a:lnTo>
                  <a:lnTo>
                    <a:pt x="27399" y="39769"/>
                  </a:lnTo>
                  <a:lnTo>
                    <a:pt x="29053" y="39847"/>
                  </a:lnTo>
                  <a:lnTo>
                    <a:pt x="34176" y="40002"/>
                  </a:lnTo>
                  <a:lnTo>
                    <a:pt x="37274" y="40005"/>
                  </a:lnTo>
                  <a:lnTo>
                    <a:pt x="38176" y="39370"/>
                  </a:lnTo>
                  <a:lnTo>
                    <a:pt x="38779" y="38311"/>
                  </a:lnTo>
                  <a:lnTo>
                    <a:pt x="39179" y="36971"/>
                  </a:lnTo>
                  <a:lnTo>
                    <a:pt x="39446" y="35442"/>
                  </a:lnTo>
                  <a:lnTo>
                    <a:pt x="39625" y="33788"/>
                  </a:lnTo>
                  <a:lnTo>
                    <a:pt x="39744" y="32050"/>
                  </a:lnTo>
                  <a:lnTo>
                    <a:pt x="39824" y="30257"/>
                  </a:lnTo>
                  <a:lnTo>
                    <a:pt x="39911" y="26571"/>
                  </a:lnTo>
                  <a:lnTo>
                    <a:pt x="39300" y="24699"/>
                  </a:lnTo>
                  <a:lnTo>
                    <a:pt x="38257" y="22816"/>
                  </a:lnTo>
                  <a:lnTo>
                    <a:pt x="35054" y="18265"/>
                  </a:lnTo>
                  <a:lnTo>
                    <a:pt x="34791" y="17257"/>
                  </a:lnTo>
                  <a:lnTo>
                    <a:pt x="34617" y="15949"/>
                  </a:lnTo>
                  <a:lnTo>
                    <a:pt x="34500" y="14443"/>
                  </a:lnTo>
                  <a:lnTo>
                    <a:pt x="33787" y="12804"/>
                  </a:lnTo>
                  <a:lnTo>
                    <a:pt x="32677" y="11076"/>
                  </a:lnTo>
                  <a:lnTo>
                    <a:pt x="31302" y="9289"/>
                  </a:lnTo>
                  <a:lnTo>
                    <a:pt x="29750" y="8097"/>
                  </a:lnTo>
                  <a:lnTo>
                    <a:pt x="28081" y="7304"/>
                  </a:lnTo>
                  <a:lnTo>
                    <a:pt x="23872" y="6029"/>
                  </a:lnTo>
                  <a:lnTo>
                    <a:pt x="22893" y="5924"/>
                  </a:lnTo>
                  <a:lnTo>
                    <a:pt x="21604" y="5855"/>
                  </a:lnTo>
                  <a:lnTo>
                    <a:pt x="18478" y="5777"/>
                  </a:lnTo>
                  <a:lnTo>
                    <a:pt x="14973" y="5743"/>
                  </a:lnTo>
                  <a:lnTo>
                    <a:pt x="13148" y="6368"/>
                  </a:lnTo>
                  <a:lnTo>
                    <a:pt x="11297" y="7421"/>
                  </a:lnTo>
                  <a:lnTo>
                    <a:pt x="9429" y="8757"/>
                  </a:lnTo>
                  <a:lnTo>
                    <a:pt x="8184" y="10283"/>
                  </a:lnTo>
                  <a:lnTo>
                    <a:pt x="7352" y="11935"/>
                  </a:lnTo>
                  <a:lnTo>
                    <a:pt x="6800" y="13672"/>
                  </a:lnTo>
                  <a:lnTo>
                    <a:pt x="5795" y="15465"/>
                  </a:lnTo>
                  <a:lnTo>
                    <a:pt x="4490" y="17295"/>
                  </a:lnTo>
                  <a:lnTo>
                    <a:pt x="2985" y="19150"/>
                  </a:lnTo>
                  <a:lnTo>
                    <a:pt x="1982" y="21657"/>
                  </a:lnTo>
                  <a:lnTo>
                    <a:pt x="1314" y="24598"/>
                  </a:lnTo>
                  <a:lnTo>
                    <a:pt x="869" y="27829"/>
                  </a:lnTo>
                  <a:lnTo>
                    <a:pt x="571" y="30618"/>
                  </a:lnTo>
                  <a:lnTo>
                    <a:pt x="373" y="33112"/>
                  </a:lnTo>
                  <a:lnTo>
                    <a:pt x="241" y="35410"/>
                  </a:lnTo>
                  <a:lnTo>
                    <a:pt x="94" y="41349"/>
                  </a:lnTo>
                  <a:lnTo>
                    <a:pt x="0" y="52477"/>
                  </a:lnTo>
                  <a:lnTo>
                    <a:pt x="627" y="54670"/>
                  </a:lnTo>
                  <a:lnTo>
                    <a:pt x="1681" y="56767"/>
                  </a:lnTo>
                  <a:lnTo>
                    <a:pt x="3017" y="58800"/>
                  </a:lnTo>
                  <a:lnTo>
                    <a:pt x="3908" y="60790"/>
                  </a:lnTo>
                  <a:lnTo>
                    <a:pt x="4503" y="62751"/>
                  </a:lnTo>
                  <a:lnTo>
                    <a:pt x="4899" y="64695"/>
                  </a:lnTo>
                  <a:lnTo>
                    <a:pt x="5798" y="65990"/>
                  </a:lnTo>
                  <a:lnTo>
                    <a:pt x="7033" y="66854"/>
                  </a:lnTo>
                  <a:lnTo>
                    <a:pt x="8491" y="67429"/>
                  </a:lnTo>
                  <a:lnTo>
                    <a:pt x="10732" y="67813"/>
                  </a:lnTo>
                  <a:lnTo>
                    <a:pt x="13497" y="68069"/>
                  </a:lnTo>
                  <a:lnTo>
                    <a:pt x="20992" y="68479"/>
                  </a:lnTo>
                  <a:lnTo>
                    <a:pt x="22241" y="67878"/>
                  </a:lnTo>
                  <a:lnTo>
                    <a:pt x="23710" y="66843"/>
                  </a:lnTo>
                  <a:lnTo>
                    <a:pt x="25324" y="65517"/>
                  </a:lnTo>
                  <a:lnTo>
                    <a:pt x="27035" y="64633"/>
                  </a:lnTo>
                  <a:lnTo>
                    <a:pt x="28810" y="64044"/>
                  </a:lnTo>
                  <a:lnTo>
                    <a:pt x="30629" y="63651"/>
                  </a:lnTo>
                  <a:lnTo>
                    <a:pt x="31841" y="62754"/>
                  </a:lnTo>
                  <a:lnTo>
                    <a:pt x="32650" y="61521"/>
                  </a:lnTo>
                  <a:lnTo>
                    <a:pt x="33188" y="60064"/>
                  </a:lnTo>
                  <a:lnTo>
                    <a:pt x="33547" y="58458"/>
                  </a:lnTo>
                  <a:lnTo>
                    <a:pt x="33788" y="56752"/>
                  </a:lnTo>
                  <a:lnTo>
                    <a:pt x="33948" y="54980"/>
                  </a:lnTo>
                  <a:lnTo>
                    <a:pt x="34053" y="52528"/>
                  </a:lnTo>
                  <a:lnTo>
                    <a:pt x="34204" y="43645"/>
                  </a:lnTo>
                  <a:lnTo>
                    <a:pt x="34258" y="32614"/>
                  </a:lnTo>
                  <a:lnTo>
                    <a:pt x="33626" y="30633"/>
                  </a:lnTo>
                  <a:lnTo>
                    <a:pt x="32569" y="28677"/>
                  </a:lnTo>
                  <a:lnTo>
                    <a:pt x="31229" y="26738"/>
                  </a:lnTo>
                  <a:lnTo>
                    <a:pt x="30337" y="24810"/>
                  </a:lnTo>
                  <a:lnTo>
                    <a:pt x="29742" y="22890"/>
                  </a:lnTo>
                  <a:lnTo>
                    <a:pt x="29345" y="20975"/>
                  </a:lnTo>
                  <a:lnTo>
                    <a:pt x="28446" y="19698"/>
                  </a:lnTo>
                  <a:lnTo>
                    <a:pt x="27210" y="18847"/>
                  </a:lnTo>
                  <a:lnTo>
                    <a:pt x="23093" y="17245"/>
                  </a:lnTo>
                  <a:lnTo>
                    <a:pt x="22950" y="18883"/>
                  </a:lnTo>
                  <a:lnTo>
                    <a:pt x="22837" y="2286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Annotation3"/>
            <p:cNvSpPr/>
            <p:nvPr/>
          </p:nvSpPr>
          <p:spPr>
            <a:xfrm>
              <a:off x="7275451" y="3177570"/>
              <a:ext cx="39726" cy="57118"/>
            </a:xfrm>
            <a:custGeom>
              <a:avLst/>
              <a:gdLst/>
              <a:ahLst/>
              <a:cxnLst/>
              <a:rect l="0" t="0" r="0" b="0"/>
              <a:pathLst>
                <a:path w="39726" h="57118">
                  <a:moveTo>
                    <a:pt x="16888" y="17115"/>
                  </a:moveTo>
                  <a:lnTo>
                    <a:pt x="11967" y="22035"/>
                  </a:lnTo>
                  <a:lnTo>
                    <a:pt x="11702" y="22935"/>
                  </a:lnTo>
                  <a:lnTo>
                    <a:pt x="11526" y="24170"/>
                  </a:lnTo>
                  <a:lnTo>
                    <a:pt x="11408" y="25628"/>
                  </a:lnTo>
                  <a:lnTo>
                    <a:pt x="11330" y="27236"/>
                  </a:lnTo>
                  <a:lnTo>
                    <a:pt x="11242" y="30714"/>
                  </a:lnTo>
                  <a:lnTo>
                    <a:pt x="11194" y="36243"/>
                  </a:lnTo>
                  <a:lnTo>
                    <a:pt x="11822" y="38122"/>
                  </a:lnTo>
                  <a:lnTo>
                    <a:pt x="12876" y="40009"/>
                  </a:lnTo>
                  <a:lnTo>
                    <a:pt x="14213" y="41903"/>
                  </a:lnTo>
                  <a:lnTo>
                    <a:pt x="15105" y="43800"/>
                  </a:lnTo>
                  <a:lnTo>
                    <a:pt x="15700" y="45700"/>
                  </a:lnTo>
                  <a:lnTo>
                    <a:pt x="16095" y="47602"/>
                  </a:lnTo>
                  <a:lnTo>
                    <a:pt x="16360" y="49504"/>
                  </a:lnTo>
                  <a:lnTo>
                    <a:pt x="16536" y="51408"/>
                  </a:lnTo>
                  <a:lnTo>
                    <a:pt x="16653" y="53312"/>
                  </a:lnTo>
                  <a:lnTo>
                    <a:pt x="17366" y="54581"/>
                  </a:lnTo>
                  <a:lnTo>
                    <a:pt x="18477" y="55427"/>
                  </a:lnTo>
                  <a:lnTo>
                    <a:pt x="19852" y="55991"/>
                  </a:lnTo>
                  <a:lnTo>
                    <a:pt x="21404" y="56368"/>
                  </a:lnTo>
                  <a:lnTo>
                    <a:pt x="23074" y="56618"/>
                  </a:lnTo>
                  <a:lnTo>
                    <a:pt x="28227" y="57111"/>
                  </a:lnTo>
                  <a:lnTo>
                    <a:pt x="31325" y="57117"/>
                  </a:lnTo>
                  <a:lnTo>
                    <a:pt x="32227" y="56483"/>
                  </a:lnTo>
                  <a:lnTo>
                    <a:pt x="32830" y="55425"/>
                  </a:lnTo>
                  <a:lnTo>
                    <a:pt x="33231" y="54085"/>
                  </a:lnTo>
                  <a:lnTo>
                    <a:pt x="33498" y="52557"/>
                  </a:lnTo>
                  <a:lnTo>
                    <a:pt x="33677" y="50903"/>
                  </a:lnTo>
                  <a:lnTo>
                    <a:pt x="33795" y="49165"/>
                  </a:lnTo>
                  <a:lnTo>
                    <a:pt x="33874" y="47372"/>
                  </a:lnTo>
                  <a:lnTo>
                    <a:pt x="33962" y="43685"/>
                  </a:lnTo>
                  <a:lnTo>
                    <a:pt x="34012" y="35006"/>
                  </a:lnTo>
                  <a:lnTo>
                    <a:pt x="33384" y="32217"/>
                  </a:lnTo>
                  <a:lnTo>
                    <a:pt x="32331" y="29723"/>
                  </a:lnTo>
                  <a:lnTo>
                    <a:pt x="30994" y="27425"/>
                  </a:lnTo>
                  <a:lnTo>
                    <a:pt x="30102" y="24624"/>
                  </a:lnTo>
                  <a:lnTo>
                    <a:pt x="29507" y="21486"/>
                  </a:lnTo>
                  <a:lnTo>
                    <a:pt x="29110" y="18124"/>
                  </a:lnTo>
                  <a:lnTo>
                    <a:pt x="28846" y="15247"/>
                  </a:lnTo>
                  <a:lnTo>
                    <a:pt x="28671" y="12694"/>
                  </a:lnTo>
                  <a:lnTo>
                    <a:pt x="28553" y="10358"/>
                  </a:lnTo>
                  <a:lnTo>
                    <a:pt x="27839" y="8165"/>
                  </a:lnTo>
                  <a:lnTo>
                    <a:pt x="26730" y="6068"/>
                  </a:lnTo>
                  <a:lnTo>
                    <a:pt x="23418" y="1174"/>
                  </a:lnTo>
                  <a:lnTo>
                    <a:pt x="22512" y="772"/>
                  </a:lnTo>
                  <a:lnTo>
                    <a:pt x="21272" y="505"/>
                  </a:lnTo>
                  <a:lnTo>
                    <a:pt x="19812" y="326"/>
                  </a:lnTo>
                  <a:lnTo>
                    <a:pt x="18202" y="207"/>
                  </a:lnTo>
                  <a:lnTo>
                    <a:pt x="16493" y="128"/>
                  </a:lnTo>
                  <a:lnTo>
                    <a:pt x="12224" y="1"/>
                  </a:lnTo>
                  <a:lnTo>
                    <a:pt x="11873" y="625"/>
                  </a:lnTo>
                  <a:lnTo>
                    <a:pt x="11640" y="1677"/>
                  </a:lnTo>
                  <a:lnTo>
                    <a:pt x="11484" y="3012"/>
                  </a:lnTo>
                  <a:lnTo>
                    <a:pt x="10745" y="4538"/>
                  </a:lnTo>
                  <a:lnTo>
                    <a:pt x="9619" y="6190"/>
                  </a:lnTo>
                  <a:lnTo>
                    <a:pt x="8231" y="7927"/>
                  </a:lnTo>
                  <a:lnTo>
                    <a:pt x="7307" y="10354"/>
                  </a:lnTo>
                  <a:lnTo>
                    <a:pt x="6691" y="13242"/>
                  </a:lnTo>
                  <a:lnTo>
                    <a:pt x="6280" y="16439"/>
                  </a:lnTo>
                  <a:lnTo>
                    <a:pt x="5371" y="19204"/>
                  </a:lnTo>
                  <a:lnTo>
                    <a:pt x="4130" y="21682"/>
                  </a:lnTo>
                  <a:lnTo>
                    <a:pt x="2667" y="23970"/>
                  </a:lnTo>
                  <a:lnTo>
                    <a:pt x="1693" y="26765"/>
                  </a:lnTo>
                  <a:lnTo>
                    <a:pt x="1042" y="29898"/>
                  </a:lnTo>
                  <a:lnTo>
                    <a:pt x="610" y="33257"/>
                  </a:lnTo>
                  <a:lnTo>
                    <a:pt x="321" y="36131"/>
                  </a:lnTo>
                  <a:lnTo>
                    <a:pt x="128" y="38682"/>
                  </a:lnTo>
                  <a:lnTo>
                    <a:pt x="0" y="41018"/>
                  </a:lnTo>
                  <a:lnTo>
                    <a:pt x="549" y="43210"/>
                  </a:lnTo>
                  <a:lnTo>
                    <a:pt x="1551" y="45307"/>
                  </a:lnTo>
                  <a:lnTo>
                    <a:pt x="2852" y="47339"/>
                  </a:lnTo>
                  <a:lnTo>
                    <a:pt x="4357" y="49330"/>
                  </a:lnTo>
                  <a:lnTo>
                    <a:pt x="5993" y="51291"/>
                  </a:lnTo>
                  <a:lnTo>
                    <a:pt x="10150" y="55968"/>
                  </a:lnTo>
                  <a:lnTo>
                    <a:pt x="11125" y="56352"/>
                  </a:lnTo>
                  <a:lnTo>
                    <a:pt x="12411" y="56608"/>
                  </a:lnTo>
                  <a:lnTo>
                    <a:pt x="13903" y="56779"/>
                  </a:lnTo>
                  <a:lnTo>
                    <a:pt x="15533" y="56892"/>
                  </a:lnTo>
                  <a:lnTo>
                    <a:pt x="17255" y="56968"/>
                  </a:lnTo>
                  <a:lnTo>
                    <a:pt x="20861" y="57052"/>
                  </a:lnTo>
                  <a:lnTo>
                    <a:pt x="24580" y="57090"/>
                  </a:lnTo>
                  <a:lnTo>
                    <a:pt x="25826" y="56465"/>
                  </a:lnTo>
                  <a:lnTo>
                    <a:pt x="26657" y="55413"/>
                  </a:lnTo>
                  <a:lnTo>
                    <a:pt x="27211" y="54077"/>
                  </a:lnTo>
                  <a:lnTo>
                    <a:pt x="28215" y="52551"/>
                  </a:lnTo>
                  <a:lnTo>
                    <a:pt x="29520" y="50899"/>
                  </a:lnTo>
                  <a:lnTo>
                    <a:pt x="31024" y="49162"/>
                  </a:lnTo>
                  <a:lnTo>
                    <a:pt x="32027" y="47370"/>
                  </a:lnTo>
                  <a:lnTo>
                    <a:pt x="32696" y="45540"/>
                  </a:lnTo>
                  <a:lnTo>
                    <a:pt x="33141" y="43685"/>
                  </a:lnTo>
                  <a:lnTo>
                    <a:pt x="34074" y="41813"/>
                  </a:lnTo>
                  <a:lnTo>
                    <a:pt x="35331" y="39931"/>
                  </a:lnTo>
                  <a:lnTo>
                    <a:pt x="36803" y="38040"/>
                  </a:lnTo>
                  <a:lnTo>
                    <a:pt x="37785" y="36145"/>
                  </a:lnTo>
                  <a:lnTo>
                    <a:pt x="38439" y="34246"/>
                  </a:lnTo>
                  <a:lnTo>
                    <a:pt x="38876" y="32346"/>
                  </a:lnTo>
                  <a:lnTo>
                    <a:pt x="39166" y="30444"/>
                  </a:lnTo>
                  <a:lnTo>
                    <a:pt x="39360" y="28541"/>
                  </a:lnTo>
                  <a:lnTo>
                    <a:pt x="39490" y="26637"/>
                  </a:lnTo>
                  <a:lnTo>
                    <a:pt x="39576" y="24098"/>
                  </a:lnTo>
                  <a:lnTo>
                    <a:pt x="39714" y="12591"/>
                  </a:lnTo>
                  <a:lnTo>
                    <a:pt x="39725" y="10288"/>
                  </a:lnTo>
                  <a:lnTo>
                    <a:pt x="39098" y="8119"/>
                  </a:lnTo>
                  <a:lnTo>
                    <a:pt x="38044" y="6038"/>
                  </a:lnTo>
                  <a:lnTo>
                    <a:pt x="34826" y="1168"/>
                  </a:lnTo>
                  <a:lnTo>
                    <a:pt x="33926" y="768"/>
                  </a:lnTo>
                  <a:lnTo>
                    <a:pt x="32691" y="502"/>
                  </a:lnTo>
                  <a:lnTo>
                    <a:pt x="29182" y="74"/>
                  </a:lnTo>
                  <a:lnTo>
                    <a:pt x="28259" y="39"/>
                  </a:lnTo>
                  <a:lnTo>
                    <a:pt x="25539" y="0"/>
                  </a:lnTo>
                  <a:lnTo>
                    <a:pt x="23927" y="625"/>
                  </a:lnTo>
                  <a:lnTo>
                    <a:pt x="22215" y="1677"/>
                  </a:lnTo>
                  <a:lnTo>
                    <a:pt x="20440" y="3012"/>
                  </a:lnTo>
                  <a:lnTo>
                    <a:pt x="19256" y="5173"/>
                  </a:lnTo>
                  <a:lnTo>
                    <a:pt x="18466" y="7884"/>
                  </a:lnTo>
                  <a:lnTo>
                    <a:pt x="17940" y="10960"/>
                  </a:lnTo>
                  <a:lnTo>
                    <a:pt x="17589" y="13647"/>
                  </a:lnTo>
                  <a:lnTo>
                    <a:pt x="17356" y="16073"/>
                  </a:lnTo>
                  <a:lnTo>
                    <a:pt x="17199" y="18325"/>
                  </a:lnTo>
                  <a:lnTo>
                    <a:pt x="17096" y="20461"/>
                  </a:lnTo>
                  <a:lnTo>
                    <a:pt x="16888" y="2854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Annotation4"/>
            <p:cNvSpPr/>
            <p:nvPr/>
          </p:nvSpPr>
          <p:spPr>
            <a:xfrm>
              <a:off x="7458077" y="3074769"/>
              <a:ext cx="39690" cy="67581"/>
            </a:xfrm>
            <a:custGeom>
              <a:avLst/>
              <a:gdLst/>
              <a:ahLst/>
              <a:cxnLst/>
              <a:rect l="0" t="0" r="0" b="0"/>
              <a:pathLst>
                <a:path w="39690" h="67581">
                  <a:moveTo>
                    <a:pt x="17143" y="22760"/>
                  </a:moveTo>
                  <a:lnTo>
                    <a:pt x="14109" y="22760"/>
                  </a:lnTo>
                  <a:lnTo>
                    <a:pt x="13215" y="23395"/>
                  </a:lnTo>
                  <a:lnTo>
                    <a:pt x="12619" y="24454"/>
                  </a:lnTo>
                  <a:lnTo>
                    <a:pt x="11663" y="27681"/>
                  </a:lnTo>
                  <a:lnTo>
                    <a:pt x="11584" y="28581"/>
                  </a:lnTo>
                  <a:lnTo>
                    <a:pt x="11532" y="29816"/>
                  </a:lnTo>
                  <a:lnTo>
                    <a:pt x="11474" y="32881"/>
                  </a:lnTo>
                  <a:lnTo>
                    <a:pt x="11429" y="44515"/>
                  </a:lnTo>
                  <a:lnTo>
                    <a:pt x="12064" y="45518"/>
                  </a:lnTo>
                  <a:lnTo>
                    <a:pt x="13122" y="46822"/>
                  </a:lnTo>
                  <a:lnTo>
                    <a:pt x="16907" y="51071"/>
                  </a:lnTo>
                  <a:lnTo>
                    <a:pt x="17620" y="51159"/>
                  </a:lnTo>
                  <a:lnTo>
                    <a:pt x="18731" y="51218"/>
                  </a:lnTo>
                  <a:lnTo>
                    <a:pt x="22041" y="51312"/>
                  </a:lnTo>
                  <a:lnTo>
                    <a:pt x="22314" y="50684"/>
                  </a:lnTo>
                  <a:lnTo>
                    <a:pt x="22495" y="49632"/>
                  </a:lnTo>
                  <a:lnTo>
                    <a:pt x="22785" y="46413"/>
                  </a:lnTo>
                  <a:lnTo>
                    <a:pt x="22848" y="34984"/>
                  </a:lnTo>
                  <a:lnTo>
                    <a:pt x="22856" y="26727"/>
                  </a:lnTo>
                  <a:lnTo>
                    <a:pt x="22222" y="24770"/>
                  </a:lnTo>
                  <a:lnTo>
                    <a:pt x="21164" y="22830"/>
                  </a:lnTo>
                  <a:lnTo>
                    <a:pt x="19823" y="20902"/>
                  </a:lnTo>
                  <a:lnTo>
                    <a:pt x="18930" y="18981"/>
                  </a:lnTo>
                  <a:lnTo>
                    <a:pt x="18334" y="17066"/>
                  </a:lnTo>
                  <a:lnTo>
                    <a:pt x="17937" y="15154"/>
                  </a:lnTo>
                  <a:lnTo>
                    <a:pt x="17037" y="13244"/>
                  </a:lnTo>
                  <a:lnTo>
                    <a:pt x="15802" y="11337"/>
                  </a:lnTo>
                  <a:lnTo>
                    <a:pt x="12292" y="6745"/>
                  </a:lnTo>
                  <a:lnTo>
                    <a:pt x="11368" y="6369"/>
                  </a:lnTo>
                  <a:lnTo>
                    <a:pt x="10119" y="6117"/>
                  </a:lnTo>
                  <a:lnTo>
                    <a:pt x="8650" y="5950"/>
                  </a:lnTo>
                  <a:lnTo>
                    <a:pt x="7036" y="5838"/>
                  </a:lnTo>
                  <a:lnTo>
                    <a:pt x="5324" y="5764"/>
                  </a:lnTo>
                  <a:lnTo>
                    <a:pt x="3549" y="5714"/>
                  </a:lnTo>
                  <a:lnTo>
                    <a:pt x="2366" y="6316"/>
                  </a:lnTo>
                  <a:lnTo>
                    <a:pt x="1576" y="7352"/>
                  </a:lnTo>
                  <a:lnTo>
                    <a:pt x="1049" y="8679"/>
                  </a:lnTo>
                  <a:lnTo>
                    <a:pt x="699" y="10197"/>
                  </a:lnTo>
                  <a:lnTo>
                    <a:pt x="465" y="11845"/>
                  </a:lnTo>
                  <a:lnTo>
                    <a:pt x="309" y="13578"/>
                  </a:lnTo>
                  <a:lnTo>
                    <a:pt x="205" y="16639"/>
                  </a:lnTo>
                  <a:lnTo>
                    <a:pt x="24" y="34536"/>
                  </a:lnTo>
                  <a:lnTo>
                    <a:pt x="0" y="52309"/>
                  </a:lnTo>
                  <a:lnTo>
                    <a:pt x="634" y="54524"/>
                  </a:lnTo>
                  <a:lnTo>
                    <a:pt x="1691" y="56636"/>
                  </a:lnTo>
                  <a:lnTo>
                    <a:pt x="3032" y="58679"/>
                  </a:lnTo>
                  <a:lnTo>
                    <a:pt x="4560" y="60041"/>
                  </a:lnTo>
                  <a:lnTo>
                    <a:pt x="6214" y="60949"/>
                  </a:lnTo>
                  <a:lnTo>
                    <a:pt x="7952" y="61555"/>
                  </a:lnTo>
                  <a:lnTo>
                    <a:pt x="9746" y="62593"/>
                  </a:lnTo>
                  <a:lnTo>
                    <a:pt x="11576" y="63921"/>
                  </a:lnTo>
                  <a:lnTo>
                    <a:pt x="16043" y="67580"/>
                  </a:lnTo>
                  <a:lnTo>
                    <a:pt x="17044" y="67245"/>
                  </a:lnTo>
                  <a:lnTo>
                    <a:pt x="18348" y="66387"/>
                  </a:lnTo>
                  <a:lnTo>
                    <a:pt x="19851" y="65179"/>
                  </a:lnTo>
                  <a:lnTo>
                    <a:pt x="21488" y="64375"/>
                  </a:lnTo>
                  <a:lnTo>
                    <a:pt x="23215" y="63839"/>
                  </a:lnTo>
                  <a:lnTo>
                    <a:pt x="25001" y="63481"/>
                  </a:lnTo>
                  <a:lnTo>
                    <a:pt x="26192" y="62607"/>
                  </a:lnTo>
                  <a:lnTo>
                    <a:pt x="26984" y="61390"/>
                  </a:lnTo>
                  <a:lnTo>
                    <a:pt x="27514" y="59943"/>
                  </a:lnTo>
                  <a:lnTo>
                    <a:pt x="28502" y="58344"/>
                  </a:lnTo>
                  <a:lnTo>
                    <a:pt x="29795" y="56643"/>
                  </a:lnTo>
                  <a:lnTo>
                    <a:pt x="31292" y="54874"/>
                  </a:lnTo>
                  <a:lnTo>
                    <a:pt x="32926" y="52424"/>
                  </a:lnTo>
                  <a:lnTo>
                    <a:pt x="34650" y="49521"/>
                  </a:lnTo>
                  <a:lnTo>
                    <a:pt x="36434" y="46316"/>
                  </a:lnTo>
                  <a:lnTo>
                    <a:pt x="37623" y="43544"/>
                  </a:lnTo>
                  <a:lnTo>
                    <a:pt x="38416" y="41061"/>
                  </a:lnTo>
                  <a:lnTo>
                    <a:pt x="38945" y="38771"/>
                  </a:lnTo>
                  <a:lnTo>
                    <a:pt x="39297" y="35974"/>
                  </a:lnTo>
                  <a:lnTo>
                    <a:pt x="39532" y="32839"/>
                  </a:lnTo>
                  <a:lnTo>
                    <a:pt x="39689" y="29479"/>
                  </a:lnTo>
                  <a:lnTo>
                    <a:pt x="39158" y="26605"/>
                  </a:lnTo>
                  <a:lnTo>
                    <a:pt x="38170" y="24053"/>
                  </a:lnTo>
                  <a:lnTo>
                    <a:pt x="36876" y="21717"/>
                  </a:lnTo>
                  <a:lnTo>
                    <a:pt x="36012" y="19525"/>
                  </a:lnTo>
                  <a:lnTo>
                    <a:pt x="35438" y="17429"/>
                  </a:lnTo>
                  <a:lnTo>
                    <a:pt x="35054" y="15395"/>
                  </a:lnTo>
                  <a:lnTo>
                    <a:pt x="34164" y="13406"/>
                  </a:lnTo>
                  <a:lnTo>
                    <a:pt x="32935" y="11443"/>
                  </a:lnTo>
                  <a:lnTo>
                    <a:pt x="31481" y="9501"/>
                  </a:lnTo>
                  <a:lnTo>
                    <a:pt x="30511" y="7570"/>
                  </a:lnTo>
                  <a:lnTo>
                    <a:pt x="29865" y="5649"/>
                  </a:lnTo>
                  <a:lnTo>
                    <a:pt x="29434" y="3733"/>
                  </a:lnTo>
                  <a:lnTo>
                    <a:pt x="28511" y="2455"/>
                  </a:lnTo>
                  <a:lnTo>
                    <a:pt x="27263" y="1604"/>
                  </a:lnTo>
                  <a:lnTo>
                    <a:pt x="25794" y="1036"/>
                  </a:lnTo>
                  <a:lnTo>
                    <a:pt x="24181" y="657"/>
                  </a:lnTo>
                  <a:lnTo>
                    <a:pt x="22470" y="405"/>
                  </a:lnTo>
                  <a:lnTo>
                    <a:pt x="20693" y="237"/>
                  </a:lnTo>
                  <a:lnTo>
                    <a:pt x="18875" y="125"/>
                  </a:lnTo>
                  <a:lnTo>
                    <a:pt x="15162" y="0"/>
                  </a:lnTo>
                  <a:lnTo>
                    <a:pt x="13282" y="602"/>
                  </a:lnTo>
                  <a:lnTo>
                    <a:pt x="11393" y="1638"/>
                  </a:lnTo>
                  <a:lnTo>
                    <a:pt x="9499" y="2964"/>
                  </a:lnTo>
                  <a:lnTo>
                    <a:pt x="7602" y="3847"/>
                  </a:lnTo>
                  <a:lnTo>
                    <a:pt x="5703" y="4436"/>
                  </a:lnTo>
                  <a:lnTo>
                    <a:pt x="3801" y="4829"/>
                  </a:lnTo>
                  <a:lnTo>
                    <a:pt x="2533" y="5726"/>
                  </a:lnTo>
                  <a:lnTo>
                    <a:pt x="1688" y="6959"/>
                  </a:lnTo>
                  <a:lnTo>
                    <a:pt x="1124" y="8416"/>
                  </a:lnTo>
                  <a:lnTo>
                    <a:pt x="749" y="10023"/>
                  </a:lnTo>
                  <a:lnTo>
                    <a:pt x="498" y="11728"/>
                  </a:lnTo>
                  <a:lnTo>
                    <a:pt x="6" y="16953"/>
                  </a:lnTo>
                  <a:lnTo>
                    <a:pt x="638" y="16984"/>
                  </a:lnTo>
                  <a:lnTo>
                    <a:pt x="5712" y="1704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Annotation5"/>
            <p:cNvSpPr/>
            <p:nvPr/>
          </p:nvSpPr>
          <p:spPr>
            <a:xfrm>
              <a:off x="7463789" y="2851795"/>
              <a:ext cx="68560" cy="74193"/>
            </a:xfrm>
            <a:custGeom>
              <a:avLst/>
              <a:gdLst/>
              <a:ahLst/>
              <a:cxnLst/>
              <a:rect l="0" t="0" r="0" b="0"/>
              <a:pathLst>
                <a:path w="68560" h="74193">
                  <a:moveTo>
                    <a:pt x="57150" y="51424"/>
                  </a:moveTo>
                  <a:lnTo>
                    <a:pt x="57150" y="61824"/>
                  </a:lnTo>
                  <a:lnTo>
                    <a:pt x="58844" y="64090"/>
                  </a:lnTo>
                  <a:lnTo>
                    <a:pt x="60184" y="65583"/>
                  </a:lnTo>
                  <a:lnTo>
                    <a:pt x="61078" y="67213"/>
                  </a:lnTo>
                  <a:lnTo>
                    <a:pt x="61674" y="68936"/>
                  </a:lnTo>
                  <a:lnTo>
                    <a:pt x="62630" y="73228"/>
                  </a:lnTo>
                  <a:lnTo>
                    <a:pt x="63343" y="73580"/>
                  </a:lnTo>
                  <a:lnTo>
                    <a:pt x="64453" y="73815"/>
                  </a:lnTo>
                  <a:lnTo>
                    <a:pt x="67765" y="74192"/>
                  </a:lnTo>
                  <a:lnTo>
                    <a:pt x="68037" y="73587"/>
                  </a:lnTo>
                  <a:lnTo>
                    <a:pt x="68218" y="72550"/>
                  </a:lnTo>
                  <a:lnTo>
                    <a:pt x="68339" y="71223"/>
                  </a:lnTo>
                  <a:lnTo>
                    <a:pt x="68419" y="69704"/>
                  </a:lnTo>
                  <a:lnTo>
                    <a:pt x="68508" y="66322"/>
                  </a:lnTo>
                  <a:lnTo>
                    <a:pt x="68559" y="60848"/>
                  </a:lnTo>
                  <a:lnTo>
                    <a:pt x="67932" y="58977"/>
                  </a:lnTo>
                  <a:lnTo>
                    <a:pt x="66877" y="57094"/>
                  </a:lnTo>
                  <a:lnTo>
                    <a:pt x="65540" y="55205"/>
                  </a:lnTo>
                  <a:lnTo>
                    <a:pt x="64649" y="53309"/>
                  </a:lnTo>
                  <a:lnTo>
                    <a:pt x="64054" y="51411"/>
                  </a:lnTo>
                  <a:lnTo>
                    <a:pt x="63658" y="49510"/>
                  </a:lnTo>
                  <a:lnTo>
                    <a:pt x="62759" y="47609"/>
                  </a:lnTo>
                  <a:lnTo>
                    <a:pt x="61523" y="45705"/>
                  </a:lnTo>
                  <a:lnTo>
                    <a:pt x="60067" y="43802"/>
                  </a:lnTo>
                  <a:lnTo>
                    <a:pt x="59094" y="41262"/>
                  </a:lnTo>
                  <a:lnTo>
                    <a:pt x="58446" y="38300"/>
                  </a:lnTo>
                  <a:lnTo>
                    <a:pt x="58015" y="35055"/>
                  </a:lnTo>
                  <a:lnTo>
                    <a:pt x="57092" y="32256"/>
                  </a:lnTo>
                  <a:lnTo>
                    <a:pt x="55841" y="29755"/>
                  </a:lnTo>
                  <a:lnTo>
                    <a:pt x="54372" y="27454"/>
                  </a:lnTo>
                  <a:lnTo>
                    <a:pt x="52759" y="25284"/>
                  </a:lnTo>
                  <a:lnTo>
                    <a:pt x="51047" y="23202"/>
                  </a:lnTo>
                  <a:lnTo>
                    <a:pt x="49272" y="21180"/>
                  </a:lnTo>
                  <a:lnTo>
                    <a:pt x="47454" y="19831"/>
                  </a:lnTo>
                  <a:lnTo>
                    <a:pt x="45606" y="18932"/>
                  </a:lnTo>
                  <a:lnTo>
                    <a:pt x="43739" y="18333"/>
                  </a:lnTo>
                  <a:lnTo>
                    <a:pt x="41860" y="17934"/>
                  </a:lnTo>
                  <a:lnTo>
                    <a:pt x="39971" y="17667"/>
                  </a:lnTo>
                  <a:lnTo>
                    <a:pt x="35412" y="17239"/>
                  </a:lnTo>
                  <a:lnTo>
                    <a:pt x="35039" y="17839"/>
                  </a:lnTo>
                  <a:lnTo>
                    <a:pt x="34789" y="18874"/>
                  </a:lnTo>
                  <a:lnTo>
                    <a:pt x="34622" y="20199"/>
                  </a:lnTo>
                  <a:lnTo>
                    <a:pt x="34513" y="22353"/>
                  </a:lnTo>
                  <a:lnTo>
                    <a:pt x="34389" y="28132"/>
                  </a:lnTo>
                  <a:lnTo>
                    <a:pt x="33721" y="30816"/>
                  </a:lnTo>
                  <a:lnTo>
                    <a:pt x="32641" y="33241"/>
                  </a:lnTo>
                  <a:lnTo>
                    <a:pt x="31286" y="35492"/>
                  </a:lnTo>
                  <a:lnTo>
                    <a:pt x="30383" y="37628"/>
                  </a:lnTo>
                  <a:lnTo>
                    <a:pt x="29779" y="39687"/>
                  </a:lnTo>
                  <a:lnTo>
                    <a:pt x="29379" y="41694"/>
                  </a:lnTo>
                  <a:lnTo>
                    <a:pt x="29111" y="43668"/>
                  </a:lnTo>
                  <a:lnTo>
                    <a:pt x="28932" y="45618"/>
                  </a:lnTo>
                  <a:lnTo>
                    <a:pt x="28645" y="50278"/>
                  </a:lnTo>
                  <a:lnTo>
                    <a:pt x="29257" y="51295"/>
                  </a:lnTo>
                  <a:lnTo>
                    <a:pt x="30300" y="52608"/>
                  </a:lnTo>
                  <a:lnTo>
                    <a:pt x="31631" y="54119"/>
                  </a:lnTo>
                  <a:lnTo>
                    <a:pt x="32516" y="55760"/>
                  </a:lnTo>
                  <a:lnTo>
                    <a:pt x="33107" y="57490"/>
                  </a:lnTo>
                  <a:lnTo>
                    <a:pt x="34057" y="61795"/>
                  </a:lnTo>
                  <a:lnTo>
                    <a:pt x="34769" y="62148"/>
                  </a:lnTo>
                  <a:lnTo>
                    <a:pt x="35880" y="62383"/>
                  </a:lnTo>
                  <a:lnTo>
                    <a:pt x="39764" y="62827"/>
                  </a:lnTo>
                  <a:lnTo>
                    <a:pt x="42969" y="62846"/>
                  </a:lnTo>
                  <a:lnTo>
                    <a:pt x="43886" y="62214"/>
                  </a:lnTo>
                  <a:lnTo>
                    <a:pt x="44496" y="61158"/>
                  </a:lnTo>
                  <a:lnTo>
                    <a:pt x="44904" y="59818"/>
                  </a:lnTo>
                  <a:lnTo>
                    <a:pt x="45177" y="58290"/>
                  </a:lnTo>
                  <a:lnTo>
                    <a:pt x="45358" y="56636"/>
                  </a:lnTo>
                  <a:lnTo>
                    <a:pt x="45478" y="54899"/>
                  </a:lnTo>
                  <a:lnTo>
                    <a:pt x="45559" y="53106"/>
                  </a:lnTo>
                  <a:lnTo>
                    <a:pt x="45648" y="49420"/>
                  </a:lnTo>
                  <a:lnTo>
                    <a:pt x="45713" y="38081"/>
                  </a:lnTo>
                  <a:lnTo>
                    <a:pt x="45082" y="35544"/>
                  </a:lnTo>
                  <a:lnTo>
                    <a:pt x="44024" y="32582"/>
                  </a:lnTo>
                  <a:lnTo>
                    <a:pt x="42685" y="29338"/>
                  </a:lnTo>
                  <a:lnTo>
                    <a:pt x="41156" y="26540"/>
                  </a:lnTo>
                  <a:lnTo>
                    <a:pt x="39504" y="24040"/>
                  </a:lnTo>
                  <a:lnTo>
                    <a:pt x="37766" y="21738"/>
                  </a:lnTo>
                  <a:lnTo>
                    <a:pt x="36607" y="18933"/>
                  </a:lnTo>
                  <a:lnTo>
                    <a:pt x="35835" y="15794"/>
                  </a:lnTo>
                  <a:lnTo>
                    <a:pt x="35319" y="12430"/>
                  </a:lnTo>
                  <a:lnTo>
                    <a:pt x="34342" y="9553"/>
                  </a:lnTo>
                  <a:lnTo>
                    <a:pt x="33054" y="7001"/>
                  </a:lnTo>
                  <a:lnTo>
                    <a:pt x="31561" y="4663"/>
                  </a:lnTo>
                  <a:lnTo>
                    <a:pt x="29931" y="3105"/>
                  </a:lnTo>
                  <a:lnTo>
                    <a:pt x="28210" y="2067"/>
                  </a:lnTo>
                  <a:lnTo>
                    <a:pt x="26425" y="1374"/>
                  </a:lnTo>
                  <a:lnTo>
                    <a:pt x="24602" y="913"/>
                  </a:lnTo>
                  <a:lnTo>
                    <a:pt x="22751" y="605"/>
                  </a:lnTo>
                  <a:lnTo>
                    <a:pt x="20883" y="400"/>
                  </a:lnTo>
                  <a:lnTo>
                    <a:pt x="19003" y="263"/>
                  </a:lnTo>
                  <a:lnTo>
                    <a:pt x="17113" y="172"/>
                  </a:lnTo>
                  <a:lnTo>
                    <a:pt x="12553" y="25"/>
                  </a:lnTo>
                  <a:lnTo>
                    <a:pt x="8729" y="0"/>
                  </a:lnTo>
                  <a:lnTo>
                    <a:pt x="7724" y="631"/>
                  </a:lnTo>
                  <a:lnTo>
                    <a:pt x="7054" y="1687"/>
                  </a:lnTo>
                  <a:lnTo>
                    <a:pt x="6608" y="3026"/>
                  </a:lnTo>
                  <a:lnTo>
                    <a:pt x="5676" y="3919"/>
                  </a:lnTo>
                  <a:lnTo>
                    <a:pt x="4417" y="4514"/>
                  </a:lnTo>
                  <a:lnTo>
                    <a:pt x="0" y="5705"/>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Annotation6"/>
            <p:cNvSpPr/>
            <p:nvPr/>
          </p:nvSpPr>
          <p:spPr>
            <a:xfrm>
              <a:off x="7275287" y="2714959"/>
              <a:ext cx="56986" cy="68217"/>
            </a:xfrm>
            <a:custGeom>
              <a:avLst/>
              <a:gdLst/>
              <a:ahLst/>
              <a:cxnLst/>
              <a:rect l="0" t="0" r="0" b="0"/>
              <a:pathLst>
                <a:path w="56986" h="68217">
                  <a:moveTo>
                    <a:pt x="45627" y="39670"/>
                  </a:moveTo>
                  <a:lnTo>
                    <a:pt x="45627" y="42704"/>
                  </a:lnTo>
                  <a:lnTo>
                    <a:pt x="44993" y="43598"/>
                  </a:lnTo>
                  <a:lnTo>
                    <a:pt x="43933" y="44194"/>
                  </a:lnTo>
                  <a:lnTo>
                    <a:pt x="40706" y="45150"/>
                  </a:lnTo>
                  <a:lnTo>
                    <a:pt x="40441" y="45863"/>
                  </a:lnTo>
                  <a:lnTo>
                    <a:pt x="40265" y="46974"/>
                  </a:lnTo>
                  <a:lnTo>
                    <a:pt x="40147" y="48350"/>
                  </a:lnTo>
                  <a:lnTo>
                    <a:pt x="40704" y="49901"/>
                  </a:lnTo>
                  <a:lnTo>
                    <a:pt x="41710" y="51571"/>
                  </a:lnTo>
                  <a:lnTo>
                    <a:pt x="43016" y="53319"/>
                  </a:lnTo>
                  <a:lnTo>
                    <a:pt x="43887" y="55119"/>
                  </a:lnTo>
                  <a:lnTo>
                    <a:pt x="44466" y="56955"/>
                  </a:lnTo>
                  <a:lnTo>
                    <a:pt x="44853" y="58813"/>
                  </a:lnTo>
                  <a:lnTo>
                    <a:pt x="45746" y="60688"/>
                  </a:lnTo>
                  <a:lnTo>
                    <a:pt x="46976" y="62572"/>
                  </a:lnTo>
                  <a:lnTo>
                    <a:pt x="51087" y="67913"/>
                  </a:lnTo>
                  <a:lnTo>
                    <a:pt x="51806" y="68024"/>
                  </a:lnTo>
                  <a:lnTo>
                    <a:pt x="52923" y="68098"/>
                  </a:lnTo>
                  <a:lnTo>
                    <a:pt x="56241" y="68216"/>
                  </a:lnTo>
                  <a:lnTo>
                    <a:pt x="56512" y="67591"/>
                  </a:lnTo>
                  <a:lnTo>
                    <a:pt x="56695" y="66539"/>
                  </a:lnTo>
                  <a:lnTo>
                    <a:pt x="56815" y="65203"/>
                  </a:lnTo>
                  <a:lnTo>
                    <a:pt x="56896" y="63677"/>
                  </a:lnTo>
                  <a:lnTo>
                    <a:pt x="56985" y="60288"/>
                  </a:lnTo>
                  <a:lnTo>
                    <a:pt x="56374" y="58495"/>
                  </a:lnTo>
                  <a:lnTo>
                    <a:pt x="55332" y="56665"/>
                  </a:lnTo>
                  <a:lnTo>
                    <a:pt x="54002" y="54811"/>
                  </a:lnTo>
                  <a:lnTo>
                    <a:pt x="53116" y="52938"/>
                  </a:lnTo>
                  <a:lnTo>
                    <a:pt x="52524" y="51056"/>
                  </a:lnTo>
                  <a:lnTo>
                    <a:pt x="52130" y="49166"/>
                  </a:lnTo>
                  <a:lnTo>
                    <a:pt x="51234" y="47271"/>
                  </a:lnTo>
                  <a:lnTo>
                    <a:pt x="49999" y="45372"/>
                  </a:lnTo>
                  <a:lnTo>
                    <a:pt x="48541" y="43472"/>
                  </a:lnTo>
                  <a:lnTo>
                    <a:pt x="47570" y="40934"/>
                  </a:lnTo>
                  <a:lnTo>
                    <a:pt x="46923" y="37973"/>
                  </a:lnTo>
                  <a:lnTo>
                    <a:pt x="46491" y="34729"/>
                  </a:lnTo>
                  <a:lnTo>
                    <a:pt x="45569" y="31931"/>
                  </a:lnTo>
                  <a:lnTo>
                    <a:pt x="44318" y="29431"/>
                  </a:lnTo>
                  <a:lnTo>
                    <a:pt x="42849" y="27129"/>
                  </a:lnTo>
                  <a:lnTo>
                    <a:pt x="41236" y="24959"/>
                  </a:lnTo>
                  <a:lnTo>
                    <a:pt x="39524" y="22878"/>
                  </a:lnTo>
                  <a:lnTo>
                    <a:pt x="37748" y="20855"/>
                  </a:lnTo>
                  <a:lnTo>
                    <a:pt x="35930" y="18872"/>
                  </a:lnTo>
                  <a:lnTo>
                    <a:pt x="32216" y="14975"/>
                  </a:lnTo>
                  <a:lnTo>
                    <a:pt x="30971" y="13046"/>
                  </a:lnTo>
                  <a:lnTo>
                    <a:pt x="30142" y="11126"/>
                  </a:lnTo>
                  <a:lnTo>
                    <a:pt x="29588" y="9211"/>
                  </a:lnTo>
                  <a:lnTo>
                    <a:pt x="28585" y="7299"/>
                  </a:lnTo>
                  <a:lnTo>
                    <a:pt x="27280" y="5389"/>
                  </a:lnTo>
                  <a:lnTo>
                    <a:pt x="25776" y="3482"/>
                  </a:lnTo>
                  <a:lnTo>
                    <a:pt x="24138" y="2209"/>
                  </a:lnTo>
                  <a:lnTo>
                    <a:pt x="22412" y="1361"/>
                  </a:lnTo>
                  <a:lnTo>
                    <a:pt x="20625" y="796"/>
                  </a:lnTo>
                  <a:lnTo>
                    <a:pt x="18800" y="419"/>
                  </a:lnTo>
                  <a:lnTo>
                    <a:pt x="16947" y="168"/>
                  </a:lnTo>
                  <a:lnTo>
                    <a:pt x="15078" y="0"/>
                  </a:lnTo>
                  <a:lnTo>
                    <a:pt x="13830" y="524"/>
                  </a:lnTo>
                  <a:lnTo>
                    <a:pt x="12999" y="1508"/>
                  </a:lnTo>
                  <a:lnTo>
                    <a:pt x="12445" y="2798"/>
                  </a:lnTo>
                  <a:lnTo>
                    <a:pt x="11441" y="3659"/>
                  </a:lnTo>
                  <a:lnTo>
                    <a:pt x="10136" y="4233"/>
                  </a:lnTo>
                  <a:lnTo>
                    <a:pt x="8631" y="4615"/>
                  </a:lnTo>
                  <a:lnTo>
                    <a:pt x="6993" y="5505"/>
                  </a:lnTo>
                  <a:lnTo>
                    <a:pt x="5267" y="6734"/>
                  </a:lnTo>
                  <a:lnTo>
                    <a:pt x="3480" y="8188"/>
                  </a:lnTo>
                  <a:lnTo>
                    <a:pt x="2289" y="10427"/>
                  </a:lnTo>
                  <a:lnTo>
                    <a:pt x="1495" y="13190"/>
                  </a:lnTo>
                  <a:lnTo>
                    <a:pt x="966" y="16301"/>
                  </a:lnTo>
                  <a:lnTo>
                    <a:pt x="613" y="19646"/>
                  </a:lnTo>
                  <a:lnTo>
                    <a:pt x="378" y="23146"/>
                  </a:lnTo>
                  <a:lnTo>
                    <a:pt x="116" y="29786"/>
                  </a:lnTo>
                  <a:lnTo>
                    <a:pt x="0" y="34854"/>
                  </a:lnTo>
                  <a:lnTo>
                    <a:pt x="604" y="37095"/>
                  </a:lnTo>
                  <a:lnTo>
                    <a:pt x="1642" y="39223"/>
                  </a:lnTo>
                  <a:lnTo>
                    <a:pt x="2968" y="41277"/>
                  </a:lnTo>
                  <a:lnTo>
                    <a:pt x="3853" y="43281"/>
                  </a:lnTo>
                  <a:lnTo>
                    <a:pt x="4443" y="45253"/>
                  </a:lnTo>
                  <a:lnTo>
                    <a:pt x="4836" y="47202"/>
                  </a:lnTo>
                  <a:lnTo>
                    <a:pt x="5733" y="49137"/>
                  </a:lnTo>
                  <a:lnTo>
                    <a:pt x="6966" y="51061"/>
                  </a:lnTo>
                  <a:lnTo>
                    <a:pt x="11081" y="56479"/>
                  </a:lnTo>
                  <a:lnTo>
                    <a:pt x="11802" y="56591"/>
                  </a:lnTo>
                  <a:lnTo>
                    <a:pt x="12916" y="56665"/>
                  </a:lnTo>
                  <a:lnTo>
                    <a:pt x="14295" y="56715"/>
                  </a:lnTo>
                  <a:lnTo>
                    <a:pt x="15214" y="56113"/>
                  </a:lnTo>
                  <a:lnTo>
                    <a:pt x="15827" y="55078"/>
                  </a:lnTo>
                  <a:lnTo>
                    <a:pt x="16811" y="51886"/>
                  </a:lnTo>
                  <a:lnTo>
                    <a:pt x="17525" y="50989"/>
                  </a:lnTo>
                  <a:lnTo>
                    <a:pt x="18638" y="49756"/>
                  </a:lnTo>
                  <a:lnTo>
                    <a:pt x="20014" y="48300"/>
                  </a:lnTo>
                  <a:lnTo>
                    <a:pt x="20931" y="46058"/>
                  </a:lnTo>
                  <a:lnTo>
                    <a:pt x="21544" y="43293"/>
                  </a:lnTo>
                  <a:lnTo>
                    <a:pt x="22525" y="35800"/>
                  </a:lnTo>
                  <a:lnTo>
                    <a:pt x="22606" y="33915"/>
                  </a:lnTo>
                  <a:lnTo>
                    <a:pt x="22720" y="25829"/>
                  </a:lnTo>
                  <a:lnTo>
                    <a:pt x="22761" y="15089"/>
                  </a:lnTo>
                  <a:lnTo>
                    <a:pt x="22128" y="13758"/>
                  </a:lnTo>
                  <a:lnTo>
                    <a:pt x="21071" y="12870"/>
                  </a:lnTo>
                  <a:lnTo>
                    <a:pt x="19732" y="12279"/>
                  </a:lnTo>
                  <a:lnTo>
                    <a:pt x="18838" y="11249"/>
                  </a:lnTo>
                  <a:lnTo>
                    <a:pt x="18243" y="9928"/>
                  </a:lnTo>
                  <a:lnTo>
                    <a:pt x="17846" y="8412"/>
                  </a:lnTo>
                  <a:lnTo>
                    <a:pt x="16946" y="7401"/>
                  </a:lnTo>
                  <a:lnTo>
                    <a:pt x="15712" y="6728"/>
                  </a:lnTo>
                  <a:lnTo>
                    <a:pt x="12201" y="5647"/>
                  </a:lnTo>
                  <a:lnTo>
                    <a:pt x="11278" y="5558"/>
                  </a:lnTo>
                  <a:lnTo>
                    <a:pt x="10028" y="5499"/>
                  </a:lnTo>
                  <a:lnTo>
                    <a:pt x="5622" y="5380"/>
                  </a:lnTo>
                </a:path>
              </a:pathLst>
            </a:custGeom>
            <a:ln w="38100" cap="flat" cmpd="sng" algn="ctr">
              <a:solidFill>
                <a:srgbClr val="0000FF"/>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SMARTInkAnnotation7"/>
            <p:cNvSpPr/>
            <p:nvPr/>
          </p:nvSpPr>
          <p:spPr>
            <a:xfrm>
              <a:off x="7000897" y="2852148"/>
              <a:ext cx="74195" cy="108123"/>
            </a:xfrm>
            <a:custGeom>
              <a:avLst/>
              <a:gdLst/>
              <a:ahLst/>
              <a:cxnLst/>
              <a:rect l="0" t="0" r="0" b="0"/>
              <a:pathLst>
                <a:path w="74195" h="108123">
                  <a:moveTo>
                    <a:pt x="39983" y="68216"/>
                  </a:moveTo>
                  <a:lnTo>
                    <a:pt x="35061" y="68216"/>
                  </a:lnTo>
                  <a:lnTo>
                    <a:pt x="34797" y="67581"/>
                  </a:lnTo>
                  <a:lnTo>
                    <a:pt x="34425" y="64289"/>
                  </a:lnTo>
                  <a:lnTo>
                    <a:pt x="34337" y="63296"/>
                  </a:lnTo>
                  <a:lnTo>
                    <a:pt x="32605" y="61161"/>
                  </a:lnTo>
                  <a:lnTo>
                    <a:pt x="29353" y="57650"/>
                  </a:lnTo>
                  <a:lnTo>
                    <a:pt x="23702" y="51942"/>
                  </a:lnTo>
                  <a:lnTo>
                    <a:pt x="22778" y="51652"/>
                  </a:lnTo>
                  <a:lnTo>
                    <a:pt x="21529" y="51458"/>
                  </a:lnTo>
                  <a:lnTo>
                    <a:pt x="20059" y="51329"/>
                  </a:lnTo>
                  <a:lnTo>
                    <a:pt x="19081" y="50608"/>
                  </a:lnTo>
                  <a:lnTo>
                    <a:pt x="18428" y="49493"/>
                  </a:lnTo>
                  <a:lnTo>
                    <a:pt x="17993" y="48114"/>
                  </a:lnTo>
                  <a:lnTo>
                    <a:pt x="17067" y="47830"/>
                  </a:lnTo>
                  <a:lnTo>
                    <a:pt x="15816" y="48275"/>
                  </a:lnTo>
                  <a:lnTo>
                    <a:pt x="12278" y="50519"/>
                  </a:lnTo>
                  <a:lnTo>
                    <a:pt x="10101" y="52519"/>
                  </a:lnTo>
                  <a:lnTo>
                    <a:pt x="8632" y="53942"/>
                  </a:lnTo>
                  <a:lnTo>
                    <a:pt x="7651" y="55525"/>
                  </a:lnTo>
                  <a:lnTo>
                    <a:pt x="6998" y="57215"/>
                  </a:lnTo>
                  <a:lnTo>
                    <a:pt x="6563" y="58978"/>
                  </a:lnTo>
                  <a:lnTo>
                    <a:pt x="5638" y="61422"/>
                  </a:lnTo>
                  <a:lnTo>
                    <a:pt x="4385" y="64322"/>
                  </a:lnTo>
                  <a:lnTo>
                    <a:pt x="2917" y="67525"/>
                  </a:lnTo>
                  <a:lnTo>
                    <a:pt x="1936" y="70296"/>
                  </a:lnTo>
                  <a:lnTo>
                    <a:pt x="1283" y="72777"/>
                  </a:lnTo>
                  <a:lnTo>
                    <a:pt x="848" y="75067"/>
                  </a:lnTo>
                  <a:lnTo>
                    <a:pt x="557" y="77228"/>
                  </a:lnTo>
                  <a:lnTo>
                    <a:pt x="364" y="79304"/>
                  </a:lnTo>
                  <a:lnTo>
                    <a:pt x="235" y="81324"/>
                  </a:lnTo>
                  <a:lnTo>
                    <a:pt x="91" y="85260"/>
                  </a:lnTo>
                  <a:lnTo>
                    <a:pt x="0" y="92961"/>
                  </a:lnTo>
                  <a:lnTo>
                    <a:pt x="628" y="94873"/>
                  </a:lnTo>
                  <a:lnTo>
                    <a:pt x="1681" y="96782"/>
                  </a:lnTo>
                  <a:lnTo>
                    <a:pt x="3018" y="98690"/>
                  </a:lnTo>
                  <a:lnTo>
                    <a:pt x="3909" y="100597"/>
                  </a:lnTo>
                  <a:lnTo>
                    <a:pt x="4504" y="102504"/>
                  </a:lnTo>
                  <a:lnTo>
                    <a:pt x="5457" y="107092"/>
                  </a:lnTo>
                  <a:lnTo>
                    <a:pt x="6171" y="107468"/>
                  </a:lnTo>
                  <a:lnTo>
                    <a:pt x="7281" y="107719"/>
                  </a:lnTo>
                  <a:lnTo>
                    <a:pt x="10592" y="108122"/>
                  </a:lnTo>
                  <a:lnTo>
                    <a:pt x="12739" y="106484"/>
                  </a:lnTo>
                  <a:lnTo>
                    <a:pt x="14199" y="105158"/>
                  </a:lnTo>
                  <a:lnTo>
                    <a:pt x="15174" y="103639"/>
                  </a:lnTo>
                  <a:lnTo>
                    <a:pt x="15824" y="101991"/>
                  </a:lnTo>
                  <a:lnTo>
                    <a:pt x="16256" y="100258"/>
                  </a:lnTo>
                  <a:lnTo>
                    <a:pt x="16545" y="98468"/>
                  </a:lnTo>
                  <a:lnTo>
                    <a:pt x="16738" y="96639"/>
                  </a:lnTo>
                  <a:lnTo>
                    <a:pt x="17047" y="92175"/>
                  </a:lnTo>
                  <a:lnTo>
                    <a:pt x="17088" y="89872"/>
                  </a:lnTo>
                  <a:lnTo>
                    <a:pt x="17123" y="62594"/>
                  </a:lnTo>
                  <a:lnTo>
                    <a:pt x="17123" y="93777"/>
                  </a:lnTo>
                  <a:lnTo>
                    <a:pt x="17757" y="94782"/>
                  </a:lnTo>
                  <a:lnTo>
                    <a:pt x="18816" y="95451"/>
                  </a:lnTo>
                  <a:lnTo>
                    <a:pt x="20157" y="95898"/>
                  </a:lnTo>
                  <a:lnTo>
                    <a:pt x="21685" y="96196"/>
                  </a:lnTo>
                  <a:lnTo>
                    <a:pt x="23339" y="96394"/>
                  </a:lnTo>
                  <a:lnTo>
                    <a:pt x="25077" y="96527"/>
                  </a:lnTo>
                  <a:lnTo>
                    <a:pt x="26870" y="96615"/>
                  </a:lnTo>
                  <a:lnTo>
                    <a:pt x="30556" y="96713"/>
                  </a:lnTo>
                  <a:lnTo>
                    <a:pt x="32428" y="96104"/>
                  </a:lnTo>
                  <a:lnTo>
                    <a:pt x="34311" y="95063"/>
                  </a:lnTo>
                  <a:lnTo>
                    <a:pt x="36202" y="93734"/>
                  </a:lnTo>
                  <a:lnTo>
                    <a:pt x="38097" y="92213"/>
                  </a:lnTo>
                  <a:lnTo>
                    <a:pt x="39995" y="90564"/>
                  </a:lnTo>
                  <a:lnTo>
                    <a:pt x="41896" y="88830"/>
                  </a:lnTo>
                  <a:lnTo>
                    <a:pt x="47395" y="83516"/>
                  </a:lnTo>
                  <a:lnTo>
                    <a:pt x="50639" y="80321"/>
                  </a:lnTo>
                  <a:lnTo>
                    <a:pt x="53437" y="76921"/>
                  </a:lnTo>
                  <a:lnTo>
                    <a:pt x="55937" y="73385"/>
                  </a:lnTo>
                  <a:lnTo>
                    <a:pt x="58238" y="69757"/>
                  </a:lnTo>
                  <a:lnTo>
                    <a:pt x="60409" y="66069"/>
                  </a:lnTo>
                  <a:lnTo>
                    <a:pt x="62490" y="62339"/>
                  </a:lnTo>
                  <a:lnTo>
                    <a:pt x="64512" y="58584"/>
                  </a:lnTo>
                  <a:lnTo>
                    <a:pt x="65860" y="55444"/>
                  </a:lnTo>
                  <a:lnTo>
                    <a:pt x="66759" y="52717"/>
                  </a:lnTo>
                  <a:lnTo>
                    <a:pt x="67359" y="50263"/>
                  </a:lnTo>
                  <a:lnTo>
                    <a:pt x="68393" y="47357"/>
                  </a:lnTo>
                  <a:lnTo>
                    <a:pt x="69718" y="44150"/>
                  </a:lnTo>
                  <a:lnTo>
                    <a:pt x="71237" y="40743"/>
                  </a:lnTo>
                  <a:lnTo>
                    <a:pt x="72249" y="37201"/>
                  </a:lnTo>
                  <a:lnTo>
                    <a:pt x="72923" y="33569"/>
                  </a:lnTo>
                  <a:lnTo>
                    <a:pt x="73373" y="29878"/>
                  </a:lnTo>
                  <a:lnTo>
                    <a:pt x="73672" y="26148"/>
                  </a:lnTo>
                  <a:lnTo>
                    <a:pt x="73872" y="22390"/>
                  </a:lnTo>
                  <a:lnTo>
                    <a:pt x="74154" y="12729"/>
                  </a:lnTo>
                  <a:lnTo>
                    <a:pt x="74194" y="10269"/>
                  </a:lnTo>
                  <a:lnTo>
                    <a:pt x="73585" y="7995"/>
                  </a:lnTo>
                  <a:lnTo>
                    <a:pt x="72544" y="5844"/>
                  </a:lnTo>
                  <a:lnTo>
                    <a:pt x="69345" y="862"/>
                  </a:lnTo>
                  <a:lnTo>
                    <a:pt x="68447" y="454"/>
                  </a:lnTo>
                  <a:lnTo>
                    <a:pt x="67214" y="181"/>
                  </a:lnTo>
                  <a:lnTo>
                    <a:pt x="65758" y="0"/>
                  </a:lnTo>
                  <a:lnTo>
                    <a:pt x="64151" y="514"/>
                  </a:lnTo>
                  <a:lnTo>
                    <a:pt x="62445" y="1491"/>
                  </a:lnTo>
                  <a:lnTo>
                    <a:pt x="60672" y="2778"/>
                  </a:lnTo>
                  <a:lnTo>
                    <a:pt x="58855" y="4271"/>
                  </a:lnTo>
                  <a:lnTo>
                    <a:pt x="57010" y="5901"/>
                  </a:lnTo>
                  <a:lnTo>
                    <a:pt x="55144" y="7623"/>
                  </a:lnTo>
                  <a:lnTo>
                    <a:pt x="53266" y="10040"/>
                  </a:lnTo>
                  <a:lnTo>
                    <a:pt x="51377" y="12922"/>
                  </a:lnTo>
                  <a:lnTo>
                    <a:pt x="49484" y="16114"/>
                  </a:lnTo>
                  <a:lnTo>
                    <a:pt x="47588" y="19511"/>
                  </a:lnTo>
                  <a:lnTo>
                    <a:pt x="43786" y="26673"/>
                  </a:lnTo>
                  <a:lnTo>
                    <a:pt x="32362" y="49199"/>
                  </a:lnTo>
                  <a:lnTo>
                    <a:pt x="31092" y="52998"/>
                  </a:lnTo>
                  <a:lnTo>
                    <a:pt x="30246" y="56800"/>
                  </a:lnTo>
                  <a:lnTo>
                    <a:pt x="29681" y="60606"/>
                  </a:lnTo>
                  <a:lnTo>
                    <a:pt x="29304" y="63778"/>
                  </a:lnTo>
                  <a:lnTo>
                    <a:pt x="29053" y="66527"/>
                  </a:lnTo>
                  <a:lnTo>
                    <a:pt x="28886" y="68995"/>
                  </a:lnTo>
                  <a:lnTo>
                    <a:pt x="28701" y="73431"/>
                  </a:lnTo>
                  <a:lnTo>
                    <a:pt x="28652" y="75503"/>
                  </a:lnTo>
                  <a:lnTo>
                    <a:pt x="29254" y="78154"/>
                  </a:lnTo>
                  <a:lnTo>
                    <a:pt x="30290" y="81191"/>
                  </a:lnTo>
                  <a:lnTo>
                    <a:pt x="34267" y="91077"/>
                  </a:lnTo>
                </a:path>
              </a:pathLst>
            </a:custGeom>
            <a:ln w="38100" cap="flat" cmpd="sng" algn="ctr">
              <a:solidFill>
                <a:srgbClr val="FFD7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Annotation8"/>
            <p:cNvSpPr/>
            <p:nvPr/>
          </p:nvSpPr>
          <p:spPr>
            <a:xfrm>
              <a:off x="7000875" y="3087063"/>
              <a:ext cx="68266" cy="72195"/>
            </a:xfrm>
            <a:custGeom>
              <a:avLst/>
              <a:gdLst/>
              <a:ahLst/>
              <a:cxnLst/>
              <a:rect l="0" t="0" r="0" b="0"/>
              <a:pathLst>
                <a:path w="68266" h="72195">
                  <a:moveTo>
                    <a:pt x="5714" y="33326"/>
                  </a:moveTo>
                  <a:lnTo>
                    <a:pt x="68" y="33326"/>
                  </a:lnTo>
                  <a:lnTo>
                    <a:pt x="30" y="35019"/>
                  </a:lnTo>
                  <a:lnTo>
                    <a:pt x="0" y="66469"/>
                  </a:lnTo>
                  <a:lnTo>
                    <a:pt x="634" y="66852"/>
                  </a:lnTo>
                  <a:lnTo>
                    <a:pt x="1693" y="67107"/>
                  </a:lnTo>
                  <a:lnTo>
                    <a:pt x="3033" y="67276"/>
                  </a:lnTo>
                  <a:lnTo>
                    <a:pt x="4561" y="67390"/>
                  </a:lnTo>
                  <a:lnTo>
                    <a:pt x="6215" y="67465"/>
                  </a:lnTo>
                  <a:lnTo>
                    <a:pt x="9747" y="67549"/>
                  </a:lnTo>
                  <a:lnTo>
                    <a:pt x="13434" y="67587"/>
                  </a:lnTo>
                  <a:lnTo>
                    <a:pt x="14671" y="66962"/>
                  </a:lnTo>
                  <a:lnTo>
                    <a:pt x="15495" y="65910"/>
                  </a:lnTo>
                  <a:lnTo>
                    <a:pt x="16819" y="62693"/>
                  </a:lnTo>
                  <a:lnTo>
                    <a:pt x="20081" y="56068"/>
                  </a:lnTo>
                  <a:lnTo>
                    <a:pt x="21008" y="52933"/>
                  </a:lnTo>
                  <a:lnTo>
                    <a:pt x="21625" y="49572"/>
                  </a:lnTo>
                  <a:lnTo>
                    <a:pt x="22036" y="46062"/>
                  </a:lnTo>
                  <a:lnTo>
                    <a:pt x="22946" y="43086"/>
                  </a:lnTo>
                  <a:lnTo>
                    <a:pt x="24186" y="40468"/>
                  </a:lnTo>
                  <a:lnTo>
                    <a:pt x="25649" y="38087"/>
                  </a:lnTo>
                  <a:lnTo>
                    <a:pt x="26625" y="35230"/>
                  </a:lnTo>
                  <a:lnTo>
                    <a:pt x="27275" y="32056"/>
                  </a:lnTo>
                  <a:lnTo>
                    <a:pt x="27707" y="28669"/>
                  </a:lnTo>
                  <a:lnTo>
                    <a:pt x="27997" y="25776"/>
                  </a:lnTo>
                  <a:lnTo>
                    <a:pt x="28189" y="23213"/>
                  </a:lnTo>
                  <a:lnTo>
                    <a:pt x="28317" y="20869"/>
                  </a:lnTo>
                  <a:lnTo>
                    <a:pt x="28460" y="14878"/>
                  </a:lnTo>
                  <a:lnTo>
                    <a:pt x="28551" y="6752"/>
                  </a:lnTo>
                  <a:lnTo>
                    <a:pt x="27924" y="5450"/>
                  </a:lnTo>
                  <a:lnTo>
                    <a:pt x="26870" y="3947"/>
                  </a:lnTo>
                  <a:lnTo>
                    <a:pt x="23652" y="6"/>
                  </a:lnTo>
                  <a:lnTo>
                    <a:pt x="22752" y="318"/>
                  </a:lnTo>
                  <a:lnTo>
                    <a:pt x="21518" y="1161"/>
                  </a:lnTo>
                  <a:lnTo>
                    <a:pt x="20060" y="2358"/>
                  </a:lnTo>
                  <a:lnTo>
                    <a:pt x="19087" y="3791"/>
                  </a:lnTo>
                  <a:lnTo>
                    <a:pt x="18441" y="5380"/>
                  </a:lnTo>
                  <a:lnTo>
                    <a:pt x="18008" y="7076"/>
                  </a:lnTo>
                  <a:lnTo>
                    <a:pt x="17085" y="9476"/>
                  </a:lnTo>
                  <a:lnTo>
                    <a:pt x="15835" y="12346"/>
                  </a:lnTo>
                  <a:lnTo>
                    <a:pt x="14367" y="15530"/>
                  </a:lnTo>
                  <a:lnTo>
                    <a:pt x="12753" y="18287"/>
                  </a:lnTo>
                  <a:lnTo>
                    <a:pt x="11041" y="20760"/>
                  </a:lnTo>
                  <a:lnTo>
                    <a:pt x="9266" y="23044"/>
                  </a:lnTo>
                  <a:lnTo>
                    <a:pt x="8082" y="25836"/>
                  </a:lnTo>
                  <a:lnTo>
                    <a:pt x="7292" y="28968"/>
                  </a:lnTo>
                  <a:lnTo>
                    <a:pt x="6766" y="32326"/>
                  </a:lnTo>
                  <a:lnTo>
                    <a:pt x="6415" y="35834"/>
                  </a:lnTo>
                  <a:lnTo>
                    <a:pt x="6182" y="39443"/>
                  </a:lnTo>
                  <a:lnTo>
                    <a:pt x="6025" y="43119"/>
                  </a:lnTo>
                  <a:lnTo>
                    <a:pt x="6557" y="46205"/>
                  </a:lnTo>
                  <a:lnTo>
                    <a:pt x="7546" y="48897"/>
                  </a:lnTo>
                  <a:lnTo>
                    <a:pt x="8840" y="51327"/>
                  </a:lnTo>
                  <a:lnTo>
                    <a:pt x="10338" y="53582"/>
                  </a:lnTo>
                  <a:lnTo>
                    <a:pt x="11972" y="55720"/>
                  </a:lnTo>
                  <a:lnTo>
                    <a:pt x="13696" y="57780"/>
                  </a:lnTo>
                  <a:lnTo>
                    <a:pt x="15480" y="59789"/>
                  </a:lnTo>
                  <a:lnTo>
                    <a:pt x="19156" y="63714"/>
                  </a:lnTo>
                  <a:lnTo>
                    <a:pt x="24796" y="69494"/>
                  </a:lnTo>
                  <a:lnTo>
                    <a:pt x="26690" y="70773"/>
                  </a:lnTo>
                  <a:lnTo>
                    <a:pt x="28588" y="71626"/>
                  </a:lnTo>
                  <a:lnTo>
                    <a:pt x="30488" y="72194"/>
                  </a:lnTo>
                  <a:lnTo>
                    <a:pt x="32391" y="71938"/>
                  </a:lnTo>
                  <a:lnTo>
                    <a:pt x="34293" y="71132"/>
                  </a:lnTo>
                  <a:lnTo>
                    <a:pt x="36197" y="69960"/>
                  </a:lnTo>
                  <a:lnTo>
                    <a:pt x="38102" y="68544"/>
                  </a:lnTo>
                  <a:lnTo>
                    <a:pt x="40006" y="66965"/>
                  </a:lnTo>
                  <a:lnTo>
                    <a:pt x="41910" y="65277"/>
                  </a:lnTo>
                  <a:lnTo>
                    <a:pt x="45720" y="61708"/>
                  </a:lnTo>
                  <a:lnTo>
                    <a:pt x="53340" y="54243"/>
                  </a:lnTo>
                  <a:lnTo>
                    <a:pt x="54609" y="52351"/>
                  </a:lnTo>
                  <a:lnTo>
                    <a:pt x="55456" y="50454"/>
                  </a:lnTo>
                  <a:lnTo>
                    <a:pt x="56021" y="48555"/>
                  </a:lnTo>
                  <a:lnTo>
                    <a:pt x="57031" y="46019"/>
                  </a:lnTo>
                  <a:lnTo>
                    <a:pt x="58341" y="43058"/>
                  </a:lnTo>
                  <a:lnTo>
                    <a:pt x="59849" y="39814"/>
                  </a:lnTo>
                  <a:lnTo>
                    <a:pt x="61488" y="37016"/>
                  </a:lnTo>
                  <a:lnTo>
                    <a:pt x="63217" y="34517"/>
                  </a:lnTo>
                  <a:lnTo>
                    <a:pt x="65004" y="32215"/>
                  </a:lnTo>
                  <a:lnTo>
                    <a:pt x="66196" y="30045"/>
                  </a:lnTo>
                  <a:lnTo>
                    <a:pt x="66990" y="27964"/>
                  </a:lnTo>
                  <a:lnTo>
                    <a:pt x="67520" y="25941"/>
                  </a:lnTo>
                  <a:lnTo>
                    <a:pt x="67874" y="23958"/>
                  </a:lnTo>
                  <a:lnTo>
                    <a:pt x="68109" y="22001"/>
                  </a:lnTo>
                  <a:lnTo>
                    <a:pt x="68265" y="20061"/>
                  </a:lnTo>
                  <a:lnTo>
                    <a:pt x="67735" y="17498"/>
                  </a:lnTo>
                  <a:lnTo>
                    <a:pt x="66746" y="14519"/>
                  </a:lnTo>
                  <a:lnTo>
                    <a:pt x="65453" y="11263"/>
                  </a:lnTo>
                  <a:lnTo>
                    <a:pt x="63955" y="9093"/>
                  </a:lnTo>
                  <a:lnTo>
                    <a:pt x="62321" y="7646"/>
                  </a:lnTo>
                  <a:lnTo>
                    <a:pt x="60597" y="6681"/>
                  </a:lnTo>
                  <a:lnTo>
                    <a:pt x="58813" y="5403"/>
                  </a:lnTo>
                  <a:lnTo>
                    <a:pt x="56987" y="3915"/>
                  </a:lnTo>
                  <a:lnTo>
                    <a:pt x="55136" y="2289"/>
                  </a:lnTo>
                  <a:lnTo>
                    <a:pt x="53268" y="1205"/>
                  </a:lnTo>
                  <a:lnTo>
                    <a:pt x="51386" y="482"/>
                  </a:lnTo>
                  <a:lnTo>
                    <a:pt x="49497" y="0"/>
                  </a:lnTo>
                  <a:lnTo>
                    <a:pt x="47603" y="314"/>
                  </a:lnTo>
                  <a:lnTo>
                    <a:pt x="45705" y="1158"/>
                  </a:lnTo>
                  <a:lnTo>
                    <a:pt x="43805" y="2356"/>
                  </a:lnTo>
                  <a:lnTo>
                    <a:pt x="41268" y="3790"/>
                  </a:lnTo>
                  <a:lnTo>
                    <a:pt x="35062" y="7076"/>
                  </a:lnTo>
                  <a:lnTo>
                    <a:pt x="32900" y="8841"/>
                  </a:lnTo>
                  <a:lnTo>
                    <a:pt x="31457" y="10653"/>
                  </a:lnTo>
                  <a:lnTo>
                    <a:pt x="30497" y="12495"/>
                  </a:lnTo>
                  <a:lnTo>
                    <a:pt x="29221" y="14359"/>
                  </a:lnTo>
                  <a:lnTo>
                    <a:pt x="27735" y="16237"/>
                  </a:lnTo>
                  <a:lnTo>
                    <a:pt x="26110" y="18123"/>
                  </a:lnTo>
                  <a:lnTo>
                    <a:pt x="25027" y="20650"/>
                  </a:lnTo>
                  <a:lnTo>
                    <a:pt x="24303" y="23606"/>
                  </a:lnTo>
                  <a:lnTo>
                    <a:pt x="23823" y="26846"/>
                  </a:lnTo>
                  <a:lnTo>
                    <a:pt x="23501" y="29641"/>
                  </a:lnTo>
                  <a:lnTo>
                    <a:pt x="23286" y="32139"/>
                  </a:lnTo>
                  <a:lnTo>
                    <a:pt x="23145" y="34440"/>
                  </a:lnTo>
                  <a:lnTo>
                    <a:pt x="23684" y="36608"/>
                  </a:lnTo>
                  <a:lnTo>
                    <a:pt x="24679" y="38690"/>
                  </a:lnTo>
                  <a:lnTo>
                    <a:pt x="25977" y="40712"/>
                  </a:lnTo>
                  <a:lnTo>
                    <a:pt x="26843" y="42695"/>
                  </a:lnTo>
                  <a:lnTo>
                    <a:pt x="27420" y="44652"/>
                  </a:lnTo>
                  <a:lnTo>
                    <a:pt x="27805" y="46592"/>
                  </a:lnTo>
                  <a:lnTo>
                    <a:pt x="29332" y="47884"/>
                  </a:lnTo>
                  <a:lnTo>
                    <a:pt x="31619" y="48747"/>
                  </a:lnTo>
                  <a:lnTo>
                    <a:pt x="34414" y="49322"/>
                  </a:lnTo>
                  <a:lnTo>
                    <a:pt x="36912" y="49705"/>
                  </a:lnTo>
                  <a:lnTo>
                    <a:pt x="39213" y="49960"/>
                  </a:lnTo>
                  <a:lnTo>
                    <a:pt x="41381" y="50130"/>
                  </a:lnTo>
                  <a:lnTo>
                    <a:pt x="44098" y="50244"/>
                  </a:lnTo>
                  <a:lnTo>
                    <a:pt x="57150" y="50471"/>
                  </a:lnTo>
                </a:path>
              </a:pathLst>
            </a:custGeom>
            <a:ln w="38100" cap="flat" cmpd="sng" algn="ctr">
              <a:solidFill>
                <a:srgbClr val="FFD7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Annotation9"/>
            <p:cNvSpPr/>
            <p:nvPr/>
          </p:nvSpPr>
          <p:spPr>
            <a:xfrm>
              <a:off x="7134955" y="3155016"/>
              <a:ext cx="48800" cy="89870"/>
            </a:xfrm>
            <a:custGeom>
              <a:avLst/>
              <a:gdLst/>
              <a:ahLst/>
              <a:cxnLst/>
              <a:rect l="0" t="0" r="0" b="0"/>
              <a:pathLst>
                <a:path w="48800" h="89870">
                  <a:moveTo>
                    <a:pt x="37370" y="39668"/>
                  </a:moveTo>
                  <a:lnTo>
                    <a:pt x="26969" y="39668"/>
                  </a:lnTo>
                  <a:lnTo>
                    <a:pt x="26626" y="40303"/>
                  </a:lnTo>
                  <a:lnTo>
                    <a:pt x="26244" y="42702"/>
                  </a:lnTo>
                  <a:lnTo>
                    <a:pt x="25507" y="44231"/>
                  </a:lnTo>
                  <a:lnTo>
                    <a:pt x="24382" y="45885"/>
                  </a:lnTo>
                  <a:lnTo>
                    <a:pt x="21046" y="50069"/>
                  </a:lnTo>
                  <a:lnTo>
                    <a:pt x="20590" y="52334"/>
                  </a:lnTo>
                  <a:lnTo>
                    <a:pt x="20467" y="53827"/>
                  </a:lnTo>
                  <a:lnTo>
                    <a:pt x="20387" y="55458"/>
                  </a:lnTo>
                  <a:lnTo>
                    <a:pt x="20246" y="61472"/>
                  </a:lnTo>
                  <a:lnTo>
                    <a:pt x="20874" y="62459"/>
                  </a:lnTo>
                  <a:lnTo>
                    <a:pt x="21927" y="63752"/>
                  </a:lnTo>
                  <a:lnTo>
                    <a:pt x="25704" y="67980"/>
                  </a:lnTo>
                  <a:lnTo>
                    <a:pt x="26418" y="67433"/>
                  </a:lnTo>
                  <a:lnTo>
                    <a:pt x="27527" y="66433"/>
                  </a:lnTo>
                  <a:lnTo>
                    <a:pt x="28903" y="65132"/>
                  </a:lnTo>
                  <a:lnTo>
                    <a:pt x="30454" y="64264"/>
                  </a:lnTo>
                  <a:lnTo>
                    <a:pt x="32125" y="63685"/>
                  </a:lnTo>
                  <a:lnTo>
                    <a:pt x="33873" y="63300"/>
                  </a:lnTo>
                  <a:lnTo>
                    <a:pt x="35673" y="61772"/>
                  </a:lnTo>
                  <a:lnTo>
                    <a:pt x="37509" y="59485"/>
                  </a:lnTo>
                  <a:lnTo>
                    <a:pt x="39367" y="56689"/>
                  </a:lnTo>
                  <a:lnTo>
                    <a:pt x="41241" y="54190"/>
                  </a:lnTo>
                  <a:lnTo>
                    <a:pt x="43126" y="51890"/>
                  </a:lnTo>
                  <a:lnTo>
                    <a:pt x="45016" y="49721"/>
                  </a:lnTo>
                  <a:lnTo>
                    <a:pt x="46277" y="47005"/>
                  </a:lnTo>
                  <a:lnTo>
                    <a:pt x="47118" y="43925"/>
                  </a:lnTo>
                  <a:lnTo>
                    <a:pt x="47678" y="40600"/>
                  </a:lnTo>
                  <a:lnTo>
                    <a:pt x="48052" y="37115"/>
                  </a:lnTo>
                  <a:lnTo>
                    <a:pt x="48301" y="33521"/>
                  </a:lnTo>
                  <a:lnTo>
                    <a:pt x="48577" y="26776"/>
                  </a:lnTo>
                  <a:lnTo>
                    <a:pt x="48733" y="19409"/>
                  </a:lnTo>
                  <a:lnTo>
                    <a:pt x="48770" y="15212"/>
                  </a:lnTo>
                  <a:lnTo>
                    <a:pt x="48145" y="13204"/>
                  </a:lnTo>
                  <a:lnTo>
                    <a:pt x="47093" y="11231"/>
                  </a:lnTo>
                  <a:lnTo>
                    <a:pt x="45757" y="9280"/>
                  </a:lnTo>
                  <a:lnTo>
                    <a:pt x="44230" y="7344"/>
                  </a:lnTo>
                  <a:lnTo>
                    <a:pt x="42579" y="5419"/>
                  </a:lnTo>
                  <a:lnTo>
                    <a:pt x="40842" y="3500"/>
                  </a:lnTo>
                  <a:lnTo>
                    <a:pt x="39049" y="2222"/>
                  </a:lnTo>
                  <a:lnTo>
                    <a:pt x="37220" y="1369"/>
                  </a:lnTo>
                  <a:lnTo>
                    <a:pt x="35365" y="800"/>
                  </a:lnTo>
                  <a:lnTo>
                    <a:pt x="33492" y="421"/>
                  </a:lnTo>
                  <a:lnTo>
                    <a:pt x="31610" y="169"/>
                  </a:lnTo>
                  <a:lnTo>
                    <a:pt x="29720" y="0"/>
                  </a:lnTo>
                  <a:lnTo>
                    <a:pt x="27190" y="523"/>
                  </a:lnTo>
                  <a:lnTo>
                    <a:pt x="24232" y="1507"/>
                  </a:lnTo>
                  <a:lnTo>
                    <a:pt x="20991" y="2797"/>
                  </a:lnTo>
                  <a:lnTo>
                    <a:pt x="18832" y="4927"/>
                  </a:lnTo>
                  <a:lnTo>
                    <a:pt x="17391" y="7618"/>
                  </a:lnTo>
                  <a:lnTo>
                    <a:pt x="16430" y="10681"/>
                  </a:lnTo>
                  <a:lnTo>
                    <a:pt x="15155" y="13994"/>
                  </a:lnTo>
                  <a:lnTo>
                    <a:pt x="13669" y="17472"/>
                  </a:lnTo>
                  <a:lnTo>
                    <a:pt x="10326" y="24723"/>
                  </a:lnTo>
                  <a:lnTo>
                    <a:pt x="6723" y="32179"/>
                  </a:lnTo>
                  <a:lnTo>
                    <a:pt x="5509" y="36581"/>
                  </a:lnTo>
                  <a:lnTo>
                    <a:pt x="4700" y="41420"/>
                  </a:lnTo>
                  <a:lnTo>
                    <a:pt x="4159" y="46551"/>
                  </a:lnTo>
                  <a:lnTo>
                    <a:pt x="3165" y="51242"/>
                  </a:lnTo>
                  <a:lnTo>
                    <a:pt x="1866" y="55639"/>
                  </a:lnTo>
                  <a:lnTo>
                    <a:pt x="366" y="59840"/>
                  </a:lnTo>
                  <a:lnTo>
                    <a:pt x="0" y="63911"/>
                  </a:lnTo>
                  <a:lnTo>
                    <a:pt x="392" y="67896"/>
                  </a:lnTo>
                  <a:lnTo>
                    <a:pt x="1288" y="71821"/>
                  </a:lnTo>
                  <a:lnTo>
                    <a:pt x="1884" y="75074"/>
                  </a:lnTo>
                  <a:lnTo>
                    <a:pt x="2284" y="77877"/>
                  </a:lnTo>
                  <a:lnTo>
                    <a:pt x="2548" y="80381"/>
                  </a:lnTo>
                  <a:lnTo>
                    <a:pt x="3361" y="82685"/>
                  </a:lnTo>
                  <a:lnTo>
                    <a:pt x="4537" y="84856"/>
                  </a:lnTo>
                  <a:lnTo>
                    <a:pt x="5956" y="86939"/>
                  </a:lnTo>
                  <a:lnTo>
                    <a:pt x="7537" y="88327"/>
                  </a:lnTo>
                  <a:lnTo>
                    <a:pt x="9226" y="89252"/>
                  </a:lnTo>
                  <a:lnTo>
                    <a:pt x="10987" y="89869"/>
                  </a:lnTo>
                  <a:lnTo>
                    <a:pt x="12161" y="89646"/>
                  </a:lnTo>
                  <a:lnTo>
                    <a:pt x="12944" y="88861"/>
                  </a:lnTo>
                  <a:lnTo>
                    <a:pt x="13466" y="87704"/>
                  </a:lnTo>
                  <a:lnTo>
                    <a:pt x="15083" y="86297"/>
                  </a:lnTo>
                  <a:lnTo>
                    <a:pt x="17431" y="84724"/>
                  </a:lnTo>
                  <a:lnTo>
                    <a:pt x="20267" y="83041"/>
                  </a:lnTo>
                  <a:lnTo>
                    <a:pt x="22793" y="81283"/>
                  </a:lnTo>
                  <a:lnTo>
                    <a:pt x="25112" y="79476"/>
                  </a:lnTo>
                  <a:lnTo>
                    <a:pt x="27293" y="77637"/>
                  </a:lnTo>
                  <a:lnTo>
                    <a:pt x="29382" y="75141"/>
                  </a:lnTo>
                  <a:lnTo>
                    <a:pt x="31409" y="72207"/>
                  </a:lnTo>
                  <a:lnTo>
                    <a:pt x="33396" y="68981"/>
                  </a:lnTo>
                  <a:lnTo>
                    <a:pt x="35991" y="65560"/>
                  </a:lnTo>
                  <a:lnTo>
                    <a:pt x="38990" y="62009"/>
                  </a:lnTo>
                  <a:lnTo>
                    <a:pt x="42259" y="58372"/>
                  </a:lnTo>
                  <a:lnTo>
                    <a:pt x="44440" y="55313"/>
                  </a:lnTo>
                  <a:lnTo>
                    <a:pt x="45893" y="52638"/>
                  </a:lnTo>
                  <a:lnTo>
                    <a:pt x="48799" y="45383"/>
                  </a:lnTo>
                </a:path>
              </a:pathLst>
            </a:custGeom>
            <a:ln w="38100" cap="flat" cmpd="sng" algn="ctr">
              <a:solidFill>
                <a:srgbClr val="FFD7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Annotation10"/>
            <p:cNvSpPr/>
            <p:nvPr/>
          </p:nvSpPr>
          <p:spPr>
            <a:xfrm>
              <a:off x="7298383" y="3126104"/>
              <a:ext cx="39656" cy="91441"/>
            </a:xfrm>
            <a:custGeom>
              <a:avLst/>
              <a:gdLst/>
              <a:ahLst/>
              <a:cxnLst/>
              <a:rect l="0" t="0" r="0" b="0"/>
              <a:pathLst>
                <a:path w="39656" h="91441">
                  <a:moveTo>
                    <a:pt x="11101" y="0"/>
                  </a:moveTo>
                  <a:lnTo>
                    <a:pt x="8067" y="0"/>
                  </a:lnTo>
                  <a:lnTo>
                    <a:pt x="7174" y="635"/>
                  </a:lnTo>
                  <a:lnTo>
                    <a:pt x="6578" y="1694"/>
                  </a:lnTo>
                  <a:lnTo>
                    <a:pt x="5621" y="4921"/>
                  </a:lnTo>
                  <a:lnTo>
                    <a:pt x="5544" y="6456"/>
                  </a:lnTo>
                  <a:lnTo>
                    <a:pt x="5456" y="11548"/>
                  </a:lnTo>
                  <a:lnTo>
                    <a:pt x="4798" y="14049"/>
                  </a:lnTo>
                  <a:lnTo>
                    <a:pt x="3724" y="16351"/>
                  </a:lnTo>
                  <a:lnTo>
                    <a:pt x="2373" y="18521"/>
                  </a:lnTo>
                  <a:lnTo>
                    <a:pt x="2107" y="21237"/>
                  </a:lnTo>
                  <a:lnTo>
                    <a:pt x="2565" y="24319"/>
                  </a:lnTo>
                  <a:lnTo>
                    <a:pt x="3506" y="27643"/>
                  </a:lnTo>
                  <a:lnTo>
                    <a:pt x="4133" y="31128"/>
                  </a:lnTo>
                  <a:lnTo>
                    <a:pt x="4551" y="34722"/>
                  </a:lnTo>
                  <a:lnTo>
                    <a:pt x="4829" y="38389"/>
                  </a:lnTo>
                  <a:lnTo>
                    <a:pt x="5014" y="42102"/>
                  </a:lnTo>
                  <a:lnTo>
                    <a:pt x="5222" y="49616"/>
                  </a:lnTo>
                  <a:lnTo>
                    <a:pt x="5337" y="57952"/>
                  </a:lnTo>
                  <a:lnTo>
                    <a:pt x="5989" y="60224"/>
                  </a:lnTo>
                  <a:lnTo>
                    <a:pt x="7058" y="62375"/>
                  </a:lnTo>
                  <a:lnTo>
                    <a:pt x="8405" y="64443"/>
                  </a:lnTo>
                  <a:lnTo>
                    <a:pt x="9939" y="66457"/>
                  </a:lnTo>
                  <a:lnTo>
                    <a:pt x="11597" y="68435"/>
                  </a:lnTo>
                  <a:lnTo>
                    <a:pt x="13337" y="70388"/>
                  </a:lnTo>
                  <a:lnTo>
                    <a:pt x="15131" y="71691"/>
                  </a:lnTo>
                  <a:lnTo>
                    <a:pt x="16964" y="72559"/>
                  </a:lnTo>
                  <a:lnTo>
                    <a:pt x="21431" y="73952"/>
                  </a:lnTo>
                  <a:lnTo>
                    <a:pt x="22433" y="73432"/>
                  </a:lnTo>
                  <a:lnTo>
                    <a:pt x="23735" y="72449"/>
                  </a:lnTo>
                  <a:lnTo>
                    <a:pt x="27355" y="69345"/>
                  </a:lnTo>
                  <a:lnTo>
                    <a:pt x="29544" y="67227"/>
                  </a:lnTo>
                  <a:lnTo>
                    <a:pt x="31015" y="65773"/>
                  </a:lnTo>
                  <a:lnTo>
                    <a:pt x="31998" y="64169"/>
                  </a:lnTo>
                  <a:lnTo>
                    <a:pt x="32652" y="62464"/>
                  </a:lnTo>
                  <a:lnTo>
                    <a:pt x="33088" y="60693"/>
                  </a:lnTo>
                  <a:lnTo>
                    <a:pt x="33380" y="58877"/>
                  </a:lnTo>
                  <a:lnTo>
                    <a:pt x="33573" y="57032"/>
                  </a:lnTo>
                  <a:lnTo>
                    <a:pt x="33703" y="55166"/>
                  </a:lnTo>
                  <a:lnTo>
                    <a:pt x="34423" y="52653"/>
                  </a:lnTo>
                  <a:lnTo>
                    <a:pt x="35539" y="49706"/>
                  </a:lnTo>
                  <a:lnTo>
                    <a:pt x="36918" y="46473"/>
                  </a:lnTo>
                  <a:lnTo>
                    <a:pt x="37838" y="43047"/>
                  </a:lnTo>
                  <a:lnTo>
                    <a:pt x="38451" y="39493"/>
                  </a:lnTo>
                  <a:lnTo>
                    <a:pt x="38859" y="35854"/>
                  </a:lnTo>
                  <a:lnTo>
                    <a:pt x="39131" y="32793"/>
                  </a:lnTo>
                  <a:lnTo>
                    <a:pt x="39313" y="30117"/>
                  </a:lnTo>
                  <a:lnTo>
                    <a:pt x="39434" y="27698"/>
                  </a:lnTo>
                  <a:lnTo>
                    <a:pt x="39568" y="21624"/>
                  </a:lnTo>
                  <a:lnTo>
                    <a:pt x="39655" y="10410"/>
                  </a:lnTo>
                  <a:lnTo>
                    <a:pt x="39027" y="8845"/>
                  </a:lnTo>
                  <a:lnTo>
                    <a:pt x="37973" y="7802"/>
                  </a:lnTo>
                  <a:lnTo>
                    <a:pt x="36635" y="7107"/>
                  </a:lnTo>
                  <a:lnTo>
                    <a:pt x="35744" y="6008"/>
                  </a:lnTo>
                  <a:lnTo>
                    <a:pt x="35150" y="4640"/>
                  </a:lnTo>
                  <a:lnTo>
                    <a:pt x="34753" y="3094"/>
                  </a:lnTo>
                  <a:lnTo>
                    <a:pt x="33854" y="2698"/>
                  </a:lnTo>
                  <a:lnTo>
                    <a:pt x="32619" y="3069"/>
                  </a:lnTo>
                  <a:lnTo>
                    <a:pt x="31162" y="3951"/>
                  </a:lnTo>
                  <a:lnTo>
                    <a:pt x="29554" y="5174"/>
                  </a:lnTo>
                  <a:lnTo>
                    <a:pt x="27848" y="6625"/>
                  </a:lnTo>
                  <a:lnTo>
                    <a:pt x="26076" y="8227"/>
                  </a:lnTo>
                  <a:lnTo>
                    <a:pt x="22414" y="11700"/>
                  </a:lnTo>
                  <a:lnTo>
                    <a:pt x="20548" y="13515"/>
                  </a:lnTo>
                  <a:lnTo>
                    <a:pt x="19304" y="15995"/>
                  </a:lnTo>
                  <a:lnTo>
                    <a:pt x="18475" y="18919"/>
                  </a:lnTo>
                  <a:lnTo>
                    <a:pt x="17922" y="22138"/>
                  </a:lnTo>
                  <a:lnTo>
                    <a:pt x="16918" y="25554"/>
                  </a:lnTo>
                  <a:lnTo>
                    <a:pt x="15614" y="29101"/>
                  </a:lnTo>
                  <a:lnTo>
                    <a:pt x="14110" y="32736"/>
                  </a:lnTo>
                  <a:lnTo>
                    <a:pt x="12472" y="36429"/>
                  </a:lnTo>
                  <a:lnTo>
                    <a:pt x="8959" y="43919"/>
                  </a:lnTo>
                  <a:lnTo>
                    <a:pt x="7133" y="48329"/>
                  </a:lnTo>
                  <a:lnTo>
                    <a:pt x="5281" y="53175"/>
                  </a:lnTo>
                  <a:lnTo>
                    <a:pt x="3411" y="58310"/>
                  </a:lnTo>
                  <a:lnTo>
                    <a:pt x="2165" y="63003"/>
                  </a:lnTo>
                  <a:lnTo>
                    <a:pt x="1333" y="67402"/>
                  </a:lnTo>
                  <a:lnTo>
                    <a:pt x="779" y="71605"/>
                  </a:lnTo>
                  <a:lnTo>
                    <a:pt x="410" y="75042"/>
                  </a:lnTo>
                  <a:lnTo>
                    <a:pt x="163" y="77968"/>
                  </a:lnTo>
                  <a:lnTo>
                    <a:pt x="0" y="80554"/>
                  </a:lnTo>
                  <a:lnTo>
                    <a:pt x="525" y="82912"/>
                  </a:lnTo>
                  <a:lnTo>
                    <a:pt x="1510" y="85120"/>
                  </a:lnTo>
                  <a:lnTo>
                    <a:pt x="2802" y="87227"/>
                  </a:lnTo>
                  <a:lnTo>
                    <a:pt x="4299" y="88631"/>
                  </a:lnTo>
                  <a:lnTo>
                    <a:pt x="5931" y="89567"/>
                  </a:lnTo>
                  <a:lnTo>
                    <a:pt x="7655" y="90192"/>
                  </a:lnTo>
                  <a:lnTo>
                    <a:pt x="10074" y="90608"/>
                  </a:lnTo>
                  <a:lnTo>
                    <a:pt x="12957" y="90886"/>
                  </a:lnTo>
                  <a:lnTo>
                    <a:pt x="22531" y="91440"/>
                  </a:lnTo>
                </a:path>
              </a:pathLst>
            </a:custGeom>
            <a:ln w="38100" cap="flat" cmpd="sng" algn="ctr">
              <a:solidFill>
                <a:srgbClr val="FFD7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Annotation11"/>
            <p:cNvSpPr/>
            <p:nvPr/>
          </p:nvSpPr>
          <p:spPr>
            <a:xfrm>
              <a:off x="7418885" y="3003072"/>
              <a:ext cx="27761" cy="77255"/>
            </a:xfrm>
            <a:custGeom>
              <a:avLst/>
              <a:gdLst/>
              <a:ahLst/>
              <a:cxnLst/>
              <a:rect l="0" t="0" r="0" b="0"/>
              <a:pathLst>
                <a:path w="27761" h="77255">
                  <a:moveTo>
                    <a:pt x="10615" y="20162"/>
                  </a:moveTo>
                  <a:lnTo>
                    <a:pt x="7581" y="26230"/>
                  </a:lnTo>
                  <a:lnTo>
                    <a:pt x="6686" y="28653"/>
                  </a:lnTo>
                  <a:lnTo>
                    <a:pt x="6091" y="30902"/>
                  </a:lnTo>
                  <a:lnTo>
                    <a:pt x="5693" y="33038"/>
                  </a:lnTo>
                  <a:lnTo>
                    <a:pt x="5429" y="35096"/>
                  </a:lnTo>
                  <a:lnTo>
                    <a:pt x="5253" y="37103"/>
                  </a:lnTo>
                  <a:lnTo>
                    <a:pt x="5134" y="39076"/>
                  </a:lnTo>
                  <a:lnTo>
                    <a:pt x="4421" y="41661"/>
                  </a:lnTo>
                  <a:lnTo>
                    <a:pt x="3311" y="44655"/>
                  </a:lnTo>
                  <a:lnTo>
                    <a:pt x="1934" y="47921"/>
                  </a:lnTo>
                  <a:lnTo>
                    <a:pt x="1019" y="51368"/>
                  </a:lnTo>
                  <a:lnTo>
                    <a:pt x="407" y="54936"/>
                  </a:lnTo>
                  <a:lnTo>
                    <a:pt x="0" y="58585"/>
                  </a:lnTo>
                  <a:lnTo>
                    <a:pt x="362" y="62287"/>
                  </a:lnTo>
                  <a:lnTo>
                    <a:pt x="1240" y="66025"/>
                  </a:lnTo>
                  <a:lnTo>
                    <a:pt x="4177" y="75083"/>
                  </a:lnTo>
                  <a:lnTo>
                    <a:pt x="5053" y="75826"/>
                  </a:lnTo>
                  <a:lnTo>
                    <a:pt x="6271" y="76321"/>
                  </a:lnTo>
                  <a:lnTo>
                    <a:pt x="7719" y="76652"/>
                  </a:lnTo>
                  <a:lnTo>
                    <a:pt x="9319" y="76871"/>
                  </a:lnTo>
                  <a:lnTo>
                    <a:pt x="11021" y="77019"/>
                  </a:lnTo>
                  <a:lnTo>
                    <a:pt x="15281" y="77254"/>
                  </a:lnTo>
                  <a:lnTo>
                    <a:pt x="15630" y="76639"/>
                  </a:lnTo>
                  <a:lnTo>
                    <a:pt x="16020" y="74261"/>
                  </a:lnTo>
                  <a:lnTo>
                    <a:pt x="16758" y="72738"/>
                  </a:lnTo>
                  <a:lnTo>
                    <a:pt x="17884" y="71088"/>
                  </a:lnTo>
                  <a:lnTo>
                    <a:pt x="19271" y="69352"/>
                  </a:lnTo>
                  <a:lnTo>
                    <a:pt x="20830" y="67561"/>
                  </a:lnTo>
                  <a:lnTo>
                    <a:pt x="22504" y="65731"/>
                  </a:lnTo>
                  <a:lnTo>
                    <a:pt x="24257" y="63877"/>
                  </a:lnTo>
                  <a:lnTo>
                    <a:pt x="25424" y="61370"/>
                  </a:lnTo>
                  <a:lnTo>
                    <a:pt x="26203" y="58429"/>
                  </a:lnTo>
                  <a:lnTo>
                    <a:pt x="26721" y="55198"/>
                  </a:lnTo>
                  <a:lnTo>
                    <a:pt x="27068" y="51774"/>
                  </a:lnTo>
                  <a:lnTo>
                    <a:pt x="27299" y="48222"/>
                  </a:lnTo>
                  <a:lnTo>
                    <a:pt x="27451" y="44584"/>
                  </a:lnTo>
                  <a:lnTo>
                    <a:pt x="27623" y="37155"/>
                  </a:lnTo>
                  <a:lnTo>
                    <a:pt x="27758" y="396"/>
                  </a:lnTo>
                  <a:lnTo>
                    <a:pt x="26490" y="0"/>
                  </a:lnTo>
                  <a:lnTo>
                    <a:pt x="24373" y="371"/>
                  </a:lnTo>
                  <a:lnTo>
                    <a:pt x="21691" y="1253"/>
                  </a:lnTo>
                  <a:lnTo>
                    <a:pt x="19904" y="3111"/>
                  </a:lnTo>
                  <a:lnTo>
                    <a:pt x="18712" y="5619"/>
                  </a:lnTo>
                  <a:lnTo>
                    <a:pt x="17918" y="8562"/>
                  </a:lnTo>
                  <a:lnTo>
                    <a:pt x="16754" y="11159"/>
                  </a:lnTo>
                  <a:lnTo>
                    <a:pt x="15342" y="13525"/>
                  </a:lnTo>
                  <a:lnTo>
                    <a:pt x="13766" y="15737"/>
                  </a:lnTo>
                  <a:lnTo>
                    <a:pt x="12716" y="19117"/>
                  </a:lnTo>
                  <a:lnTo>
                    <a:pt x="12015" y="23276"/>
                  </a:lnTo>
                  <a:lnTo>
                    <a:pt x="11549" y="27953"/>
                  </a:lnTo>
                  <a:lnTo>
                    <a:pt x="10602" y="32341"/>
                  </a:lnTo>
                  <a:lnTo>
                    <a:pt x="9336" y="36536"/>
                  </a:lnTo>
                  <a:lnTo>
                    <a:pt x="7857" y="40603"/>
                  </a:lnTo>
                  <a:lnTo>
                    <a:pt x="6871" y="44584"/>
                  </a:lnTo>
                  <a:lnTo>
                    <a:pt x="6214" y="48508"/>
                  </a:lnTo>
                  <a:lnTo>
                    <a:pt x="5775" y="52395"/>
                  </a:lnTo>
                  <a:lnTo>
                    <a:pt x="5484" y="55621"/>
                  </a:lnTo>
                  <a:lnTo>
                    <a:pt x="5288" y="58406"/>
                  </a:lnTo>
                  <a:lnTo>
                    <a:pt x="5158" y="60898"/>
                  </a:lnTo>
                  <a:lnTo>
                    <a:pt x="5707" y="62559"/>
                  </a:lnTo>
                  <a:lnTo>
                    <a:pt x="6709" y="63667"/>
                  </a:lnTo>
                  <a:lnTo>
                    <a:pt x="8011" y="64405"/>
                  </a:lnTo>
                  <a:lnTo>
                    <a:pt x="9514" y="64898"/>
                  </a:lnTo>
                  <a:lnTo>
                    <a:pt x="11150" y="65226"/>
                  </a:lnTo>
                  <a:lnTo>
                    <a:pt x="15306" y="65753"/>
                  </a:lnTo>
                  <a:lnTo>
                    <a:pt x="16282" y="65161"/>
                  </a:lnTo>
                  <a:lnTo>
                    <a:pt x="17568" y="64131"/>
                  </a:lnTo>
                  <a:lnTo>
                    <a:pt x="19060" y="62810"/>
                  </a:lnTo>
                  <a:lnTo>
                    <a:pt x="22411" y="59649"/>
                  </a:lnTo>
                  <a:lnTo>
                    <a:pt x="27760" y="54452"/>
                  </a:lnTo>
                </a:path>
              </a:pathLst>
            </a:custGeom>
            <a:ln w="38100" cap="flat" cmpd="sng" algn="ctr">
              <a:solidFill>
                <a:srgbClr val="FFD7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Annotation12"/>
            <p:cNvSpPr/>
            <p:nvPr/>
          </p:nvSpPr>
          <p:spPr>
            <a:xfrm>
              <a:off x="7366643" y="2792146"/>
              <a:ext cx="39103" cy="81290"/>
            </a:xfrm>
            <a:custGeom>
              <a:avLst/>
              <a:gdLst/>
              <a:ahLst/>
              <a:cxnLst/>
              <a:rect l="0" t="0" r="0" b="0"/>
              <a:pathLst>
                <a:path w="39103" h="81290">
                  <a:moveTo>
                    <a:pt x="5707" y="19633"/>
                  </a:moveTo>
                  <a:lnTo>
                    <a:pt x="2673" y="22667"/>
                  </a:lnTo>
                  <a:lnTo>
                    <a:pt x="1780" y="24831"/>
                  </a:lnTo>
                  <a:lnTo>
                    <a:pt x="1184" y="27543"/>
                  </a:lnTo>
                  <a:lnTo>
                    <a:pt x="227" y="34954"/>
                  </a:lnTo>
                  <a:lnTo>
                    <a:pt x="148" y="37467"/>
                  </a:lnTo>
                  <a:lnTo>
                    <a:pt x="12" y="54414"/>
                  </a:lnTo>
                  <a:lnTo>
                    <a:pt x="641" y="57425"/>
                  </a:lnTo>
                  <a:lnTo>
                    <a:pt x="1694" y="60703"/>
                  </a:lnTo>
                  <a:lnTo>
                    <a:pt x="3031" y="64158"/>
                  </a:lnTo>
                  <a:lnTo>
                    <a:pt x="4559" y="67097"/>
                  </a:lnTo>
                  <a:lnTo>
                    <a:pt x="6211" y="69691"/>
                  </a:lnTo>
                  <a:lnTo>
                    <a:pt x="7947" y="72055"/>
                  </a:lnTo>
                  <a:lnTo>
                    <a:pt x="9741" y="74266"/>
                  </a:lnTo>
                  <a:lnTo>
                    <a:pt x="11571" y="76375"/>
                  </a:lnTo>
                  <a:lnTo>
                    <a:pt x="13425" y="78416"/>
                  </a:lnTo>
                  <a:lnTo>
                    <a:pt x="15298" y="79777"/>
                  </a:lnTo>
                  <a:lnTo>
                    <a:pt x="17180" y="80684"/>
                  </a:lnTo>
                  <a:lnTo>
                    <a:pt x="19071" y="81289"/>
                  </a:lnTo>
                  <a:lnTo>
                    <a:pt x="20965" y="81057"/>
                  </a:lnTo>
                  <a:lnTo>
                    <a:pt x="22864" y="80268"/>
                  </a:lnTo>
                  <a:lnTo>
                    <a:pt x="24764" y="79106"/>
                  </a:lnTo>
                  <a:lnTo>
                    <a:pt x="26667" y="78332"/>
                  </a:lnTo>
                  <a:lnTo>
                    <a:pt x="28569" y="77816"/>
                  </a:lnTo>
                  <a:lnTo>
                    <a:pt x="30474" y="77472"/>
                  </a:lnTo>
                  <a:lnTo>
                    <a:pt x="31742" y="75972"/>
                  </a:lnTo>
                  <a:lnTo>
                    <a:pt x="32589" y="73703"/>
                  </a:lnTo>
                  <a:lnTo>
                    <a:pt x="33153" y="70920"/>
                  </a:lnTo>
                  <a:lnTo>
                    <a:pt x="34164" y="69064"/>
                  </a:lnTo>
                  <a:lnTo>
                    <a:pt x="35473" y="67827"/>
                  </a:lnTo>
                  <a:lnTo>
                    <a:pt x="36981" y="67003"/>
                  </a:lnTo>
                  <a:lnTo>
                    <a:pt x="37985" y="65183"/>
                  </a:lnTo>
                  <a:lnTo>
                    <a:pt x="38656" y="62700"/>
                  </a:lnTo>
                  <a:lnTo>
                    <a:pt x="39102" y="59774"/>
                  </a:lnTo>
                  <a:lnTo>
                    <a:pt x="38766" y="56554"/>
                  </a:lnTo>
                  <a:lnTo>
                    <a:pt x="37906" y="53137"/>
                  </a:lnTo>
                  <a:lnTo>
                    <a:pt x="36698" y="49589"/>
                  </a:lnTo>
                  <a:lnTo>
                    <a:pt x="35892" y="45954"/>
                  </a:lnTo>
                  <a:lnTo>
                    <a:pt x="35355" y="42260"/>
                  </a:lnTo>
                  <a:lnTo>
                    <a:pt x="34996" y="38528"/>
                  </a:lnTo>
                  <a:lnTo>
                    <a:pt x="34758" y="35405"/>
                  </a:lnTo>
                  <a:lnTo>
                    <a:pt x="34599" y="32688"/>
                  </a:lnTo>
                  <a:lnTo>
                    <a:pt x="34493" y="30241"/>
                  </a:lnTo>
                  <a:lnTo>
                    <a:pt x="33787" y="27340"/>
                  </a:lnTo>
                  <a:lnTo>
                    <a:pt x="32682" y="24136"/>
                  </a:lnTo>
                  <a:lnTo>
                    <a:pt x="31310" y="20730"/>
                  </a:lnTo>
                  <a:lnTo>
                    <a:pt x="30395" y="17824"/>
                  </a:lnTo>
                  <a:lnTo>
                    <a:pt x="29786" y="15252"/>
                  </a:lnTo>
                  <a:lnTo>
                    <a:pt x="29379" y="12903"/>
                  </a:lnTo>
                  <a:lnTo>
                    <a:pt x="28473" y="10701"/>
                  </a:lnTo>
                  <a:lnTo>
                    <a:pt x="27235" y="8598"/>
                  </a:lnTo>
                  <a:lnTo>
                    <a:pt x="25773" y="6562"/>
                  </a:lnTo>
                  <a:lnTo>
                    <a:pt x="24164" y="4569"/>
                  </a:lnTo>
                  <a:lnTo>
                    <a:pt x="22457" y="2606"/>
                  </a:lnTo>
                  <a:lnTo>
                    <a:pt x="20683" y="661"/>
                  </a:lnTo>
                  <a:lnTo>
                    <a:pt x="18866" y="0"/>
                  </a:lnTo>
                  <a:lnTo>
                    <a:pt x="17020" y="195"/>
                  </a:lnTo>
                  <a:lnTo>
                    <a:pt x="15154" y="959"/>
                  </a:lnTo>
                  <a:lnTo>
                    <a:pt x="13909" y="2104"/>
                  </a:lnTo>
                  <a:lnTo>
                    <a:pt x="13080" y="3502"/>
                  </a:lnTo>
                  <a:lnTo>
                    <a:pt x="12528" y="5069"/>
                  </a:lnTo>
                  <a:lnTo>
                    <a:pt x="11524" y="6749"/>
                  </a:lnTo>
                  <a:lnTo>
                    <a:pt x="10219" y="8504"/>
                  </a:lnTo>
                  <a:lnTo>
                    <a:pt x="8715" y="10308"/>
                  </a:lnTo>
                  <a:lnTo>
                    <a:pt x="7078" y="13417"/>
                  </a:lnTo>
                  <a:lnTo>
                    <a:pt x="5351" y="17394"/>
                  </a:lnTo>
                  <a:lnTo>
                    <a:pt x="3564" y="21951"/>
                  </a:lnTo>
                  <a:lnTo>
                    <a:pt x="2373" y="26893"/>
                  </a:lnTo>
                  <a:lnTo>
                    <a:pt x="1579" y="32093"/>
                  </a:lnTo>
                  <a:lnTo>
                    <a:pt x="1051" y="37465"/>
                  </a:lnTo>
                  <a:lnTo>
                    <a:pt x="698" y="42316"/>
                  </a:lnTo>
                  <a:lnTo>
                    <a:pt x="463" y="46820"/>
                  </a:lnTo>
                  <a:lnTo>
                    <a:pt x="131" y="57534"/>
                  </a:lnTo>
                  <a:lnTo>
                    <a:pt x="0" y="69816"/>
                  </a:lnTo>
                  <a:lnTo>
                    <a:pt x="632" y="70233"/>
                  </a:lnTo>
                  <a:lnTo>
                    <a:pt x="1689" y="70512"/>
                  </a:lnTo>
                  <a:lnTo>
                    <a:pt x="3028" y="70697"/>
                  </a:lnTo>
                  <a:lnTo>
                    <a:pt x="4556" y="70821"/>
                  </a:lnTo>
                  <a:lnTo>
                    <a:pt x="6210" y="70904"/>
                  </a:lnTo>
                  <a:lnTo>
                    <a:pt x="7947" y="70959"/>
                  </a:lnTo>
                  <a:lnTo>
                    <a:pt x="9740" y="70360"/>
                  </a:lnTo>
                  <a:lnTo>
                    <a:pt x="11570" y="69326"/>
                  </a:lnTo>
                  <a:lnTo>
                    <a:pt x="13425" y="68002"/>
                  </a:lnTo>
                  <a:lnTo>
                    <a:pt x="15297" y="65849"/>
                  </a:lnTo>
                  <a:lnTo>
                    <a:pt x="17180" y="63144"/>
                  </a:lnTo>
                  <a:lnTo>
                    <a:pt x="19071" y="60070"/>
                  </a:lnTo>
                  <a:lnTo>
                    <a:pt x="20965" y="56751"/>
                  </a:lnTo>
                  <a:lnTo>
                    <a:pt x="24764" y="49677"/>
                  </a:lnTo>
                  <a:lnTo>
                    <a:pt x="26667" y="46647"/>
                  </a:lnTo>
                  <a:lnTo>
                    <a:pt x="28569" y="43993"/>
                  </a:lnTo>
                  <a:lnTo>
                    <a:pt x="34282" y="36779"/>
                  </a:lnTo>
                </a:path>
              </a:pathLst>
            </a:custGeom>
            <a:ln w="38100" cap="flat" cmpd="sng" algn="ctr">
              <a:solidFill>
                <a:srgbClr val="FFD7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SMARTInkAnnotation13"/>
            <p:cNvSpPr/>
            <p:nvPr/>
          </p:nvSpPr>
          <p:spPr>
            <a:xfrm>
              <a:off x="7172325" y="2748942"/>
              <a:ext cx="39929" cy="71478"/>
            </a:xfrm>
            <a:custGeom>
              <a:avLst/>
              <a:gdLst/>
              <a:ahLst/>
              <a:cxnLst/>
              <a:rect l="0" t="0" r="0" b="0"/>
              <a:pathLst>
                <a:path w="39929" h="71478">
                  <a:moveTo>
                    <a:pt x="0" y="39977"/>
                  </a:moveTo>
                  <a:lnTo>
                    <a:pt x="0" y="53970"/>
                  </a:lnTo>
                  <a:lnTo>
                    <a:pt x="634" y="56291"/>
                  </a:lnTo>
                  <a:lnTo>
                    <a:pt x="1693" y="59108"/>
                  </a:lnTo>
                  <a:lnTo>
                    <a:pt x="3033" y="62256"/>
                  </a:lnTo>
                  <a:lnTo>
                    <a:pt x="4562" y="64355"/>
                  </a:lnTo>
                  <a:lnTo>
                    <a:pt x="6216" y="65754"/>
                  </a:lnTo>
                  <a:lnTo>
                    <a:pt x="7954" y="66687"/>
                  </a:lnTo>
                  <a:lnTo>
                    <a:pt x="9113" y="67944"/>
                  </a:lnTo>
                  <a:lnTo>
                    <a:pt x="9884" y="69417"/>
                  </a:lnTo>
                  <a:lnTo>
                    <a:pt x="10400" y="71033"/>
                  </a:lnTo>
                  <a:lnTo>
                    <a:pt x="11378" y="71477"/>
                  </a:lnTo>
                  <a:lnTo>
                    <a:pt x="12665" y="71137"/>
                  </a:lnTo>
                  <a:lnTo>
                    <a:pt x="14159" y="70275"/>
                  </a:lnTo>
                  <a:lnTo>
                    <a:pt x="15788" y="69066"/>
                  </a:lnTo>
                  <a:lnTo>
                    <a:pt x="17510" y="67625"/>
                  </a:lnTo>
                  <a:lnTo>
                    <a:pt x="19294" y="66029"/>
                  </a:lnTo>
                  <a:lnTo>
                    <a:pt x="22968" y="62562"/>
                  </a:lnTo>
                  <a:lnTo>
                    <a:pt x="24837" y="60749"/>
                  </a:lnTo>
                  <a:lnTo>
                    <a:pt x="26083" y="58270"/>
                  </a:lnTo>
                  <a:lnTo>
                    <a:pt x="26913" y="55348"/>
                  </a:lnTo>
                  <a:lnTo>
                    <a:pt x="27467" y="52129"/>
                  </a:lnTo>
                  <a:lnTo>
                    <a:pt x="28471" y="49349"/>
                  </a:lnTo>
                  <a:lnTo>
                    <a:pt x="29776" y="46860"/>
                  </a:lnTo>
                  <a:lnTo>
                    <a:pt x="31281" y="44566"/>
                  </a:lnTo>
                  <a:lnTo>
                    <a:pt x="32283" y="41766"/>
                  </a:lnTo>
                  <a:lnTo>
                    <a:pt x="32953" y="38630"/>
                  </a:lnTo>
                  <a:lnTo>
                    <a:pt x="33398" y="35269"/>
                  </a:lnTo>
                  <a:lnTo>
                    <a:pt x="34331" y="31758"/>
                  </a:lnTo>
                  <a:lnTo>
                    <a:pt x="35587" y="28148"/>
                  </a:lnTo>
                  <a:lnTo>
                    <a:pt x="37059" y="24471"/>
                  </a:lnTo>
                  <a:lnTo>
                    <a:pt x="38042" y="21385"/>
                  </a:lnTo>
                  <a:lnTo>
                    <a:pt x="38696" y="18692"/>
                  </a:lnTo>
                  <a:lnTo>
                    <a:pt x="39746" y="12842"/>
                  </a:lnTo>
                  <a:lnTo>
                    <a:pt x="39833" y="11728"/>
                  </a:lnTo>
                  <a:lnTo>
                    <a:pt x="39890" y="10349"/>
                  </a:lnTo>
                  <a:lnTo>
                    <a:pt x="39928" y="8795"/>
                  </a:lnTo>
                  <a:lnTo>
                    <a:pt x="39319" y="7124"/>
                  </a:lnTo>
                  <a:lnTo>
                    <a:pt x="38278" y="5375"/>
                  </a:lnTo>
                  <a:lnTo>
                    <a:pt x="35077" y="1040"/>
                  </a:lnTo>
                  <a:lnTo>
                    <a:pt x="34180" y="684"/>
                  </a:lnTo>
                  <a:lnTo>
                    <a:pt x="32947" y="447"/>
                  </a:lnTo>
                  <a:lnTo>
                    <a:pt x="29438" y="66"/>
                  </a:lnTo>
                  <a:lnTo>
                    <a:pt x="28516" y="35"/>
                  </a:lnTo>
                  <a:lnTo>
                    <a:pt x="25796" y="0"/>
                  </a:lnTo>
                  <a:lnTo>
                    <a:pt x="24183" y="626"/>
                  </a:lnTo>
                  <a:lnTo>
                    <a:pt x="22472" y="1678"/>
                  </a:lnTo>
                  <a:lnTo>
                    <a:pt x="20695" y="3014"/>
                  </a:lnTo>
                  <a:lnTo>
                    <a:pt x="19511" y="4541"/>
                  </a:lnTo>
                  <a:lnTo>
                    <a:pt x="18722" y="6193"/>
                  </a:lnTo>
                  <a:lnTo>
                    <a:pt x="18196" y="7930"/>
                  </a:lnTo>
                  <a:lnTo>
                    <a:pt x="17211" y="9722"/>
                  </a:lnTo>
                  <a:lnTo>
                    <a:pt x="15919" y="11552"/>
                  </a:lnTo>
                  <a:lnTo>
                    <a:pt x="14423" y="13407"/>
                  </a:lnTo>
                  <a:lnTo>
                    <a:pt x="13424" y="15914"/>
                  </a:lnTo>
                  <a:lnTo>
                    <a:pt x="12760" y="18855"/>
                  </a:lnTo>
                  <a:lnTo>
                    <a:pt x="12316" y="22086"/>
                  </a:lnTo>
                  <a:lnTo>
                    <a:pt x="12020" y="25510"/>
                  </a:lnTo>
                  <a:lnTo>
                    <a:pt x="11824" y="29062"/>
                  </a:lnTo>
                  <a:lnTo>
                    <a:pt x="11693" y="32701"/>
                  </a:lnTo>
                  <a:lnTo>
                    <a:pt x="10970" y="36396"/>
                  </a:lnTo>
                  <a:lnTo>
                    <a:pt x="9852" y="40130"/>
                  </a:lnTo>
                  <a:lnTo>
                    <a:pt x="8474" y="43889"/>
                  </a:lnTo>
                  <a:lnTo>
                    <a:pt x="7554" y="47030"/>
                  </a:lnTo>
                  <a:lnTo>
                    <a:pt x="6940" y="49759"/>
                  </a:lnTo>
                  <a:lnTo>
                    <a:pt x="6532" y="52214"/>
                  </a:lnTo>
                  <a:lnTo>
                    <a:pt x="6894" y="55120"/>
                  </a:lnTo>
                  <a:lnTo>
                    <a:pt x="7771" y="58327"/>
                  </a:lnTo>
                  <a:lnTo>
                    <a:pt x="11429" y="68552"/>
                  </a:lnTo>
                </a:path>
              </a:pathLst>
            </a:custGeom>
            <a:ln w="38100" cap="flat" cmpd="sng" algn="ctr">
              <a:solidFill>
                <a:srgbClr val="FFD7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 name="Rectangle 22"/>
          <p:cNvSpPr/>
          <p:nvPr/>
        </p:nvSpPr>
        <p:spPr>
          <a:xfrm>
            <a:off x="3540071" y="5714999"/>
            <a:ext cx="4868706" cy="707886"/>
          </a:xfrm>
          <a:prstGeom prst="rect">
            <a:avLst/>
          </a:prstGeom>
        </p:spPr>
        <p:txBody>
          <a:bodyPr wrap="square">
            <a:spAutoFit/>
          </a:bodyPr>
          <a:lstStyle/>
          <a:p>
            <a:pPr marL="457200" indent="-457200" algn="ctr"/>
            <a:r>
              <a:rPr lang="en-US" sz="2000" b="1" dirty="0">
                <a:latin typeface="Times New Roman" pitchFamily="18" charset="0"/>
                <a:cs typeface="Times New Roman" pitchFamily="18" charset="0"/>
              </a:rPr>
              <a:t>It helps to leave an </a:t>
            </a:r>
            <a:r>
              <a:rPr lang="en-US" sz="2000" b="1" u="sng" dirty="0">
                <a:latin typeface="Times New Roman" pitchFamily="18" charset="0"/>
                <a:cs typeface="Times New Roman" pitchFamily="18" charset="0"/>
              </a:rPr>
              <a:t>open spot </a:t>
            </a:r>
            <a:r>
              <a:rPr lang="en-US" sz="2000" b="1" dirty="0">
                <a:latin typeface="Times New Roman" pitchFamily="18" charset="0"/>
                <a:cs typeface="Times New Roman" pitchFamily="18" charset="0"/>
              </a:rPr>
              <a:t>in the </a:t>
            </a:r>
            <a:br>
              <a:rPr lang="en-US" sz="2000" b="1" dirty="0">
                <a:latin typeface="Times New Roman" pitchFamily="18" charset="0"/>
                <a:cs typeface="Times New Roman" pitchFamily="18" charset="0"/>
              </a:rPr>
            </a:br>
            <a:r>
              <a:rPr lang="en-US" sz="2000" b="1" dirty="0">
                <a:latin typeface="Times New Roman" pitchFamily="18" charset="0"/>
                <a:cs typeface="Times New Roman" pitchFamily="18" charset="0"/>
              </a:rPr>
              <a:t>middle of your design!</a:t>
            </a:r>
          </a:p>
        </p:txBody>
      </p:sp>
      <p:cxnSp>
        <p:nvCxnSpPr>
          <p:cNvPr id="25" name="Straight Arrow Connector 24"/>
          <p:cNvCxnSpPr>
            <a:cxnSpLocks/>
            <a:stCxn id="23" idx="0"/>
          </p:cNvCxnSpPr>
          <p:nvPr/>
        </p:nvCxnSpPr>
        <p:spPr>
          <a:xfrm flipH="1" flipV="1">
            <a:off x="5740166" y="4789809"/>
            <a:ext cx="234258" cy="92519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6" name="Picture 25" descr="https://lh3.googleusercontent.com/--_YW2IWtGtw/TqWL1yP-tiI/AAAAAAAAAA8/CIP5J0HaUFE/s320/102_0037.JPG">
            <a:extLst>
              <a:ext uri="{FF2B5EF4-FFF2-40B4-BE49-F238E27FC236}">
                <a16:creationId xmlns:a16="http://schemas.microsoft.com/office/drawing/2014/main" id="{62869E0E-EAEB-4B75-AC9B-4FB3D4DD8BAF}"/>
              </a:ext>
            </a:extLst>
          </p:cNvPr>
          <p:cNvPicPr/>
          <p:nvPr/>
        </p:nvPicPr>
        <p:blipFill>
          <a:blip r:embed="rId2" cstate="print"/>
          <a:srcRect/>
          <a:stretch>
            <a:fillRect/>
          </a:stretch>
        </p:blipFill>
        <p:spPr bwMode="auto">
          <a:xfrm>
            <a:off x="821121" y="4474375"/>
            <a:ext cx="2791847" cy="19695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81380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0500" y="989311"/>
            <a:ext cx="8763000" cy="5509200"/>
          </a:xfrm>
          <a:prstGeom prst="rect">
            <a:avLst/>
          </a:prstGeom>
          <a:noFill/>
        </p:spPr>
        <p:txBody>
          <a:bodyPr wrap="square" rtlCol="0">
            <a:spAutoFit/>
          </a:bodyPr>
          <a:lstStyle/>
          <a:p>
            <a:pPr marL="457200" indent="-457200">
              <a:buAutoNum type="arabicParenR"/>
            </a:pPr>
            <a:r>
              <a:rPr lang="en-US" sz="2400" dirty="0">
                <a:latin typeface="Times New Roman" pitchFamily="18" charset="0"/>
                <a:cs typeface="Times New Roman" pitchFamily="18" charset="0"/>
              </a:rPr>
              <a:t>Pick a spot on your t-shirt. Use </a:t>
            </a:r>
            <a:r>
              <a:rPr lang="en-US" sz="2400" u="sng" dirty="0">
                <a:latin typeface="Times New Roman" pitchFamily="18" charset="0"/>
                <a:cs typeface="Times New Roman" pitchFamily="18" charset="0"/>
              </a:rPr>
              <a:t>one rubberband </a:t>
            </a:r>
            <a:r>
              <a:rPr lang="en-US" sz="2400" dirty="0">
                <a:latin typeface="Times New Roman" pitchFamily="18" charset="0"/>
                <a:cs typeface="Times New Roman" pitchFamily="18" charset="0"/>
              </a:rPr>
              <a:t>and cup to “set up” the area – watch your teacher demonstrate the process! </a:t>
            </a:r>
          </a:p>
          <a:p>
            <a:pPr marL="457200" indent="-457200">
              <a:buAutoNum type="arabicParenR"/>
            </a:pPr>
            <a:endParaRPr lang="en-US" sz="1600" dirty="0">
              <a:latin typeface="Times New Roman" pitchFamily="18" charset="0"/>
              <a:cs typeface="Times New Roman" pitchFamily="18" charset="0"/>
            </a:endParaRPr>
          </a:p>
          <a:p>
            <a:pPr marL="457200" indent="-457200">
              <a:buAutoNum type="arabicParenR"/>
            </a:pPr>
            <a:r>
              <a:rPr lang="en-US" sz="2400" dirty="0">
                <a:latin typeface="Times New Roman" pitchFamily="18" charset="0"/>
                <a:cs typeface="Times New Roman" pitchFamily="18" charset="0"/>
              </a:rPr>
              <a:t>Draw a design in the center of the area using permanent markers. </a:t>
            </a:r>
          </a:p>
          <a:p>
            <a:pPr marL="457200" indent="-457200">
              <a:buAutoNum type="arabicParenR"/>
            </a:pPr>
            <a:endParaRPr lang="en-US" sz="1600" dirty="0">
              <a:latin typeface="Times New Roman" pitchFamily="18" charset="0"/>
              <a:cs typeface="Times New Roman" pitchFamily="18" charset="0"/>
            </a:endParaRPr>
          </a:p>
          <a:p>
            <a:pPr marL="457200" indent="-457200">
              <a:buAutoNum type="arabicParenR"/>
            </a:pPr>
            <a:r>
              <a:rPr lang="en-US" sz="2400" dirty="0">
                <a:latin typeface="Times New Roman" pitchFamily="18" charset="0"/>
                <a:cs typeface="Times New Roman" pitchFamily="18" charset="0"/>
              </a:rPr>
              <a:t>Use a dropper bottle to SLOWLY add drops of rubbing alcohol to the white spot in the middle of your design.  </a:t>
            </a:r>
            <a:r>
              <a:rPr lang="en-US" sz="2400" u="sng" dirty="0">
                <a:latin typeface="Times New Roman" pitchFamily="18" charset="0"/>
                <a:cs typeface="Times New Roman" pitchFamily="18" charset="0"/>
              </a:rPr>
              <a:t>SLOWLY</a:t>
            </a:r>
            <a:r>
              <a:rPr lang="en-US" sz="2400" dirty="0">
                <a:latin typeface="Times New Roman" pitchFamily="18" charset="0"/>
                <a:cs typeface="Times New Roman" pitchFamily="18" charset="0"/>
              </a:rPr>
              <a:t>!</a:t>
            </a:r>
          </a:p>
          <a:p>
            <a:pPr marL="457200" indent="-457200">
              <a:buAutoNum type="arabicParenR"/>
            </a:pPr>
            <a:endParaRPr lang="en-US" sz="1600" dirty="0">
              <a:latin typeface="Times New Roman" pitchFamily="18" charset="0"/>
              <a:cs typeface="Times New Roman" pitchFamily="18" charset="0"/>
            </a:endParaRPr>
          </a:p>
          <a:p>
            <a:pPr marL="457200" indent="-457200">
              <a:buAutoNum type="arabicParenR"/>
            </a:pPr>
            <a:r>
              <a:rPr lang="en-US" sz="2400" dirty="0">
                <a:latin typeface="Times New Roman" pitchFamily="18" charset="0"/>
                <a:cs typeface="Times New Roman" pitchFamily="18" charset="0"/>
              </a:rPr>
              <a:t>Add drops one-at-a-time until the design has spread almost to the edge of the cup.  Do not add them too quickly or it will just soak through and not spread.  Work your way out from the center SLOWLY.   </a:t>
            </a:r>
          </a:p>
          <a:p>
            <a:pPr marL="457200" indent="-457200">
              <a:buAutoNum type="arabicParenR"/>
            </a:pPr>
            <a:endParaRPr lang="en-US" sz="1600" dirty="0">
              <a:latin typeface="Times New Roman" pitchFamily="18" charset="0"/>
              <a:cs typeface="Times New Roman" pitchFamily="18" charset="0"/>
            </a:endParaRPr>
          </a:p>
          <a:p>
            <a:pPr marL="457200" indent="-457200">
              <a:buAutoNum type="arabicParenR"/>
            </a:pPr>
            <a:r>
              <a:rPr lang="en-US" sz="2400" dirty="0">
                <a:latin typeface="Times New Roman" pitchFamily="18" charset="0"/>
                <a:cs typeface="Times New Roman" pitchFamily="18" charset="0"/>
              </a:rPr>
              <a:t>Repeat Steps 1-4 to add more “circles” to your shirt.  You can do </a:t>
            </a:r>
            <a:r>
              <a:rPr lang="en-US" sz="2400" u="sng" dirty="0">
                <a:latin typeface="Times New Roman" pitchFamily="18" charset="0"/>
                <a:cs typeface="Times New Roman" pitchFamily="18" charset="0"/>
              </a:rPr>
              <a:t>up to 4 circles at one time</a:t>
            </a:r>
            <a:r>
              <a:rPr lang="en-US" sz="2400" dirty="0">
                <a:latin typeface="Times New Roman" pitchFamily="18" charset="0"/>
                <a:cs typeface="Times New Roman" pitchFamily="18" charset="0"/>
              </a:rPr>
              <a:t>!   Make sure the shirt is dry before you remove the cup.</a:t>
            </a:r>
            <a:endParaRPr lang="en-US" sz="1600" dirty="0">
              <a:latin typeface="Times New Roman" pitchFamily="18" charset="0"/>
              <a:cs typeface="Times New Roman" pitchFamily="18" charset="0"/>
            </a:endParaRPr>
          </a:p>
        </p:txBody>
      </p:sp>
      <p:sp>
        <p:nvSpPr>
          <p:cNvPr id="7" name="Rectangle 2">
            <a:extLst>
              <a:ext uri="{FF2B5EF4-FFF2-40B4-BE49-F238E27FC236}">
                <a16:creationId xmlns:a16="http://schemas.microsoft.com/office/drawing/2014/main" id="{3512882F-DDCA-471E-BFD7-41BD8488A6DE}"/>
              </a:ext>
            </a:extLst>
          </p:cNvPr>
          <p:cNvSpPr txBox="1">
            <a:spLocks noChangeArrowheads="1"/>
          </p:cNvSpPr>
          <p:nvPr/>
        </p:nvSpPr>
        <p:spPr>
          <a:xfrm>
            <a:off x="190500" y="134645"/>
            <a:ext cx="3004457" cy="715963"/>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altLang="en-US" sz="4000" b="1" dirty="0">
                <a:latin typeface="Times New Roman" panose="02020603050405020304" pitchFamily="18" charset="0"/>
                <a:cs typeface="Times New Roman" panose="02020603050405020304" pitchFamily="18" charset="0"/>
              </a:rPr>
              <a:t>Directions</a:t>
            </a:r>
          </a:p>
        </p:txBody>
      </p:sp>
    </p:spTree>
    <p:extLst>
      <p:ext uri="{BB962C8B-B14F-4D97-AF65-F5344CB8AC3E}">
        <p14:creationId xmlns:p14="http://schemas.microsoft.com/office/powerpoint/2010/main" val="1172677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838200"/>
          </a:xfrm>
          <a:gradFill>
            <a:gsLst>
              <a:gs pos="0">
                <a:srgbClr val="FF3399"/>
              </a:gs>
              <a:gs pos="25000">
                <a:srgbClr val="FF6633"/>
              </a:gs>
              <a:gs pos="50000">
                <a:srgbClr val="FFFF00"/>
              </a:gs>
              <a:gs pos="75000">
                <a:srgbClr val="01A78F"/>
              </a:gs>
              <a:gs pos="100000">
                <a:srgbClr val="3366FF"/>
              </a:gs>
            </a:gsLst>
            <a:lin ang="5400000" scaled="0"/>
          </a:gradFill>
        </p:spPr>
        <p:txBody>
          <a:bodyPr/>
          <a:lstStyle/>
          <a:p>
            <a:r>
              <a:rPr lang="en-US" sz="4000" b="1" dirty="0">
                <a:latin typeface="Times New Roman" pitchFamily="18" charset="0"/>
                <a:cs typeface="Times New Roman" pitchFamily="18" charset="0"/>
              </a:rPr>
              <a:t>What is chromatography?</a:t>
            </a:r>
          </a:p>
        </p:txBody>
      </p:sp>
      <p:sp>
        <p:nvSpPr>
          <p:cNvPr id="3077" name="Text Box 5"/>
          <p:cNvSpPr txBox="1">
            <a:spLocks noChangeArrowheads="1"/>
          </p:cNvSpPr>
          <p:nvPr/>
        </p:nvSpPr>
        <p:spPr bwMode="auto">
          <a:xfrm>
            <a:off x="304271" y="1066800"/>
            <a:ext cx="8610865" cy="2092881"/>
          </a:xfrm>
          <a:prstGeom prst="rect">
            <a:avLst/>
          </a:prstGeom>
          <a:noFill/>
          <a:ln w="9525">
            <a:noFill/>
            <a:miter lim="800000"/>
            <a:headEnd/>
            <a:tailEnd/>
          </a:ln>
          <a:effectLst/>
        </p:spPr>
        <p:txBody>
          <a:bodyPr>
            <a:spAutoFit/>
          </a:bodyPr>
          <a:lstStyle/>
          <a:p>
            <a:pPr algn="just">
              <a:spcBef>
                <a:spcPct val="50000"/>
              </a:spcBef>
            </a:pPr>
            <a:r>
              <a:rPr lang="en-US" sz="2000" b="1" dirty="0">
                <a:latin typeface="Times New Roman" pitchFamily="18" charset="0"/>
                <a:cs typeface="Times New Roman" pitchFamily="18" charset="0"/>
              </a:rPr>
              <a:t>From Wikipedia ...</a:t>
            </a:r>
          </a:p>
          <a:p>
            <a:pPr algn="just">
              <a:spcBef>
                <a:spcPct val="50000"/>
              </a:spcBef>
            </a:pPr>
            <a:r>
              <a:rPr lang="en-US" sz="2000" b="1" dirty="0">
                <a:latin typeface="Times New Roman" pitchFamily="18" charset="0"/>
                <a:cs typeface="Times New Roman" pitchFamily="18" charset="0"/>
              </a:rPr>
              <a:t>Chromatography</a:t>
            </a:r>
            <a:r>
              <a:rPr lang="en-US" sz="2000" dirty="0">
                <a:latin typeface="Times New Roman" pitchFamily="18" charset="0"/>
                <a:cs typeface="Times New Roman" pitchFamily="18" charset="0"/>
              </a:rPr>
              <a:t> (from Greek word for </a:t>
            </a:r>
            <a:r>
              <a:rPr lang="en-US" sz="2000" b="1" i="1" dirty="0">
                <a:latin typeface="Times New Roman" pitchFamily="18" charset="0"/>
                <a:cs typeface="Times New Roman" pitchFamily="18" charset="0"/>
              </a:rPr>
              <a:t>chromos (or </a:t>
            </a:r>
            <a:r>
              <a:rPr lang="en-US" sz="2000" b="1" i="1" dirty="0" err="1">
                <a:latin typeface="Times New Roman" pitchFamily="18" charset="0"/>
                <a:cs typeface="Times New Roman" pitchFamily="18" charset="0"/>
              </a:rPr>
              <a:t>chroma</a:t>
            </a:r>
            <a:r>
              <a:rPr lang="en-US" sz="2000" b="1" i="1" dirty="0">
                <a:latin typeface="Times New Roman" pitchFamily="18" charset="0"/>
                <a:cs typeface="Times New Roman" pitchFamily="18" charset="0"/>
              </a:rPr>
              <a:t>)</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for color) is the collective term for a family of laboratory techniques for the separation of mixtures. It involves passing a mixture which contains the </a:t>
            </a:r>
            <a:r>
              <a:rPr lang="en-US" sz="2000" dirty="0" err="1">
                <a:latin typeface="Times New Roman" pitchFamily="18" charset="0"/>
                <a:cs typeface="Times New Roman" pitchFamily="18" charset="0"/>
              </a:rPr>
              <a:t>analyte</a:t>
            </a:r>
            <a:r>
              <a:rPr lang="en-US" sz="2000" dirty="0">
                <a:latin typeface="Times New Roman" pitchFamily="18" charset="0"/>
                <a:cs typeface="Times New Roman" pitchFamily="18" charset="0"/>
              </a:rPr>
              <a:t> through a stationary phase, which separates it from other molecules in the mixture and allows it to be isolated. </a:t>
            </a:r>
          </a:p>
        </p:txBody>
      </p:sp>
      <p:sp>
        <p:nvSpPr>
          <p:cNvPr id="3078" name="Text Box 6"/>
          <p:cNvSpPr txBox="1">
            <a:spLocks noChangeArrowheads="1"/>
          </p:cNvSpPr>
          <p:nvPr/>
        </p:nvSpPr>
        <p:spPr bwMode="auto">
          <a:xfrm>
            <a:off x="304271" y="3429000"/>
            <a:ext cx="8839729" cy="707886"/>
          </a:xfrm>
          <a:prstGeom prst="rect">
            <a:avLst/>
          </a:prstGeom>
          <a:noFill/>
          <a:ln w="9525">
            <a:noFill/>
            <a:miter lim="800000"/>
            <a:headEnd/>
            <a:tailEnd/>
          </a:ln>
          <a:effectLst/>
        </p:spPr>
        <p:txBody>
          <a:bodyPr wrap="square">
            <a:spAutoFit/>
          </a:bodyPr>
          <a:lstStyle/>
          <a:p>
            <a:pPr>
              <a:spcBef>
                <a:spcPct val="50000"/>
              </a:spcBef>
            </a:pPr>
            <a:r>
              <a:rPr lang="en-US" sz="2000" b="1" dirty="0">
                <a:latin typeface="Times New Roman" pitchFamily="18" charset="0"/>
                <a:cs typeface="Times New Roman" pitchFamily="18" charset="0"/>
              </a:rPr>
              <a:t>Which means ... </a:t>
            </a:r>
            <a:r>
              <a:rPr lang="en-US" sz="2000" dirty="0">
                <a:latin typeface="Times New Roman" pitchFamily="18" charset="0"/>
                <a:cs typeface="Times New Roman" pitchFamily="18" charset="0"/>
              </a:rPr>
              <a:t>Chromatography is the </a:t>
            </a:r>
            <a:r>
              <a:rPr lang="en-US" sz="2000" b="1" dirty="0">
                <a:latin typeface="Times New Roman" pitchFamily="18" charset="0"/>
                <a:cs typeface="Times New Roman" pitchFamily="18" charset="0"/>
              </a:rPr>
              <a:t>physical </a:t>
            </a:r>
            <a:r>
              <a:rPr lang="en-US" sz="2000" dirty="0">
                <a:latin typeface="Times New Roman" pitchFamily="18" charset="0"/>
                <a:cs typeface="Times New Roman" pitchFamily="18" charset="0"/>
              </a:rPr>
              <a:t>separation</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of a </a:t>
            </a:r>
            <a:r>
              <a:rPr lang="en-US" sz="2000" b="1" dirty="0">
                <a:latin typeface="Times New Roman" pitchFamily="18" charset="0"/>
                <a:cs typeface="Times New Roman" pitchFamily="18" charset="0"/>
              </a:rPr>
              <a:t>mixture</a:t>
            </a:r>
            <a:r>
              <a:rPr lang="en-US" sz="2000" dirty="0">
                <a:latin typeface="Times New Roman" pitchFamily="18" charset="0"/>
                <a:cs typeface="Times New Roman" pitchFamily="18" charset="0"/>
              </a:rPr>
              <a:t> into its individual</a:t>
            </a:r>
            <a:r>
              <a:rPr lang="en-US" sz="2000" b="1" dirty="0">
                <a:latin typeface="Times New Roman" pitchFamily="18" charset="0"/>
                <a:cs typeface="Times New Roman" pitchFamily="18" charset="0"/>
              </a:rPr>
              <a:t> components</a:t>
            </a:r>
            <a:r>
              <a:rPr lang="en-US" sz="2000" dirty="0">
                <a:latin typeface="Times New Roman" pitchFamily="18" charset="0"/>
                <a:cs typeface="Times New Roman" pitchFamily="18" charset="0"/>
              </a:rPr>
              <a:t>. </a:t>
            </a:r>
          </a:p>
        </p:txBody>
      </p:sp>
      <p:grpSp>
        <p:nvGrpSpPr>
          <p:cNvPr id="2" name="Group 11"/>
          <p:cNvGrpSpPr>
            <a:grpSpLocks/>
          </p:cNvGrpSpPr>
          <p:nvPr/>
        </p:nvGrpSpPr>
        <p:grpSpPr bwMode="auto">
          <a:xfrm>
            <a:off x="304271" y="4572000"/>
            <a:ext cx="8852958" cy="1978025"/>
            <a:chOff x="192" y="3050"/>
            <a:chExt cx="5576" cy="1246"/>
          </a:xfrm>
        </p:grpSpPr>
        <p:grpSp>
          <p:nvGrpSpPr>
            <p:cNvPr id="3" name="Group 9"/>
            <p:cNvGrpSpPr>
              <a:grpSpLocks/>
            </p:cNvGrpSpPr>
            <p:nvPr/>
          </p:nvGrpSpPr>
          <p:grpSpPr bwMode="auto">
            <a:xfrm>
              <a:off x="192" y="3050"/>
              <a:ext cx="5472" cy="1221"/>
              <a:chOff x="192" y="3050"/>
              <a:chExt cx="5472" cy="1221"/>
            </a:xfrm>
          </p:grpSpPr>
          <p:sp>
            <p:nvSpPr>
              <p:cNvPr id="3079" name="Text Box 7"/>
              <p:cNvSpPr txBox="1">
                <a:spLocks noChangeArrowheads="1"/>
              </p:cNvSpPr>
              <p:nvPr/>
            </p:nvSpPr>
            <p:spPr bwMode="auto">
              <a:xfrm>
                <a:off x="192" y="3050"/>
                <a:ext cx="3504" cy="1221"/>
              </a:xfrm>
              <a:prstGeom prst="rect">
                <a:avLst/>
              </a:prstGeom>
              <a:noFill/>
              <a:ln w="9525">
                <a:noFill/>
                <a:miter lim="800000"/>
                <a:headEnd/>
                <a:tailEnd/>
              </a:ln>
              <a:effectLst/>
            </p:spPr>
            <p:txBody>
              <a:bodyPr wrap="square">
                <a:spAutoFit/>
              </a:bodyPr>
              <a:lstStyle/>
              <a:p>
                <a:pPr algn="just">
                  <a:spcBef>
                    <a:spcPct val="50000"/>
                  </a:spcBef>
                </a:pPr>
                <a:r>
                  <a:rPr lang="en-US" sz="2000" dirty="0">
                    <a:latin typeface="Times New Roman" pitchFamily="18" charset="0"/>
                    <a:cs typeface="Times New Roman" pitchFamily="18" charset="0"/>
                  </a:rPr>
                  <a:t>We can use chromatography to separate the components of </a:t>
                </a:r>
                <a:r>
                  <a:rPr lang="en-US" sz="2000" b="1" dirty="0">
                    <a:latin typeface="Times New Roman" pitchFamily="18" charset="0"/>
                    <a:cs typeface="Times New Roman" pitchFamily="18" charset="0"/>
                  </a:rPr>
                  <a:t>inks</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dyes</a:t>
                </a:r>
                <a:r>
                  <a:rPr lang="en-US" sz="2000" dirty="0">
                    <a:latin typeface="Times New Roman" pitchFamily="18" charset="0"/>
                    <a:cs typeface="Times New Roman" pitchFamily="18" charset="0"/>
                  </a:rPr>
                  <a:t>, such as those found in pens, markers, clothing, and even candy shells. Chromatography can also be used to separate the colored </a:t>
                </a:r>
                <a:r>
                  <a:rPr lang="en-US" sz="2000" b="1" dirty="0">
                    <a:latin typeface="Times New Roman" pitchFamily="18" charset="0"/>
                    <a:cs typeface="Times New Roman" pitchFamily="18" charset="0"/>
                  </a:rPr>
                  <a:t>pigments in plants </a:t>
                </a:r>
                <a:r>
                  <a:rPr lang="en-US" sz="2000" dirty="0">
                    <a:latin typeface="Times New Roman" pitchFamily="18" charset="0"/>
                    <a:cs typeface="Times New Roman" pitchFamily="18" charset="0"/>
                  </a:rPr>
                  <a:t>or used to determine the </a:t>
                </a:r>
                <a:r>
                  <a:rPr lang="en-US" sz="2000" b="1" dirty="0">
                    <a:latin typeface="Times New Roman" pitchFamily="18" charset="0"/>
                    <a:cs typeface="Times New Roman" pitchFamily="18" charset="0"/>
                  </a:rPr>
                  <a:t>chemical</a:t>
                </a:r>
                <a:r>
                  <a:rPr lang="en-US" sz="2000" dirty="0">
                    <a:latin typeface="Times New Roman" pitchFamily="18" charset="0"/>
                    <a:cs typeface="Times New Roman" pitchFamily="18" charset="0"/>
                  </a:rPr>
                  <a:t> </a:t>
                </a:r>
                <a:r>
                  <a:rPr lang="en-US" sz="2000" b="1" dirty="0">
                    <a:latin typeface="Times New Roman" pitchFamily="18" charset="0"/>
                    <a:cs typeface="Times New Roman" pitchFamily="18" charset="0"/>
                  </a:rPr>
                  <a:t>composition</a:t>
                </a:r>
                <a:r>
                  <a:rPr lang="en-US" sz="2000" dirty="0">
                    <a:latin typeface="Times New Roman" pitchFamily="18" charset="0"/>
                    <a:cs typeface="Times New Roman" pitchFamily="18" charset="0"/>
                  </a:rPr>
                  <a:t> of many substances. </a:t>
                </a:r>
              </a:p>
            </p:txBody>
          </p:sp>
          <p:pic>
            <p:nvPicPr>
              <p:cNvPr id="3080" name="Picture 8"/>
              <p:cNvPicPr>
                <a:picLocks noChangeAspect="1" noChangeArrowheads="1"/>
              </p:cNvPicPr>
              <p:nvPr/>
            </p:nvPicPr>
            <p:blipFill>
              <a:blip r:embed="rId2" cstate="print"/>
              <a:srcRect/>
              <a:stretch>
                <a:fillRect/>
              </a:stretch>
            </p:blipFill>
            <p:spPr bwMode="auto">
              <a:xfrm>
                <a:off x="3984" y="3050"/>
                <a:ext cx="1680" cy="1174"/>
              </a:xfrm>
              <a:prstGeom prst="rect">
                <a:avLst/>
              </a:prstGeom>
              <a:noFill/>
              <a:ln w="9525">
                <a:noFill/>
                <a:miter lim="800000"/>
                <a:headEnd/>
                <a:tailEnd/>
              </a:ln>
              <a:effectLst/>
            </p:spPr>
          </p:pic>
        </p:grpSp>
        <p:sp>
          <p:nvSpPr>
            <p:cNvPr id="3082" name="Text Box 10"/>
            <p:cNvSpPr txBox="1">
              <a:spLocks noChangeArrowheads="1"/>
            </p:cNvSpPr>
            <p:nvPr/>
          </p:nvSpPr>
          <p:spPr bwMode="auto">
            <a:xfrm>
              <a:off x="3848" y="4142"/>
              <a:ext cx="1920" cy="154"/>
            </a:xfrm>
            <a:prstGeom prst="rect">
              <a:avLst/>
            </a:prstGeom>
            <a:noFill/>
            <a:ln w="9525">
              <a:noFill/>
              <a:miter lim="800000"/>
              <a:headEnd/>
              <a:tailEnd/>
            </a:ln>
            <a:effectLst/>
          </p:spPr>
          <p:txBody>
            <a:bodyPr>
              <a:spAutoFit/>
            </a:bodyPr>
            <a:lstStyle/>
            <a:p>
              <a:pPr algn="ctr">
                <a:spcBef>
                  <a:spcPct val="50000"/>
                </a:spcBef>
              </a:pPr>
              <a:r>
                <a:rPr lang="en-US" sz="1000"/>
                <a:t>http://members.shaw.ca/vict/chemistry_test3.htm</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0">
            <a:extLst>
              <a:ext uri="{FF2B5EF4-FFF2-40B4-BE49-F238E27FC236}">
                <a16:creationId xmlns:a16="http://schemas.microsoft.com/office/drawing/2014/main" id="{1EDD6947-7AE5-4BD0-8F2E-88DC9FDF3572}"/>
              </a:ext>
            </a:extLst>
          </p:cNvPr>
          <p:cNvGrpSpPr>
            <a:grpSpLocks/>
          </p:cNvGrpSpPr>
          <p:nvPr/>
        </p:nvGrpSpPr>
        <p:grpSpPr bwMode="auto">
          <a:xfrm>
            <a:off x="381000" y="4419600"/>
            <a:ext cx="5181600" cy="2152650"/>
            <a:chOff x="384" y="576"/>
            <a:chExt cx="3917" cy="1356"/>
          </a:xfrm>
        </p:grpSpPr>
        <p:pic>
          <p:nvPicPr>
            <p:cNvPr id="4110" name="Picture 4">
              <a:extLst>
                <a:ext uri="{FF2B5EF4-FFF2-40B4-BE49-F238E27FC236}">
                  <a16:creationId xmlns:a16="http://schemas.microsoft.com/office/drawing/2014/main" id="{CECCF4E1-AB25-4DA4-A14F-3A49BD65D4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 y="576"/>
              <a:ext cx="3648" cy="1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1" name="Text Box 5">
              <a:extLst>
                <a:ext uri="{FF2B5EF4-FFF2-40B4-BE49-F238E27FC236}">
                  <a16:creationId xmlns:a16="http://schemas.microsoft.com/office/drawing/2014/main" id="{A55D43CF-A485-41D2-BAF8-5A405D35B5FE}"/>
                </a:ext>
              </a:extLst>
            </p:cNvPr>
            <p:cNvSpPr txBox="1">
              <a:spLocks noChangeArrowheads="1"/>
            </p:cNvSpPr>
            <p:nvPr/>
          </p:nvSpPr>
          <p:spPr bwMode="auto">
            <a:xfrm>
              <a:off x="1728" y="714"/>
              <a:ext cx="2573"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latin typeface="Times New Roman" panose="02020603050405020304" pitchFamily="18" charset="0"/>
                </a:rPr>
                <a:t>Gas Chromatography</a:t>
              </a:r>
              <a:br>
                <a:rPr lang="en-US" altLang="en-US">
                  <a:latin typeface="Times New Roman" panose="02020603050405020304" pitchFamily="18" charset="0"/>
                </a:rPr>
              </a:br>
              <a:r>
                <a:rPr lang="en-US" altLang="en-US">
                  <a:latin typeface="Times New Roman" panose="02020603050405020304" pitchFamily="18" charset="0"/>
                </a:rPr>
                <a:t>Each peak represents a </a:t>
              </a:r>
              <a:br>
                <a:rPr lang="en-US" altLang="en-US">
                  <a:latin typeface="Times New Roman" panose="02020603050405020304" pitchFamily="18" charset="0"/>
                </a:rPr>
              </a:br>
              <a:r>
                <a:rPr lang="en-US" altLang="en-US">
                  <a:latin typeface="Times New Roman" panose="02020603050405020304" pitchFamily="18" charset="0"/>
                </a:rPr>
                <a:t>different compound in gasoline.</a:t>
              </a:r>
            </a:p>
          </p:txBody>
        </p:sp>
      </p:grpSp>
      <p:grpSp>
        <p:nvGrpSpPr>
          <p:cNvPr id="4099" name="Group 9">
            <a:extLst>
              <a:ext uri="{FF2B5EF4-FFF2-40B4-BE49-F238E27FC236}">
                <a16:creationId xmlns:a16="http://schemas.microsoft.com/office/drawing/2014/main" id="{DD992A37-40D6-4C94-9C8B-53A9976ADF87}"/>
              </a:ext>
            </a:extLst>
          </p:cNvPr>
          <p:cNvGrpSpPr>
            <a:grpSpLocks/>
          </p:cNvGrpSpPr>
          <p:nvPr/>
        </p:nvGrpSpPr>
        <p:grpSpPr bwMode="auto">
          <a:xfrm>
            <a:off x="5905500" y="838200"/>
            <a:ext cx="2857500" cy="4533900"/>
            <a:chOff x="4560" y="240"/>
            <a:chExt cx="2352" cy="3247"/>
          </a:xfrm>
        </p:grpSpPr>
        <p:pic>
          <p:nvPicPr>
            <p:cNvPr id="4108" name="Picture 7">
              <a:extLst>
                <a:ext uri="{FF2B5EF4-FFF2-40B4-BE49-F238E27FC236}">
                  <a16:creationId xmlns:a16="http://schemas.microsoft.com/office/drawing/2014/main" id="{D253D046-4B44-4E07-B84B-EB4DB8B5C45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6" y="240"/>
              <a:ext cx="2160" cy="2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9" name="Text Box 8">
              <a:extLst>
                <a:ext uri="{FF2B5EF4-FFF2-40B4-BE49-F238E27FC236}">
                  <a16:creationId xmlns:a16="http://schemas.microsoft.com/office/drawing/2014/main" id="{D4D3984D-D007-4A89-B433-84C7EDD4F596}"/>
                </a:ext>
              </a:extLst>
            </p:cNvPr>
            <p:cNvSpPr txBox="1">
              <a:spLocks noChangeArrowheads="1"/>
            </p:cNvSpPr>
            <p:nvPr/>
          </p:nvSpPr>
          <p:spPr bwMode="auto">
            <a:xfrm>
              <a:off x="4560" y="3024"/>
              <a:ext cx="2352" cy="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latin typeface="Times New Roman" panose="02020603050405020304" pitchFamily="18" charset="0"/>
                </a:rPr>
                <a:t>Paper Chromatography</a:t>
              </a:r>
              <a:br>
                <a:rPr lang="en-US" altLang="en-US" b="1">
                  <a:latin typeface="Times New Roman" panose="02020603050405020304" pitchFamily="18" charset="0"/>
                </a:rPr>
              </a:br>
              <a:r>
                <a:rPr lang="en-US" altLang="en-US">
                  <a:latin typeface="Times New Roman" panose="02020603050405020304" pitchFamily="18" charset="0"/>
                </a:rPr>
                <a:t>Example of Chlorophyll</a:t>
              </a:r>
            </a:p>
          </p:txBody>
        </p:sp>
      </p:grpSp>
      <p:grpSp>
        <p:nvGrpSpPr>
          <p:cNvPr id="4100" name="Group 17">
            <a:extLst>
              <a:ext uri="{FF2B5EF4-FFF2-40B4-BE49-F238E27FC236}">
                <a16:creationId xmlns:a16="http://schemas.microsoft.com/office/drawing/2014/main" id="{087FE3B1-BF46-4FC7-9727-067246D21C1C}"/>
              </a:ext>
            </a:extLst>
          </p:cNvPr>
          <p:cNvGrpSpPr>
            <a:grpSpLocks/>
          </p:cNvGrpSpPr>
          <p:nvPr/>
        </p:nvGrpSpPr>
        <p:grpSpPr bwMode="auto">
          <a:xfrm>
            <a:off x="228600" y="819150"/>
            <a:ext cx="3733800" cy="3295650"/>
            <a:chOff x="192" y="96"/>
            <a:chExt cx="2822" cy="2076"/>
          </a:xfrm>
        </p:grpSpPr>
        <p:pic>
          <p:nvPicPr>
            <p:cNvPr id="4106" name="Picture 11">
              <a:extLst>
                <a:ext uri="{FF2B5EF4-FFF2-40B4-BE49-F238E27FC236}">
                  <a16:creationId xmlns:a16="http://schemas.microsoft.com/office/drawing/2014/main" id="{91DA8DF3-82E8-40C4-908C-FA1BD2A93C4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 y="96"/>
              <a:ext cx="1350" cy="2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7" name="Text Box 12">
              <a:extLst>
                <a:ext uri="{FF2B5EF4-FFF2-40B4-BE49-F238E27FC236}">
                  <a16:creationId xmlns:a16="http://schemas.microsoft.com/office/drawing/2014/main" id="{202C9E94-106E-45EC-85CF-6AF533466112}"/>
                </a:ext>
              </a:extLst>
            </p:cNvPr>
            <p:cNvSpPr txBox="1">
              <a:spLocks noChangeArrowheads="1"/>
            </p:cNvSpPr>
            <p:nvPr/>
          </p:nvSpPr>
          <p:spPr bwMode="auto">
            <a:xfrm>
              <a:off x="912" y="720"/>
              <a:ext cx="2102"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dirty="0">
                  <a:latin typeface="Times New Roman" panose="02020603050405020304" pitchFamily="18" charset="0"/>
                </a:rPr>
                <a:t>Liquid Chromatography</a:t>
              </a:r>
              <a:r>
                <a:rPr lang="en-US" altLang="en-US" dirty="0">
                  <a:latin typeface="Times New Roman" panose="02020603050405020304" pitchFamily="18" charset="0"/>
                </a:rPr>
                <a:t> Plant Extracts</a:t>
              </a:r>
            </a:p>
          </p:txBody>
        </p:sp>
      </p:grpSp>
      <p:grpSp>
        <p:nvGrpSpPr>
          <p:cNvPr id="4101" name="Group 16">
            <a:extLst>
              <a:ext uri="{FF2B5EF4-FFF2-40B4-BE49-F238E27FC236}">
                <a16:creationId xmlns:a16="http://schemas.microsoft.com/office/drawing/2014/main" id="{70F55A94-6702-4CC8-9B37-4C5422B0CEE9}"/>
              </a:ext>
            </a:extLst>
          </p:cNvPr>
          <p:cNvGrpSpPr>
            <a:grpSpLocks/>
          </p:cNvGrpSpPr>
          <p:nvPr/>
        </p:nvGrpSpPr>
        <p:grpSpPr bwMode="auto">
          <a:xfrm>
            <a:off x="1828800" y="1374775"/>
            <a:ext cx="3700463" cy="2792413"/>
            <a:chOff x="1200" y="776"/>
            <a:chExt cx="2918" cy="2006"/>
          </a:xfrm>
        </p:grpSpPr>
        <p:sp>
          <p:nvSpPr>
            <p:cNvPr id="4104" name="Text Box 14">
              <a:extLst>
                <a:ext uri="{FF2B5EF4-FFF2-40B4-BE49-F238E27FC236}">
                  <a16:creationId xmlns:a16="http://schemas.microsoft.com/office/drawing/2014/main" id="{9F00F878-47F0-4016-9096-C3C143675BF6}"/>
                </a:ext>
              </a:extLst>
            </p:cNvPr>
            <p:cNvSpPr txBox="1">
              <a:spLocks noChangeArrowheads="1"/>
            </p:cNvSpPr>
            <p:nvPr/>
          </p:nvSpPr>
          <p:spPr bwMode="auto">
            <a:xfrm>
              <a:off x="1200" y="1920"/>
              <a:ext cx="2064" cy="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latin typeface="Times New Roman" panose="02020603050405020304" pitchFamily="18" charset="0"/>
                </a:rPr>
                <a:t>Thin-Layer Chromatography</a:t>
              </a:r>
              <a:r>
                <a:rPr lang="en-US" altLang="en-US">
                  <a:latin typeface="Times New Roman" panose="02020603050405020304" pitchFamily="18" charset="0"/>
                </a:rPr>
                <a:t> </a:t>
              </a:r>
              <a:br>
                <a:rPr lang="en-US" altLang="en-US">
                  <a:latin typeface="Times New Roman" panose="02020603050405020304" pitchFamily="18" charset="0"/>
                </a:rPr>
              </a:br>
              <a:r>
                <a:rPr lang="en-US" altLang="en-US" sz="1400">
                  <a:latin typeface="Times New Roman" panose="02020603050405020304" pitchFamily="18" charset="0"/>
                </a:rPr>
                <a:t>(Thin plastic or glass trays)</a:t>
              </a:r>
              <a:r>
                <a:rPr lang="en-US" altLang="en-US">
                  <a:latin typeface="Times New Roman" panose="02020603050405020304" pitchFamily="18" charset="0"/>
                </a:rPr>
                <a:t> </a:t>
              </a:r>
              <a:br>
                <a:rPr lang="en-US" altLang="en-US">
                  <a:latin typeface="Times New Roman" panose="02020603050405020304" pitchFamily="18" charset="0"/>
                </a:rPr>
              </a:br>
              <a:r>
                <a:rPr lang="en-US" altLang="en-US">
                  <a:latin typeface="Times New Roman" panose="02020603050405020304" pitchFamily="18" charset="0"/>
                </a:rPr>
                <a:t>Unknown Substances</a:t>
              </a:r>
            </a:p>
          </p:txBody>
        </p:sp>
        <p:pic>
          <p:nvPicPr>
            <p:cNvPr id="4105" name="Picture 15">
              <a:extLst>
                <a:ext uri="{FF2B5EF4-FFF2-40B4-BE49-F238E27FC236}">
                  <a16:creationId xmlns:a16="http://schemas.microsoft.com/office/drawing/2014/main" id="{68EF7899-F210-478C-AA5F-91CA4027B50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l="16667" t="8333" r="22223" b="6250"/>
            <a:stretch>
              <a:fillRect/>
            </a:stretch>
          </p:blipFill>
          <p:spPr bwMode="auto">
            <a:xfrm>
              <a:off x="3062" y="776"/>
              <a:ext cx="1056" cy="1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74" name="Text Box 18">
            <a:extLst>
              <a:ext uri="{FF2B5EF4-FFF2-40B4-BE49-F238E27FC236}">
                <a16:creationId xmlns:a16="http://schemas.microsoft.com/office/drawing/2014/main" id="{DE14660D-0654-40BE-BA01-3F1DC46BBF50}"/>
              </a:ext>
            </a:extLst>
          </p:cNvPr>
          <p:cNvSpPr txBox="1">
            <a:spLocks noChangeArrowheads="1"/>
          </p:cNvSpPr>
          <p:nvPr/>
        </p:nvSpPr>
        <p:spPr bwMode="auto">
          <a:xfrm>
            <a:off x="5638800" y="5486400"/>
            <a:ext cx="3314700" cy="1200150"/>
          </a:xfrm>
          <a:prstGeom prst="rect">
            <a:avLst/>
          </a:prstGeom>
          <a:solidFill>
            <a:srgbClr val="FFFF00"/>
          </a:solidFill>
          <a:ln w="2857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dirty="0">
                <a:latin typeface="Times New Roman" panose="02020603050405020304" pitchFamily="18" charset="0"/>
              </a:rPr>
              <a:t>Chromatography = Separating mixtures into individual components</a:t>
            </a:r>
          </a:p>
        </p:txBody>
      </p:sp>
      <p:sp>
        <p:nvSpPr>
          <p:cNvPr id="17" name="Text Box 18">
            <a:extLst>
              <a:ext uri="{FF2B5EF4-FFF2-40B4-BE49-F238E27FC236}">
                <a16:creationId xmlns:a16="http://schemas.microsoft.com/office/drawing/2014/main" id="{19DB35E3-856F-40FB-87F3-6A120E5DC56B}"/>
              </a:ext>
            </a:extLst>
          </p:cNvPr>
          <p:cNvSpPr txBox="1">
            <a:spLocks noChangeArrowheads="1"/>
          </p:cNvSpPr>
          <p:nvPr/>
        </p:nvSpPr>
        <p:spPr bwMode="auto">
          <a:xfrm>
            <a:off x="0" y="0"/>
            <a:ext cx="9144000" cy="769938"/>
          </a:xfrm>
          <a:prstGeom prst="rect">
            <a:avLst/>
          </a:prstGeom>
          <a:gradFill rotWithShape="0">
            <a:gsLst>
              <a:gs pos="0">
                <a:srgbClr val="FF3399"/>
              </a:gs>
              <a:gs pos="25000">
                <a:srgbClr val="FF6633"/>
              </a:gs>
              <a:gs pos="50000">
                <a:srgbClr val="FFFF00"/>
              </a:gs>
              <a:gs pos="75000">
                <a:srgbClr val="01A78F"/>
              </a:gs>
              <a:gs pos="100000">
                <a:srgbClr val="3366FF"/>
              </a:gs>
            </a:gsLst>
            <a:lin ang="5400000"/>
          </a:gradFill>
          <a:ln>
            <a:noFill/>
          </a:ln>
          <a:extLs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b="1" dirty="0">
                <a:latin typeface="Times New Roman" panose="02020603050405020304" pitchFamily="18" charset="0"/>
              </a:rPr>
              <a:t>Examples of Chromatography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30162"/>
            <a:ext cx="9144000" cy="639614"/>
          </a:xfrm>
          <a:solidFill>
            <a:srgbClr val="FF0000"/>
          </a:solidFill>
        </p:spPr>
        <p:txBody>
          <a:bodyPr>
            <a:normAutofit/>
          </a:bodyPr>
          <a:lstStyle/>
          <a:p>
            <a:r>
              <a:rPr lang="en-US" sz="3600" b="1" dirty="0">
                <a:latin typeface="Times New Roman" pitchFamily="18" charset="0"/>
                <a:cs typeface="Times New Roman" pitchFamily="18" charset="0"/>
              </a:rPr>
              <a:t>Solutions</a:t>
            </a:r>
          </a:p>
        </p:txBody>
      </p:sp>
      <p:sp>
        <p:nvSpPr>
          <p:cNvPr id="11268" name="Text Box 4"/>
          <p:cNvSpPr txBox="1">
            <a:spLocks noChangeArrowheads="1"/>
          </p:cNvSpPr>
          <p:nvPr/>
        </p:nvSpPr>
        <p:spPr bwMode="auto">
          <a:xfrm>
            <a:off x="152400" y="789168"/>
            <a:ext cx="8839200" cy="1015663"/>
          </a:xfrm>
          <a:prstGeom prst="rect">
            <a:avLst/>
          </a:prstGeom>
          <a:noFill/>
          <a:ln w="9525">
            <a:noFill/>
            <a:miter lim="800000"/>
            <a:headEnd/>
            <a:tailEnd/>
          </a:ln>
          <a:effectLst/>
        </p:spPr>
        <p:txBody>
          <a:bodyPr wrap="square">
            <a:spAutoFit/>
          </a:bodyPr>
          <a:lstStyle/>
          <a:p>
            <a:pPr>
              <a:spcBef>
                <a:spcPct val="50000"/>
              </a:spcBef>
            </a:pPr>
            <a:r>
              <a:rPr lang="en-US" sz="2000" b="1" dirty="0">
                <a:latin typeface="Times New Roman" pitchFamily="18" charset="0"/>
                <a:cs typeface="Times New Roman" pitchFamily="18" charset="0"/>
              </a:rPr>
              <a:t>SOLUTIONS</a:t>
            </a:r>
            <a:r>
              <a:rPr lang="en-US" sz="2000" dirty="0">
                <a:latin typeface="Times New Roman" pitchFamily="18" charset="0"/>
                <a:cs typeface="Times New Roman" pitchFamily="18" charset="0"/>
              </a:rPr>
              <a:t> are mixtures in which one substance is dissolved in another and have two parts:  </a:t>
            </a:r>
            <a:r>
              <a:rPr lang="en-US" sz="2000" b="1" dirty="0">
                <a:latin typeface="Times New Roman" pitchFamily="18" charset="0"/>
                <a:cs typeface="Times New Roman" pitchFamily="18" charset="0"/>
              </a:rPr>
              <a:t>SOLUTE</a:t>
            </a:r>
            <a:r>
              <a:rPr lang="en-US" sz="2000" dirty="0">
                <a:latin typeface="Times New Roman" pitchFamily="18" charset="0"/>
                <a:cs typeface="Times New Roman" pitchFamily="18" charset="0"/>
              </a:rPr>
              <a:t> and </a:t>
            </a:r>
            <a:r>
              <a:rPr lang="en-US" sz="2000" b="1" dirty="0">
                <a:latin typeface="Times New Roman" pitchFamily="18" charset="0"/>
                <a:cs typeface="Times New Roman" pitchFamily="18" charset="0"/>
              </a:rPr>
              <a:t>SOLVENT</a:t>
            </a:r>
            <a:r>
              <a:rPr lang="en-US" sz="2000" dirty="0">
                <a:latin typeface="Times New Roman" pitchFamily="18" charset="0"/>
                <a:cs typeface="Times New Roman" pitchFamily="18" charset="0"/>
              </a:rPr>
              <a:t>.</a:t>
            </a:r>
            <a:br>
              <a:rPr lang="en-US" sz="2000" dirty="0">
                <a:latin typeface="Times New Roman" pitchFamily="18" charset="0"/>
                <a:cs typeface="Times New Roman" pitchFamily="18" charset="0"/>
              </a:rPr>
            </a:br>
            <a:endParaRPr lang="en-US" sz="2000" b="1" u="sng" dirty="0">
              <a:latin typeface="Times New Roman" pitchFamily="18" charset="0"/>
              <a:cs typeface="Times New Roman" pitchFamily="18" charset="0"/>
            </a:endParaRPr>
          </a:p>
        </p:txBody>
      </p:sp>
      <p:sp>
        <p:nvSpPr>
          <p:cNvPr id="11270" name="Text Box 6"/>
          <p:cNvSpPr txBox="1">
            <a:spLocks noChangeArrowheads="1"/>
          </p:cNvSpPr>
          <p:nvPr/>
        </p:nvSpPr>
        <p:spPr bwMode="auto">
          <a:xfrm>
            <a:off x="171448" y="2628659"/>
            <a:ext cx="8458729" cy="396875"/>
          </a:xfrm>
          <a:prstGeom prst="rect">
            <a:avLst/>
          </a:prstGeom>
          <a:noFill/>
          <a:ln w="9525">
            <a:noFill/>
            <a:miter lim="800000"/>
            <a:headEnd/>
            <a:tailEnd/>
          </a:ln>
          <a:effectLst/>
        </p:spPr>
        <p:txBody>
          <a:bodyPr>
            <a:spAutoFit/>
          </a:bodyPr>
          <a:lstStyle/>
          <a:p>
            <a:pPr>
              <a:spcBef>
                <a:spcPct val="50000"/>
              </a:spcBef>
            </a:pPr>
            <a:r>
              <a:rPr lang="en-US" sz="2000" b="1" dirty="0">
                <a:latin typeface="Times New Roman" pitchFamily="18" charset="0"/>
                <a:cs typeface="Times New Roman" pitchFamily="18" charset="0"/>
              </a:rPr>
              <a:t>Identify the solute and solvent in each solution ...</a:t>
            </a:r>
            <a:endParaRPr lang="en-US" sz="2000" dirty="0">
              <a:latin typeface="Times New Roman" pitchFamily="18" charset="0"/>
              <a:cs typeface="Times New Roman" pitchFamily="18" charset="0"/>
            </a:endParaRPr>
          </a:p>
        </p:txBody>
      </p:sp>
      <p:graphicFrame>
        <p:nvGraphicFramePr>
          <p:cNvPr id="11308" name="Group 44"/>
          <p:cNvGraphicFramePr>
            <a:graphicFrameLocks noGrp="1"/>
          </p:cNvGraphicFramePr>
          <p:nvPr>
            <p:ph idx="1"/>
            <p:extLst>
              <p:ext uri="{D42A27DB-BD31-4B8C-83A1-F6EECF244321}">
                <p14:modId xmlns:p14="http://schemas.microsoft.com/office/powerpoint/2010/main" val="3073694391"/>
              </p:ext>
            </p:extLst>
          </p:nvPr>
        </p:nvGraphicFramePr>
        <p:xfrm>
          <a:off x="190496" y="3067055"/>
          <a:ext cx="5760720" cy="2113602"/>
        </p:xfrm>
        <a:graphic>
          <a:graphicData uri="http://schemas.openxmlformats.org/drawingml/2006/table">
            <a:tbl>
              <a:tblPr/>
              <a:tblGrid>
                <a:gridCol w="1920240">
                  <a:extLst>
                    <a:ext uri="{9D8B030D-6E8A-4147-A177-3AD203B41FA5}">
                      <a16:colId xmlns:a16="http://schemas.microsoft.com/office/drawing/2014/main" val="20000"/>
                    </a:ext>
                  </a:extLst>
                </a:gridCol>
                <a:gridCol w="1920240">
                  <a:extLst>
                    <a:ext uri="{9D8B030D-6E8A-4147-A177-3AD203B41FA5}">
                      <a16:colId xmlns:a16="http://schemas.microsoft.com/office/drawing/2014/main" val="20001"/>
                    </a:ext>
                  </a:extLst>
                </a:gridCol>
                <a:gridCol w="1920240">
                  <a:extLst>
                    <a:ext uri="{9D8B030D-6E8A-4147-A177-3AD203B41FA5}">
                      <a16:colId xmlns:a16="http://schemas.microsoft.com/office/drawing/2014/main" val="20002"/>
                    </a:ext>
                  </a:extLst>
                </a:gridCol>
              </a:tblGrid>
              <a:tr h="4676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Solution</a:t>
                      </a:r>
                    </a:p>
                  </a:txBody>
                  <a:tcPr marL="76200" marR="762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cs typeface="Times New Roman" pitchFamily="18" charset="0"/>
                        </a:rPr>
                        <a:t>Solute</a:t>
                      </a:r>
                    </a:p>
                  </a:txBody>
                  <a:tcPr marL="76200" marR="762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imes New Roman" pitchFamily="18" charset="0"/>
                          <a:cs typeface="Times New Roman" pitchFamily="18" charset="0"/>
                        </a:rPr>
                        <a:t>Solvent</a:t>
                      </a:r>
                    </a:p>
                  </a:txBody>
                  <a:tcPr marL="76200" marR="762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86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Kool-Aid</a:t>
                      </a:r>
                    </a:p>
                  </a:txBody>
                  <a:tcPr marL="76200" marR="76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Powder &amp; Sugar</a:t>
                      </a:r>
                    </a:p>
                  </a:txBody>
                  <a:tcPr marL="76200" marR="76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Water</a:t>
                      </a:r>
                    </a:p>
                  </a:txBody>
                  <a:tcPr marL="76200" marR="76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486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Soda pop</a:t>
                      </a:r>
                    </a:p>
                  </a:txBody>
                  <a:tcPr marL="76200" marR="76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Syrup &amp; CO2</a:t>
                      </a:r>
                    </a:p>
                  </a:txBody>
                  <a:tcPr marL="76200" marR="76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Water</a:t>
                      </a:r>
                    </a:p>
                  </a:txBody>
                  <a:tcPr marL="76200" marR="76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486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cs typeface="Times New Roman" pitchFamily="18" charset="0"/>
                        </a:rPr>
                        <a:t>Ocean water</a:t>
                      </a:r>
                    </a:p>
                  </a:txBody>
                  <a:tcPr marL="76200" marR="762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Salt</a:t>
                      </a:r>
                    </a:p>
                  </a:txBody>
                  <a:tcPr marL="76200" marR="762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cs typeface="Times New Roman" pitchFamily="18" charset="0"/>
                        </a:rPr>
                        <a:t>Water</a:t>
                      </a:r>
                    </a:p>
                  </a:txBody>
                  <a:tcPr marL="76200" marR="762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1306" name="Text Box 42"/>
          <p:cNvSpPr txBox="1">
            <a:spLocks noChangeArrowheads="1"/>
          </p:cNvSpPr>
          <p:nvPr/>
        </p:nvSpPr>
        <p:spPr bwMode="auto">
          <a:xfrm>
            <a:off x="257174" y="5828761"/>
            <a:ext cx="8672513" cy="707886"/>
          </a:xfrm>
          <a:prstGeom prst="rect">
            <a:avLst/>
          </a:prstGeom>
          <a:noFill/>
          <a:ln w="9525">
            <a:noFill/>
            <a:miter lim="800000"/>
            <a:headEnd/>
            <a:tailEnd/>
          </a:ln>
          <a:effectLst/>
        </p:spPr>
        <p:txBody>
          <a:bodyPr wrap="square">
            <a:spAutoFit/>
          </a:bodyPr>
          <a:lstStyle/>
          <a:p>
            <a:pPr>
              <a:spcBef>
                <a:spcPct val="50000"/>
              </a:spcBef>
            </a:pPr>
            <a:r>
              <a:rPr lang="en-US" sz="2000" dirty="0">
                <a:latin typeface="Times New Roman" pitchFamily="18" charset="0"/>
                <a:cs typeface="Times New Roman" pitchFamily="18" charset="0"/>
              </a:rPr>
              <a:t>7. A substance that </a:t>
            </a:r>
            <a:r>
              <a:rPr lang="en-US" sz="2000" u="sng" dirty="0">
                <a:latin typeface="Times New Roman" pitchFamily="18" charset="0"/>
                <a:cs typeface="Times New Roman" pitchFamily="18" charset="0"/>
              </a:rPr>
              <a:t>does not dissolve </a:t>
            </a:r>
            <a:r>
              <a:rPr lang="en-US" sz="2000" dirty="0">
                <a:latin typeface="Times New Roman" pitchFamily="18" charset="0"/>
                <a:cs typeface="Times New Roman" pitchFamily="18" charset="0"/>
              </a:rPr>
              <a:t>in water is called </a:t>
            </a:r>
            <a:r>
              <a:rPr lang="en-US" sz="2000" b="1" dirty="0">
                <a:latin typeface="Times New Roman" pitchFamily="18" charset="0"/>
                <a:cs typeface="Times New Roman" pitchFamily="18" charset="0"/>
              </a:rPr>
              <a:t>INSOLUBLE</a:t>
            </a:r>
            <a:r>
              <a:rPr lang="en-US" sz="2000" dirty="0">
                <a:latin typeface="Times New Roman" pitchFamily="18" charset="0"/>
                <a:cs typeface="Times New Roman" pitchFamily="18" charset="0"/>
              </a:rPr>
              <a:t>.   A substance that </a:t>
            </a:r>
            <a:r>
              <a:rPr lang="en-US" sz="2000" u="sng" dirty="0">
                <a:latin typeface="Times New Roman" pitchFamily="18" charset="0"/>
                <a:cs typeface="Times New Roman" pitchFamily="18" charset="0"/>
              </a:rPr>
              <a:t>does dissolve </a:t>
            </a:r>
            <a:r>
              <a:rPr lang="en-US" sz="2000" dirty="0">
                <a:latin typeface="Times New Roman" pitchFamily="18" charset="0"/>
                <a:cs typeface="Times New Roman" pitchFamily="18" charset="0"/>
              </a:rPr>
              <a:t>in water is called </a:t>
            </a:r>
            <a:r>
              <a:rPr lang="en-US" sz="2000" b="1" dirty="0">
                <a:latin typeface="Times New Roman" pitchFamily="18" charset="0"/>
                <a:cs typeface="Times New Roman" pitchFamily="18" charset="0"/>
              </a:rPr>
              <a:t>SOLUBLE</a:t>
            </a:r>
            <a:r>
              <a:rPr lang="en-US" sz="2000" dirty="0">
                <a:latin typeface="Times New Roman" pitchFamily="18" charset="0"/>
                <a:cs typeface="Times New Roman" pitchFamily="18" charset="0"/>
              </a:rPr>
              <a:t>.</a:t>
            </a:r>
          </a:p>
        </p:txBody>
      </p:sp>
      <p:sp>
        <p:nvSpPr>
          <p:cNvPr id="9" name="TextBox 8"/>
          <p:cNvSpPr txBox="1"/>
          <p:nvPr/>
        </p:nvSpPr>
        <p:spPr>
          <a:xfrm>
            <a:off x="6057900" y="1770339"/>
            <a:ext cx="3086100" cy="2862322"/>
          </a:xfrm>
          <a:prstGeom prst="rect">
            <a:avLst/>
          </a:prstGeom>
          <a:noFill/>
        </p:spPr>
        <p:txBody>
          <a:bodyPr wrap="square" rtlCol="0">
            <a:spAutoFit/>
          </a:bodyPr>
          <a:lstStyle/>
          <a:p>
            <a:r>
              <a:rPr lang="en-US" sz="2000" i="1" dirty="0">
                <a:latin typeface="Times New Roman" pitchFamily="18" charset="0"/>
                <a:cs typeface="Times New Roman" pitchFamily="18" charset="0"/>
              </a:rPr>
              <a:t>5. What substance is known as the “universal solvent”? </a:t>
            </a:r>
          </a:p>
          <a:p>
            <a:endParaRPr lang="en-US" sz="2000" i="1" dirty="0"/>
          </a:p>
          <a:p>
            <a:endParaRPr lang="en-US" sz="2000" i="1" dirty="0"/>
          </a:p>
          <a:p>
            <a:endParaRPr lang="en-US" sz="2000" i="1" dirty="0"/>
          </a:p>
          <a:p>
            <a:r>
              <a:rPr lang="en-US" sz="2000" i="1" dirty="0"/>
              <a:t>6. Which would have more solute:  a glass of very sweet Kool-Aid or barely sweet Kool-Aid?  Explain. </a:t>
            </a:r>
            <a:endParaRPr lang="en-US" sz="2400" i="1" dirty="0">
              <a:latin typeface="Times New Roman" pitchFamily="18" charset="0"/>
              <a:cs typeface="Times New Roman" pitchFamily="18" charset="0"/>
            </a:endParaRPr>
          </a:p>
        </p:txBody>
      </p:sp>
      <p:sp>
        <p:nvSpPr>
          <p:cNvPr id="2" name="Rectangle 1">
            <a:extLst>
              <a:ext uri="{FF2B5EF4-FFF2-40B4-BE49-F238E27FC236}">
                <a16:creationId xmlns:a16="http://schemas.microsoft.com/office/drawing/2014/main" id="{966AC405-79F0-4F14-BD2F-95764ACA0B42}"/>
              </a:ext>
            </a:extLst>
          </p:cNvPr>
          <p:cNvSpPr/>
          <p:nvPr/>
        </p:nvSpPr>
        <p:spPr>
          <a:xfrm>
            <a:off x="2199688" y="3563134"/>
            <a:ext cx="1754155" cy="471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2B3BAF-EA28-42F5-B131-959E246724CA}"/>
              </a:ext>
            </a:extLst>
          </p:cNvPr>
          <p:cNvSpPr/>
          <p:nvPr/>
        </p:nvSpPr>
        <p:spPr>
          <a:xfrm>
            <a:off x="4106243" y="3563134"/>
            <a:ext cx="1754155" cy="471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7879A2-9058-41D7-A75E-C242A003AD4E}"/>
              </a:ext>
            </a:extLst>
          </p:cNvPr>
          <p:cNvSpPr/>
          <p:nvPr/>
        </p:nvSpPr>
        <p:spPr>
          <a:xfrm>
            <a:off x="2202800" y="4107418"/>
            <a:ext cx="1754155" cy="471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5D9335F-BD39-4A4E-B377-773657BFF991}"/>
              </a:ext>
            </a:extLst>
          </p:cNvPr>
          <p:cNvSpPr/>
          <p:nvPr/>
        </p:nvSpPr>
        <p:spPr>
          <a:xfrm>
            <a:off x="4109355" y="4107418"/>
            <a:ext cx="1754155" cy="471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2E5DA9C-5748-4BB8-974D-7AED6F85FF2C}"/>
              </a:ext>
            </a:extLst>
          </p:cNvPr>
          <p:cNvSpPr/>
          <p:nvPr/>
        </p:nvSpPr>
        <p:spPr>
          <a:xfrm>
            <a:off x="2187251" y="4633039"/>
            <a:ext cx="1754155" cy="471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56CC0A3-F7BE-4261-8EFD-01DAC448EBBE}"/>
              </a:ext>
            </a:extLst>
          </p:cNvPr>
          <p:cNvSpPr/>
          <p:nvPr/>
        </p:nvSpPr>
        <p:spPr>
          <a:xfrm>
            <a:off x="4093806" y="4633039"/>
            <a:ext cx="1754155" cy="4711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Box 42">
            <a:extLst>
              <a:ext uri="{FF2B5EF4-FFF2-40B4-BE49-F238E27FC236}">
                <a16:creationId xmlns:a16="http://schemas.microsoft.com/office/drawing/2014/main" id="{43DCF669-87A4-471F-BBD4-B01443D74D6C}"/>
              </a:ext>
            </a:extLst>
          </p:cNvPr>
          <p:cNvSpPr txBox="1">
            <a:spLocks noChangeArrowheads="1"/>
          </p:cNvSpPr>
          <p:nvPr/>
        </p:nvSpPr>
        <p:spPr bwMode="auto">
          <a:xfrm>
            <a:off x="6246164" y="2556344"/>
            <a:ext cx="2590800" cy="400110"/>
          </a:xfrm>
          <a:prstGeom prst="rect">
            <a:avLst/>
          </a:prstGeom>
          <a:noFill/>
          <a:ln w="9525">
            <a:noFill/>
            <a:miter lim="800000"/>
            <a:headEnd/>
            <a:tailEnd/>
          </a:ln>
          <a:effectLst/>
        </p:spPr>
        <p:txBody>
          <a:bodyPr wrap="square">
            <a:spAutoFit/>
          </a:bodyPr>
          <a:lstStyle/>
          <a:p>
            <a:pPr>
              <a:spcBef>
                <a:spcPct val="50000"/>
              </a:spcBef>
            </a:pPr>
            <a:r>
              <a:rPr lang="en-US" sz="2000" b="1" dirty="0">
                <a:solidFill>
                  <a:srgbClr val="FF0000"/>
                </a:solidFill>
                <a:latin typeface="Times New Roman" pitchFamily="18" charset="0"/>
                <a:cs typeface="Times New Roman" pitchFamily="18" charset="0"/>
              </a:rPr>
              <a:t>Water</a:t>
            </a:r>
          </a:p>
        </p:txBody>
      </p:sp>
      <p:sp>
        <p:nvSpPr>
          <p:cNvPr id="16" name="Text Box 42">
            <a:extLst>
              <a:ext uri="{FF2B5EF4-FFF2-40B4-BE49-F238E27FC236}">
                <a16:creationId xmlns:a16="http://schemas.microsoft.com/office/drawing/2014/main" id="{8C7F5EF7-6D23-4741-B93E-2B0654C4EBBB}"/>
              </a:ext>
            </a:extLst>
          </p:cNvPr>
          <p:cNvSpPr txBox="1">
            <a:spLocks noChangeArrowheads="1"/>
          </p:cNvSpPr>
          <p:nvPr/>
        </p:nvSpPr>
        <p:spPr bwMode="auto">
          <a:xfrm>
            <a:off x="6119813" y="4607929"/>
            <a:ext cx="3024187" cy="707886"/>
          </a:xfrm>
          <a:prstGeom prst="rect">
            <a:avLst/>
          </a:prstGeom>
          <a:noFill/>
          <a:ln w="9525">
            <a:noFill/>
            <a:miter lim="800000"/>
            <a:headEnd/>
            <a:tailEnd/>
          </a:ln>
          <a:effectLst/>
        </p:spPr>
        <p:txBody>
          <a:bodyPr wrap="square">
            <a:spAutoFit/>
          </a:bodyPr>
          <a:lstStyle/>
          <a:p>
            <a:pPr>
              <a:spcBef>
                <a:spcPct val="50000"/>
              </a:spcBef>
            </a:pPr>
            <a:r>
              <a:rPr lang="en-US" sz="2000" b="1" dirty="0">
                <a:solidFill>
                  <a:srgbClr val="FF0000"/>
                </a:solidFill>
                <a:latin typeface="Times New Roman" pitchFamily="18" charset="0"/>
                <a:cs typeface="Times New Roman" pitchFamily="18" charset="0"/>
              </a:rPr>
              <a:t>Very sweet </a:t>
            </a:r>
            <a:r>
              <a:rPr lang="en-US" sz="2000" b="1" dirty="0">
                <a:solidFill>
                  <a:srgbClr val="FF0000"/>
                </a:solidFill>
                <a:latin typeface="Times New Roman" pitchFamily="18" charset="0"/>
                <a:cs typeface="Times New Roman" pitchFamily="18" charset="0"/>
                <a:sym typeface="Wingdings" panose="05000000000000000000" pitchFamily="2" charset="2"/>
              </a:rPr>
              <a:t> Has more sugar, which is the solute</a:t>
            </a:r>
            <a:endParaRPr lang="en-US" sz="2000" b="1" dirty="0">
              <a:solidFill>
                <a:srgbClr val="FF0000"/>
              </a:solidFill>
              <a:latin typeface="Times New Roman" pitchFamily="18" charset="0"/>
              <a:cs typeface="Times New Roman" pitchFamily="18" charset="0"/>
            </a:endParaRPr>
          </a:p>
        </p:txBody>
      </p:sp>
      <p:grpSp>
        <p:nvGrpSpPr>
          <p:cNvPr id="21" name="Group 20"/>
          <p:cNvGrpSpPr/>
          <p:nvPr/>
        </p:nvGrpSpPr>
        <p:grpSpPr>
          <a:xfrm>
            <a:off x="424846" y="1414463"/>
            <a:ext cx="2004029" cy="818854"/>
            <a:chOff x="424846" y="1414463"/>
            <a:chExt cx="2004029" cy="818854"/>
          </a:xfrm>
        </p:grpSpPr>
        <p:sp>
          <p:nvSpPr>
            <p:cNvPr id="17" name="Rectangle 16"/>
            <p:cNvSpPr/>
            <p:nvPr/>
          </p:nvSpPr>
          <p:spPr>
            <a:xfrm>
              <a:off x="424846" y="1586986"/>
              <a:ext cx="2004029" cy="646331"/>
            </a:xfrm>
            <a:prstGeom prst="rect">
              <a:avLst/>
            </a:prstGeom>
          </p:spPr>
          <p:txBody>
            <a:bodyPr wrap="square">
              <a:spAutoFit/>
            </a:bodyPr>
            <a:lstStyle/>
            <a:p>
              <a:r>
                <a:rPr lang="en-US" dirty="0">
                  <a:latin typeface="Times New Roman" pitchFamily="18" charset="0"/>
                  <a:cs typeface="Times New Roman" pitchFamily="18" charset="0"/>
                </a:rPr>
                <a:t>The substance that is </a:t>
              </a:r>
              <a:r>
                <a:rPr lang="en-US" b="1" u="sng" dirty="0">
                  <a:latin typeface="Times New Roman" pitchFamily="18" charset="0"/>
                  <a:cs typeface="Times New Roman" pitchFamily="18" charset="0"/>
                </a:rPr>
                <a:t>DISSOLVED</a:t>
              </a:r>
              <a:endParaRPr lang="en-US" dirty="0"/>
            </a:p>
          </p:txBody>
        </p:sp>
        <p:cxnSp>
          <p:nvCxnSpPr>
            <p:cNvPr id="20" name="Straight Arrow Connector 19"/>
            <p:cNvCxnSpPr/>
            <p:nvPr/>
          </p:nvCxnSpPr>
          <p:spPr>
            <a:xfrm flipH="1">
              <a:off x="1771650" y="1414463"/>
              <a:ext cx="157163" cy="3000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2700329" y="1381126"/>
            <a:ext cx="2900362" cy="852191"/>
            <a:chOff x="2700329" y="1381126"/>
            <a:chExt cx="2900362" cy="852191"/>
          </a:xfrm>
        </p:grpSpPr>
        <p:sp>
          <p:nvSpPr>
            <p:cNvPr id="18" name="Rectangle 17"/>
            <p:cNvSpPr/>
            <p:nvPr/>
          </p:nvSpPr>
          <p:spPr>
            <a:xfrm>
              <a:off x="2700329" y="1586986"/>
              <a:ext cx="2900362" cy="646331"/>
            </a:xfrm>
            <a:prstGeom prst="rect">
              <a:avLst/>
            </a:prstGeom>
          </p:spPr>
          <p:txBody>
            <a:bodyPr wrap="square">
              <a:spAutoFit/>
            </a:bodyPr>
            <a:lstStyle/>
            <a:p>
              <a:pPr algn="ctr"/>
              <a:r>
                <a:rPr lang="en-US" dirty="0">
                  <a:latin typeface="Times New Roman" pitchFamily="18" charset="0"/>
                  <a:cs typeface="Times New Roman" pitchFamily="18" charset="0"/>
                </a:rPr>
                <a:t>The substance that</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t>
              </a:r>
              <a:r>
                <a:rPr lang="en-US" b="1" u="sng" dirty="0">
                  <a:latin typeface="Times New Roman" pitchFamily="18" charset="0"/>
                  <a:cs typeface="Times New Roman" pitchFamily="18" charset="0"/>
                </a:rPr>
                <a:t>DOES THE DISSOLVING</a:t>
              </a:r>
              <a:endParaRPr lang="en-US" dirty="0"/>
            </a:p>
          </p:txBody>
        </p:sp>
        <p:cxnSp>
          <p:nvCxnSpPr>
            <p:cNvPr id="22" name="Straight Arrow Connector 21"/>
            <p:cNvCxnSpPr/>
            <p:nvPr/>
          </p:nvCxnSpPr>
          <p:spPr>
            <a:xfrm>
              <a:off x="3095625" y="1381126"/>
              <a:ext cx="157163" cy="3000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0" nodeType="clickEffect">
                                  <p:stCondLst>
                                    <p:cond delay="0"/>
                                  </p:stCondLst>
                                  <p:childTnLst>
                                    <p:animEffect transition="out" filter="fade">
                                      <p:cBhvr>
                                        <p:cTn id="19" dur="500"/>
                                        <p:tgtEl>
                                          <p:spTgt spid="10"/>
                                        </p:tgtEl>
                                      </p:cBhvr>
                                    </p:animEffect>
                                    <p:set>
                                      <p:cBhvr>
                                        <p:cTn id="20" dur="1" fill="hold">
                                          <p:stCondLst>
                                            <p:cond delay="499"/>
                                          </p:stCondLst>
                                        </p:cTn>
                                        <p:tgtEl>
                                          <p:spTgt spid="10"/>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500"/>
                                        <p:tgtEl>
                                          <p:spTgt spid="12"/>
                                        </p:tgtEl>
                                      </p:cBhvr>
                                    </p:animEffect>
                                    <p:set>
                                      <p:cBhvr>
                                        <p:cTn id="30" dur="1" fill="hold">
                                          <p:stCondLst>
                                            <p:cond delay="499"/>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0" nodeType="clickEffect">
                                  <p:stCondLst>
                                    <p:cond delay="0"/>
                                  </p:stCondLst>
                                  <p:childTnLst>
                                    <p:animEffect transition="out" filter="fad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3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06" grpId="0"/>
      <p:bldP spid="2" grpId="0" animBg="1"/>
      <p:bldP spid="10" grpId="0" animBg="1"/>
      <p:bldP spid="11" grpId="0" animBg="1"/>
      <p:bldP spid="12" grpId="0" animBg="1"/>
      <p:bldP spid="13" grpId="0" animBg="1"/>
      <p:bldP spid="14" grpId="0" animBg="1"/>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495" y="1005307"/>
            <a:ext cx="8824913" cy="1600438"/>
          </a:xfrm>
          <a:prstGeom prst="rect">
            <a:avLst/>
          </a:prstGeom>
          <a:noFill/>
        </p:spPr>
        <p:txBody>
          <a:bodyPr wrap="square" rtlCol="0">
            <a:spAutoFit/>
          </a:bodyPr>
          <a:lstStyle/>
          <a:p>
            <a:pPr algn="just"/>
            <a:r>
              <a:rPr lang="en-US" sz="2800" b="1" dirty="0">
                <a:latin typeface="Times New Roman" pitchFamily="18" charset="0"/>
                <a:cs typeface="Times New Roman" pitchFamily="18" charset="0"/>
              </a:rPr>
              <a:t>What “colors” can be used to make black ink?  </a:t>
            </a:r>
          </a:p>
          <a:p>
            <a:pPr algn="just"/>
            <a:endParaRPr lang="en-US" sz="1400" b="1" dirty="0">
              <a:latin typeface="Times New Roman" pitchFamily="18" charset="0"/>
              <a:cs typeface="Times New Roman" pitchFamily="18" charset="0"/>
            </a:endParaRPr>
          </a:p>
          <a:p>
            <a:pPr algn="just"/>
            <a:r>
              <a:rPr lang="en-US" sz="2800" b="1" dirty="0">
                <a:latin typeface="Times New Roman" pitchFamily="18" charset="0"/>
                <a:cs typeface="Times New Roman" pitchFamily="18" charset="0"/>
              </a:rPr>
              <a:t>Create chromatograms for black markers to answer this question.</a:t>
            </a:r>
            <a:endParaRPr lang="en-US" sz="2800" dirty="0">
              <a:latin typeface="Times New Roman" pitchFamily="18" charset="0"/>
              <a:cs typeface="Times New Roman" pitchFamily="18" charset="0"/>
            </a:endParaRPr>
          </a:p>
        </p:txBody>
      </p:sp>
      <p:sp>
        <p:nvSpPr>
          <p:cNvPr id="8" name="Rectangle 2">
            <a:extLst>
              <a:ext uri="{FF2B5EF4-FFF2-40B4-BE49-F238E27FC236}">
                <a16:creationId xmlns:a16="http://schemas.microsoft.com/office/drawing/2014/main" id="{D5D0D823-E8EA-42FF-BC3D-12712F1E0A64}"/>
              </a:ext>
            </a:extLst>
          </p:cNvPr>
          <p:cNvSpPr>
            <a:spLocks noGrp="1" noChangeArrowheads="1"/>
          </p:cNvSpPr>
          <p:nvPr>
            <p:ph type="title"/>
          </p:nvPr>
        </p:nvSpPr>
        <p:spPr>
          <a:xfrm>
            <a:off x="0" y="0"/>
            <a:ext cx="9144000" cy="715963"/>
          </a:xfrm>
          <a:solidFill>
            <a:schemeClr val="tx1"/>
          </a:solidFill>
        </p:spPr>
        <p:txBody>
          <a:bodyPr/>
          <a:lstStyle/>
          <a:p>
            <a:pPr eaLnBrk="1" hangingPunct="1"/>
            <a:r>
              <a:rPr lang="en-US" altLang="en-US" sz="4000" b="1" dirty="0">
                <a:solidFill>
                  <a:schemeClr val="bg1"/>
                </a:solidFill>
                <a:latin typeface="Times New Roman" panose="02020603050405020304" pitchFamily="18" charset="0"/>
                <a:cs typeface="Times New Roman" panose="02020603050405020304" pitchFamily="18" charset="0"/>
              </a:rPr>
              <a:t>Part B: Chromatography Challenge</a:t>
            </a:r>
          </a:p>
        </p:txBody>
      </p:sp>
      <p:sp>
        <p:nvSpPr>
          <p:cNvPr id="6" name="Rectangle 3">
            <a:extLst>
              <a:ext uri="{FF2B5EF4-FFF2-40B4-BE49-F238E27FC236}">
                <a16:creationId xmlns:a16="http://schemas.microsoft.com/office/drawing/2014/main" id="{B0298C2E-845B-479E-8C19-491D6AACF633}"/>
              </a:ext>
            </a:extLst>
          </p:cNvPr>
          <p:cNvSpPr txBox="1">
            <a:spLocks noChangeArrowheads="1"/>
          </p:cNvSpPr>
          <p:nvPr/>
        </p:nvSpPr>
        <p:spPr>
          <a:xfrm>
            <a:off x="187779" y="3052843"/>
            <a:ext cx="8784771" cy="3347957"/>
          </a:xfrm>
          <a:prstGeom prst="rect">
            <a:avLst/>
          </a:prstGeom>
        </p:spPr>
        <p:txBody>
          <a:bodyPr vert="horz" lIns="91440" tIns="45720" rIns="91440" bIns="45720" rtlCol="0">
            <a:normAutofit/>
          </a:bodyPr>
          <a:lstStyle/>
          <a:p>
            <a:pPr marL="0" marR="0" lvl="0" indent="0" algn="l" defTabSz="914400" rtl="0" eaLnBrk="1" fontAlgn="auto" latinLnBrk="0" hangingPunct="1">
              <a:spcBef>
                <a:spcPts val="1000"/>
              </a:spcBef>
              <a:spcAft>
                <a:spcPts val="0"/>
              </a:spcAft>
              <a:buClrTx/>
              <a:buSzTx/>
              <a:buFont typeface="Arial" panose="020B0604020202020204" pitchFamily="34" charset="0"/>
              <a:buNone/>
              <a:tabLst/>
              <a:defRPr/>
            </a:pPr>
            <a:r>
              <a:rPr kumimoji="0" lang="en-US" altLang="en-US" sz="2400" b="1" i="0" u="sng"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Each team will need</a:t>
            </a:r>
            <a:r>
              <a:rPr kumimoji="0" lang="en-US" altLang="en-US" sz="24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a:t>
            </a:r>
          </a:p>
          <a:p>
            <a:pPr marL="228600" marR="0" lvl="0" indent="-228600" algn="l" defTabSz="914400" rtl="0" eaLnBrk="1" fontAlgn="auto" latinLnBrk="0" hangingPunct="1">
              <a:spcBef>
                <a:spcPct val="500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2 large plastic cups</a:t>
            </a:r>
          </a:p>
          <a:p>
            <a:pPr marL="228600" marR="0" lvl="0" indent="-228600" algn="l" defTabSz="914400" rtl="0" eaLnBrk="1" fontAlgn="auto" latinLnBrk="0" hangingPunct="1">
              <a:spcBef>
                <a:spcPct val="500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1 small cup filled with water</a:t>
            </a:r>
          </a:p>
          <a:p>
            <a:pPr marL="228600" marR="0" lvl="0" indent="-228600" algn="l" defTabSz="914400" rtl="0" eaLnBrk="1" fontAlgn="auto" latinLnBrk="0" hangingPunct="1">
              <a:spcBef>
                <a:spcPct val="500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4 strips of filter paper</a:t>
            </a:r>
          </a:p>
          <a:p>
            <a:pPr marL="228600" marR="0" lvl="0" indent="-228600" algn="l" defTabSz="914400" rtl="0" eaLnBrk="1" fontAlgn="auto" latinLnBrk="0" hangingPunct="1">
              <a:spcBef>
                <a:spcPct val="5000"/>
              </a:spcBef>
              <a:spcAft>
                <a:spcPts val="0"/>
              </a:spcAft>
              <a:buClrTx/>
              <a:buSzTx/>
              <a:buFont typeface="Arial" panose="020B0604020202020204" pitchFamily="34" charset="0"/>
              <a:buChar char="•"/>
              <a:tabLst/>
              <a:defRPr/>
            </a:pPr>
            <a:r>
              <a:rPr lang="en-US" altLang="en-US" sz="2400" dirty="0">
                <a:latin typeface="Times New Roman" panose="02020603050405020304" pitchFamily="18" charset="0"/>
              </a:rPr>
              <a:t>M</a:t>
            </a: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asking tape</a:t>
            </a:r>
          </a:p>
          <a:p>
            <a:pPr marL="228600" marR="0" lvl="0" indent="-228600" algn="l" defTabSz="914400" rtl="0" eaLnBrk="1" fontAlgn="auto" latinLnBrk="0" hangingPunct="1">
              <a:spcBef>
                <a:spcPct val="500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2 pencils</a:t>
            </a:r>
          </a:p>
          <a:p>
            <a:pPr marL="228600" marR="0" lvl="0" indent="-228600" algn="l" defTabSz="914400" rtl="0" eaLnBrk="1" fontAlgn="auto" latinLnBrk="0" hangingPunct="1">
              <a:spcBef>
                <a:spcPct val="500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1 bag of markers </a:t>
            </a: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sym typeface="Wingdings" pitchFamily="2" charset="2"/>
              </a:rPr>
              <a:t></a:t>
            </a: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 4 for testing + 1 for labeling</a:t>
            </a:r>
          </a:p>
          <a:p>
            <a:pPr marL="228600" marR="0" lvl="0" indent="-228600" algn="l" defTabSz="914400" rtl="0" eaLnBrk="1" fontAlgn="auto" latinLnBrk="0" hangingPunct="1">
              <a:spcBef>
                <a:spcPct val="5000"/>
              </a:spcBef>
              <a:spcAft>
                <a:spcPts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Timer (clock, watch, or laptop)</a:t>
            </a:r>
          </a:p>
        </p:txBody>
      </p:sp>
      <p:pic>
        <p:nvPicPr>
          <p:cNvPr id="17412" name="Picture 4" descr="Image result for black washable markers different brands"/>
          <p:cNvPicPr>
            <a:picLocks noChangeAspect="1" noChangeArrowheads="1"/>
          </p:cNvPicPr>
          <p:nvPr/>
        </p:nvPicPr>
        <p:blipFill>
          <a:blip r:embed="rId2" cstate="print"/>
          <a:srcRect/>
          <a:stretch>
            <a:fillRect/>
          </a:stretch>
        </p:blipFill>
        <p:spPr bwMode="auto">
          <a:xfrm>
            <a:off x="5986463" y="2443163"/>
            <a:ext cx="2813049" cy="281304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B0298C2E-845B-479E-8C19-491D6AACF633}"/>
              </a:ext>
            </a:extLst>
          </p:cNvPr>
          <p:cNvSpPr>
            <a:spLocks noGrp="1" noChangeArrowheads="1"/>
          </p:cNvSpPr>
          <p:nvPr>
            <p:ph type="body" idx="1"/>
          </p:nvPr>
        </p:nvSpPr>
        <p:spPr>
          <a:xfrm>
            <a:off x="150812" y="228600"/>
            <a:ext cx="4911798" cy="3200400"/>
          </a:xfrm>
        </p:spPr>
        <p:txBody>
          <a:bodyPr>
            <a:noAutofit/>
          </a:bodyPr>
          <a:lstStyle/>
          <a:p>
            <a:pPr algn="just" eaLnBrk="1" hangingPunct="1">
              <a:lnSpc>
                <a:spcPct val="80000"/>
              </a:lnSpc>
              <a:buNone/>
            </a:pPr>
            <a:r>
              <a:rPr lang="en-US" altLang="en-US" sz="2400" b="1" dirty="0">
                <a:latin typeface="Times New Roman" panose="02020603050405020304" pitchFamily="18" charset="0"/>
              </a:rPr>
              <a:t>For EACH marker in your kit …</a:t>
            </a:r>
          </a:p>
          <a:p>
            <a:pPr algn="just" eaLnBrk="1" hangingPunct="1">
              <a:lnSpc>
                <a:spcPct val="80000"/>
              </a:lnSpc>
              <a:buNone/>
            </a:pPr>
            <a:endParaRPr lang="en-US" altLang="en-US" sz="1200" dirty="0">
              <a:latin typeface="Times New Roman" panose="02020603050405020304" pitchFamily="18" charset="0"/>
            </a:endParaRPr>
          </a:p>
          <a:p>
            <a:pPr algn="just" eaLnBrk="1" hangingPunct="1">
              <a:lnSpc>
                <a:spcPct val="80000"/>
              </a:lnSpc>
              <a:buNone/>
            </a:pPr>
            <a:r>
              <a:rPr lang="en-US" altLang="en-US" sz="2400" dirty="0">
                <a:latin typeface="Times New Roman" panose="02020603050405020304" pitchFamily="18" charset="0"/>
              </a:rPr>
              <a:t>1</a:t>
            </a:r>
            <a:r>
              <a:rPr lang="en-US" altLang="en-US" sz="2400" baseline="30000" dirty="0">
                <a:latin typeface="Times New Roman" panose="02020603050405020304" pitchFamily="18" charset="0"/>
              </a:rPr>
              <a:t>st</a:t>
            </a:r>
            <a:r>
              <a:rPr lang="en-US" altLang="en-US" sz="2400" dirty="0">
                <a:latin typeface="Times New Roman" panose="02020603050405020304" pitchFamily="18" charset="0"/>
              </a:rPr>
              <a:t> </a:t>
            </a:r>
            <a:r>
              <a:rPr lang="en-US" altLang="en-US" sz="2400" dirty="0">
                <a:latin typeface="Times New Roman" panose="02020603050405020304" pitchFamily="18" charset="0"/>
                <a:sym typeface="Wingdings" pitchFamily="2" charset="2"/>
              </a:rPr>
              <a:t> Put a piece of tape at the top of the strip and label strip with the marker #.</a:t>
            </a:r>
            <a:endParaRPr lang="en-US" altLang="en-US" sz="2400" dirty="0">
              <a:latin typeface="Times New Roman" panose="02020603050405020304" pitchFamily="18" charset="0"/>
            </a:endParaRPr>
          </a:p>
          <a:p>
            <a:pPr algn="just" eaLnBrk="1" hangingPunct="1">
              <a:lnSpc>
                <a:spcPct val="80000"/>
              </a:lnSpc>
              <a:buFontTx/>
              <a:buNone/>
            </a:pPr>
            <a:endParaRPr lang="en-US" altLang="en-US" sz="800" dirty="0">
              <a:latin typeface="Times New Roman" panose="02020603050405020304" pitchFamily="18" charset="0"/>
            </a:endParaRPr>
          </a:p>
          <a:p>
            <a:pPr marL="0" indent="0" algn="just" eaLnBrk="1" hangingPunct="1">
              <a:lnSpc>
                <a:spcPct val="80000"/>
              </a:lnSpc>
              <a:buNone/>
            </a:pPr>
            <a:r>
              <a:rPr lang="en-US" altLang="en-US" sz="2400" dirty="0">
                <a:latin typeface="Times New Roman" panose="02020603050405020304" pitchFamily="18" charset="0"/>
              </a:rPr>
              <a:t>2</a:t>
            </a:r>
            <a:r>
              <a:rPr lang="en-US" altLang="en-US" sz="2400" baseline="30000" dirty="0">
                <a:latin typeface="Times New Roman" panose="02020603050405020304" pitchFamily="18" charset="0"/>
              </a:rPr>
              <a:t>nd</a:t>
            </a:r>
            <a:r>
              <a:rPr lang="en-US" altLang="en-US" sz="2400" dirty="0">
                <a:latin typeface="Times New Roman" panose="02020603050405020304" pitchFamily="18" charset="0"/>
              </a:rPr>
              <a:t> </a:t>
            </a:r>
            <a:r>
              <a:rPr lang="en-US" altLang="en-US" sz="2400" dirty="0">
                <a:latin typeface="Times New Roman" panose="02020603050405020304" pitchFamily="18" charset="0"/>
                <a:sym typeface="Wingdings" pitchFamily="2" charset="2"/>
              </a:rPr>
              <a:t> D</a:t>
            </a:r>
            <a:r>
              <a:rPr lang="en-US" altLang="en-US" sz="2400" u="sng" dirty="0">
                <a:latin typeface="Times New Roman" panose="02020603050405020304" pitchFamily="18" charset="0"/>
              </a:rPr>
              <a:t>raw a thick line</a:t>
            </a:r>
            <a:r>
              <a:rPr lang="en-US" altLang="en-US" sz="2400" dirty="0">
                <a:latin typeface="Times New Roman" panose="02020603050405020304" pitchFamily="18" charset="0"/>
              </a:rPr>
              <a:t> near the bottom of the filter paper - about ½  inch from the bottom. </a:t>
            </a:r>
          </a:p>
        </p:txBody>
      </p:sp>
      <p:sp>
        <p:nvSpPr>
          <p:cNvPr id="27" name="Rectangle 3">
            <a:extLst>
              <a:ext uri="{FF2B5EF4-FFF2-40B4-BE49-F238E27FC236}">
                <a16:creationId xmlns:a16="http://schemas.microsoft.com/office/drawing/2014/main" id="{194F8882-4210-47BF-BDA9-14E3E7181C45}"/>
              </a:ext>
            </a:extLst>
          </p:cNvPr>
          <p:cNvSpPr txBox="1">
            <a:spLocks noChangeArrowheads="1"/>
          </p:cNvSpPr>
          <p:nvPr/>
        </p:nvSpPr>
        <p:spPr>
          <a:xfrm>
            <a:off x="147805" y="3391463"/>
            <a:ext cx="8996195" cy="3200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pPr>
            <a:r>
              <a:rPr lang="en-US" altLang="en-US" sz="2400" dirty="0">
                <a:latin typeface="Times New Roman" panose="02020603050405020304" pitchFamily="18" charset="0"/>
              </a:rPr>
              <a:t>3</a:t>
            </a:r>
            <a:r>
              <a:rPr lang="en-US" altLang="en-US" sz="2400" baseline="30000" dirty="0">
                <a:latin typeface="Times New Roman" panose="02020603050405020304" pitchFamily="18" charset="0"/>
              </a:rPr>
              <a:t>rd</a:t>
            </a:r>
            <a:r>
              <a:rPr lang="en-US" altLang="en-US" sz="2400" dirty="0">
                <a:latin typeface="Times New Roman" panose="02020603050405020304" pitchFamily="18" charset="0"/>
              </a:rPr>
              <a:t> </a:t>
            </a:r>
            <a:r>
              <a:rPr lang="en-US" altLang="en-US" sz="2400" dirty="0">
                <a:latin typeface="Times New Roman" panose="02020603050405020304" pitchFamily="18" charset="0"/>
                <a:sym typeface="Wingdings" pitchFamily="2" charset="2"/>
              </a:rPr>
              <a:t></a:t>
            </a:r>
            <a:r>
              <a:rPr lang="en-US" altLang="en-US" sz="2400" dirty="0">
                <a:latin typeface="Times New Roman" panose="02020603050405020304" pitchFamily="18" charset="0"/>
              </a:rPr>
              <a:t>Pour a </a:t>
            </a:r>
            <a:r>
              <a:rPr lang="en-US" altLang="en-US" sz="2400" u="sng" dirty="0">
                <a:latin typeface="Times New Roman" panose="02020603050405020304" pitchFamily="18" charset="0"/>
              </a:rPr>
              <a:t>small amount of water</a:t>
            </a:r>
            <a:r>
              <a:rPr lang="en-US" altLang="en-US" sz="2400" dirty="0">
                <a:latin typeface="Times New Roman" panose="02020603050405020304" pitchFamily="18" charset="0"/>
              </a:rPr>
              <a:t> into the large cup </a:t>
            </a:r>
            <a:br>
              <a:rPr lang="en-US" altLang="en-US" sz="2400" dirty="0">
                <a:latin typeface="Times New Roman" panose="02020603050405020304" pitchFamily="18" charset="0"/>
              </a:rPr>
            </a:br>
            <a:r>
              <a:rPr lang="en-US" altLang="en-US" sz="2400" dirty="0">
                <a:latin typeface="Times New Roman" panose="02020603050405020304" pitchFamily="18" charset="0"/>
              </a:rPr>
              <a:t>and then hang the paper strip in the cup. </a:t>
            </a:r>
          </a:p>
          <a:p>
            <a:pPr marL="0" indent="0">
              <a:lnSpc>
                <a:spcPct val="80000"/>
              </a:lnSpc>
              <a:buNone/>
            </a:pPr>
            <a:endParaRPr lang="en-US" altLang="en-US" sz="1200" dirty="0">
              <a:latin typeface="Times New Roman" panose="02020603050405020304" pitchFamily="18" charset="0"/>
            </a:endParaRPr>
          </a:p>
          <a:p>
            <a:pPr marL="0" indent="0">
              <a:lnSpc>
                <a:spcPct val="80000"/>
              </a:lnSpc>
              <a:buNone/>
            </a:pPr>
            <a:r>
              <a:rPr lang="en-US" altLang="en-US" sz="2400" dirty="0">
                <a:latin typeface="Times New Roman" panose="02020603050405020304" pitchFamily="18" charset="0"/>
              </a:rPr>
              <a:t>4</a:t>
            </a:r>
            <a:r>
              <a:rPr lang="en-US" altLang="en-US" sz="2400" baseline="30000" dirty="0">
                <a:latin typeface="Times New Roman" panose="02020603050405020304" pitchFamily="18" charset="0"/>
              </a:rPr>
              <a:t>th</a:t>
            </a:r>
            <a:r>
              <a:rPr lang="en-US" altLang="en-US" sz="2400" dirty="0">
                <a:latin typeface="Times New Roman" panose="02020603050405020304" pitchFamily="18" charset="0"/>
              </a:rPr>
              <a:t> </a:t>
            </a:r>
            <a:r>
              <a:rPr lang="en-US" altLang="en-US" sz="2400" dirty="0">
                <a:latin typeface="Times New Roman" panose="02020603050405020304" pitchFamily="18" charset="0"/>
                <a:sym typeface="Wingdings" pitchFamily="2" charset="2"/>
              </a:rPr>
              <a:t> </a:t>
            </a:r>
            <a:r>
              <a:rPr lang="en-US" altLang="en-US" sz="2400" dirty="0">
                <a:latin typeface="Times New Roman" panose="02020603050405020304" pitchFamily="18" charset="0"/>
              </a:rPr>
              <a:t>Allow the water to move up the paper for 5 minutes and then remove the strip from the water. </a:t>
            </a:r>
          </a:p>
          <a:p>
            <a:pPr marL="0" indent="0">
              <a:lnSpc>
                <a:spcPct val="80000"/>
              </a:lnSpc>
              <a:buNone/>
            </a:pPr>
            <a:endParaRPr lang="en-US" altLang="en-US" sz="1200" dirty="0">
              <a:latin typeface="Times New Roman" panose="02020603050405020304" pitchFamily="18" charset="0"/>
            </a:endParaRPr>
          </a:p>
          <a:p>
            <a:pPr marL="0" indent="0">
              <a:lnSpc>
                <a:spcPct val="80000"/>
              </a:lnSpc>
              <a:buNone/>
            </a:pPr>
            <a:r>
              <a:rPr lang="en-US" altLang="en-US" sz="2400" dirty="0">
                <a:latin typeface="Times New Roman" panose="02020603050405020304" pitchFamily="18" charset="0"/>
              </a:rPr>
              <a:t>5</a:t>
            </a:r>
            <a:r>
              <a:rPr lang="en-US" altLang="en-US" sz="2400" baseline="30000" dirty="0">
                <a:latin typeface="Times New Roman" panose="02020603050405020304" pitchFamily="18" charset="0"/>
              </a:rPr>
              <a:t>th</a:t>
            </a:r>
            <a:r>
              <a:rPr lang="en-US" altLang="en-US" sz="2400" dirty="0">
                <a:latin typeface="Times New Roman" panose="02020603050405020304" pitchFamily="18" charset="0"/>
              </a:rPr>
              <a:t> </a:t>
            </a:r>
            <a:r>
              <a:rPr lang="en-US" altLang="en-US" sz="2400" dirty="0">
                <a:latin typeface="Times New Roman" panose="02020603050405020304" pitchFamily="18" charset="0"/>
                <a:sym typeface="Wingdings" pitchFamily="2" charset="2"/>
              </a:rPr>
              <a:t> </a:t>
            </a:r>
            <a:r>
              <a:rPr lang="en-US" altLang="en-US" sz="2400" dirty="0">
                <a:latin typeface="Times New Roman" panose="02020603050405020304" pitchFamily="18" charset="0"/>
              </a:rPr>
              <a:t>Tape to the side of the table to dry. </a:t>
            </a:r>
          </a:p>
          <a:p>
            <a:pPr marL="0" indent="0">
              <a:lnSpc>
                <a:spcPct val="80000"/>
              </a:lnSpc>
              <a:buNone/>
            </a:pPr>
            <a:endParaRPr lang="en-US" altLang="en-US" sz="2400" dirty="0">
              <a:latin typeface="Times New Roman" panose="02020603050405020304" pitchFamily="18" charset="0"/>
            </a:endParaRPr>
          </a:p>
          <a:p>
            <a:pPr marL="0" indent="0">
              <a:lnSpc>
                <a:spcPct val="80000"/>
              </a:lnSpc>
              <a:buNone/>
            </a:pPr>
            <a:r>
              <a:rPr lang="en-US" altLang="en-US" sz="2400" b="1" i="1" dirty="0">
                <a:latin typeface="Times New Roman" panose="02020603050405020304" pitchFamily="18" charset="0"/>
              </a:rPr>
              <a:t>End of class </a:t>
            </a:r>
            <a:r>
              <a:rPr lang="en-US" altLang="en-US" sz="2400" b="1" i="1" dirty="0">
                <a:latin typeface="Times New Roman" panose="02020603050405020304" pitchFamily="18" charset="0"/>
                <a:sym typeface="Wingdings" pitchFamily="2" charset="2"/>
              </a:rPr>
              <a:t> Hang all your chromatograms in the area selected by your teacher!</a:t>
            </a:r>
            <a:endParaRPr lang="en-US" altLang="en-US" sz="2400" b="1" i="1" dirty="0">
              <a:latin typeface="Times New Roman" panose="02020603050405020304" pitchFamily="18" charset="0"/>
            </a:endParaRPr>
          </a:p>
        </p:txBody>
      </p:sp>
      <p:grpSp>
        <p:nvGrpSpPr>
          <p:cNvPr id="4" name="Group 3">
            <a:extLst>
              <a:ext uri="{FF2B5EF4-FFF2-40B4-BE49-F238E27FC236}">
                <a16:creationId xmlns:a16="http://schemas.microsoft.com/office/drawing/2014/main" id="{FBFB28BE-98A4-441B-AFBA-877BC367788E}"/>
              </a:ext>
            </a:extLst>
          </p:cNvPr>
          <p:cNvGrpSpPr/>
          <p:nvPr/>
        </p:nvGrpSpPr>
        <p:grpSpPr>
          <a:xfrm>
            <a:off x="5214935" y="218047"/>
            <a:ext cx="3643014" cy="2630829"/>
            <a:chOff x="5257799" y="560959"/>
            <a:chExt cx="3643014" cy="2630829"/>
          </a:xfrm>
        </p:grpSpPr>
        <p:grpSp>
          <p:nvGrpSpPr>
            <p:cNvPr id="7172" name="Group 23">
              <a:extLst>
                <a:ext uri="{FF2B5EF4-FFF2-40B4-BE49-F238E27FC236}">
                  <a16:creationId xmlns:a16="http://schemas.microsoft.com/office/drawing/2014/main" id="{6CA3AB17-7298-44F2-9E68-90B829367CD3}"/>
                </a:ext>
              </a:extLst>
            </p:cNvPr>
            <p:cNvGrpSpPr>
              <a:grpSpLocks/>
            </p:cNvGrpSpPr>
            <p:nvPr/>
          </p:nvGrpSpPr>
          <p:grpSpPr bwMode="auto">
            <a:xfrm>
              <a:off x="5257799" y="560959"/>
              <a:ext cx="3643014" cy="2372741"/>
              <a:chOff x="6873" y="-273"/>
              <a:chExt cx="5345" cy="3297"/>
            </a:xfrm>
          </p:grpSpPr>
          <p:grpSp>
            <p:nvGrpSpPr>
              <p:cNvPr id="7173" name="Group 24">
                <a:extLst>
                  <a:ext uri="{FF2B5EF4-FFF2-40B4-BE49-F238E27FC236}">
                    <a16:creationId xmlns:a16="http://schemas.microsoft.com/office/drawing/2014/main" id="{F0AA7322-1907-4BB2-8C85-70BBA6BC43EB}"/>
                  </a:ext>
                </a:extLst>
              </p:cNvPr>
              <p:cNvGrpSpPr>
                <a:grpSpLocks/>
              </p:cNvGrpSpPr>
              <p:nvPr/>
            </p:nvGrpSpPr>
            <p:grpSpPr bwMode="auto">
              <a:xfrm>
                <a:off x="6873" y="-273"/>
                <a:ext cx="5345" cy="3297"/>
                <a:chOff x="6873" y="-273"/>
                <a:chExt cx="5345" cy="3297"/>
              </a:xfrm>
            </p:grpSpPr>
            <p:grpSp>
              <p:nvGrpSpPr>
                <p:cNvPr id="7175" name="Group 25">
                  <a:extLst>
                    <a:ext uri="{FF2B5EF4-FFF2-40B4-BE49-F238E27FC236}">
                      <a16:creationId xmlns:a16="http://schemas.microsoft.com/office/drawing/2014/main" id="{D065EC3D-F409-4342-A3C4-330246816797}"/>
                    </a:ext>
                  </a:extLst>
                </p:cNvPr>
                <p:cNvGrpSpPr>
                  <a:grpSpLocks/>
                </p:cNvGrpSpPr>
                <p:nvPr/>
              </p:nvGrpSpPr>
              <p:grpSpPr bwMode="auto">
                <a:xfrm>
                  <a:off x="6873" y="648"/>
                  <a:ext cx="4551" cy="2376"/>
                  <a:chOff x="3312" y="360"/>
                  <a:chExt cx="2136" cy="1176"/>
                </a:xfrm>
              </p:grpSpPr>
              <p:grpSp>
                <p:nvGrpSpPr>
                  <p:cNvPr id="7178" name="Group 26">
                    <a:extLst>
                      <a:ext uri="{FF2B5EF4-FFF2-40B4-BE49-F238E27FC236}">
                        <a16:creationId xmlns:a16="http://schemas.microsoft.com/office/drawing/2014/main" id="{10EC8BA2-19A3-4112-B1A0-491F1AC0C895}"/>
                      </a:ext>
                    </a:extLst>
                  </p:cNvPr>
                  <p:cNvGrpSpPr>
                    <a:grpSpLocks/>
                  </p:cNvGrpSpPr>
                  <p:nvPr/>
                </p:nvGrpSpPr>
                <p:grpSpPr bwMode="auto">
                  <a:xfrm>
                    <a:off x="4296" y="432"/>
                    <a:ext cx="1152" cy="1104"/>
                    <a:chOff x="4392" y="288"/>
                    <a:chExt cx="1152" cy="1104"/>
                  </a:xfrm>
                </p:grpSpPr>
                <p:sp>
                  <p:nvSpPr>
                    <p:cNvPr id="7189" name="AutoShape 27">
                      <a:extLst>
                        <a:ext uri="{FF2B5EF4-FFF2-40B4-BE49-F238E27FC236}">
                          <a16:creationId xmlns:a16="http://schemas.microsoft.com/office/drawing/2014/main" id="{CB49BCA0-0C7E-458E-B3CD-A23C915C859D}"/>
                        </a:ext>
                      </a:extLst>
                    </p:cNvPr>
                    <p:cNvSpPr>
                      <a:spLocks noChangeArrowheads="1"/>
                    </p:cNvSpPr>
                    <p:nvPr/>
                  </p:nvSpPr>
                  <p:spPr bwMode="auto">
                    <a:xfrm>
                      <a:off x="4560" y="336"/>
                      <a:ext cx="864" cy="1056"/>
                    </a:xfrm>
                    <a:prstGeom prst="roundRect">
                      <a:avLst>
                        <a:gd name="adj" fmla="val 0"/>
                      </a:avLst>
                    </a:pr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0" name="Line 28">
                      <a:extLst>
                        <a:ext uri="{FF2B5EF4-FFF2-40B4-BE49-F238E27FC236}">
                          <a16:creationId xmlns:a16="http://schemas.microsoft.com/office/drawing/2014/main" id="{ED273F35-00AE-4F63-B64B-9045EB806255}"/>
                        </a:ext>
                      </a:extLst>
                    </p:cNvPr>
                    <p:cNvSpPr>
                      <a:spLocks noChangeShapeType="1"/>
                    </p:cNvSpPr>
                    <p:nvPr/>
                  </p:nvSpPr>
                  <p:spPr bwMode="auto">
                    <a:xfrm>
                      <a:off x="4392" y="336"/>
                      <a:ext cx="1152"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1" name="Rectangle 29">
                      <a:extLst>
                        <a:ext uri="{FF2B5EF4-FFF2-40B4-BE49-F238E27FC236}">
                          <a16:creationId xmlns:a16="http://schemas.microsoft.com/office/drawing/2014/main" id="{CB345AF2-2817-4C85-B711-6662F6BDDED7}"/>
                        </a:ext>
                      </a:extLst>
                    </p:cNvPr>
                    <p:cNvSpPr>
                      <a:spLocks noChangeArrowheads="1"/>
                    </p:cNvSpPr>
                    <p:nvPr/>
                  </p:nvSpPr>
                  <p:spPr bwMode="auto">
                    <a:xfrm>
                      <a:off x="4776" y="288"/>
                      <a:ext cx="480" cy="1056"/>
                    </a:xfrm>
                    <a:prstGeom prst="rect">
                      <a:avLst/>
                    </a:prstGeom>
                    <a:solidFill>
                      <a:srgbClr val="FFFFFF"/>
                    </a:solidFill>
                    <a:ln w="9525">
                      <a:solidFill>
                        <a:srgbClr val="00000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92" name="AutoShape 30">
                      <a:extLst>
                        <a:ext uri="{FF2B5EF4-FFF2-40B4-BE49-F238E27FC236}">
                          <a16:creationId xmlns:a16="http://schemas.microsoft.com/office/drawing/2014/main" id="{1C0B7522-E90F-4366-B011-565D38763C18}"/>
                        </a:ext>
                      </a:extLst>
                    </p:cNvPr>
                    <p:cNvSpPr>
                      <a:spLocks noChangeArrowheads="1"/>
                    </p:cNvSpPr>
                    <p:nvPr/>
                  </p:nvSpPr>
                  <p:spPr bwMode="auto">
                    <a:xfrm>
                      <a:off x="4560" y="1296"/>
                      <a:ext cx="864" cy="96"/>
                    </a:xfrm>
                    <a:prstGeom prst="roundRect">
                      <a:avLst>
                        <a:gd name="adj" fmla="val 0"/>
                      </a:avLst>
                    </a:prstGeom>
                    <a:solidFill>
                      <a:srgbClr val="3399FF"/>
                    </a:solidFill>
                    <a:ln w="9525">
                      <a:solidFill>
                        <a:srgbClr val="000000"/>
                      </a:solidFill>
                      <a:round/>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7179" name="Line 31">
                    <a:extLst>
                      <a:ext uri="{FF2B5EF4-FFF2-40B4-BE49-F238E27FC236}">
                        <a16:creationId xmlns:a16="http://schemas.microsoft.com/office/drawing/2014/main" id="{9B58882A-B8D2-474F-AEF4-5F5D2CF6D15A}"/>
                      </a:ext>
                    </a:extLst>
                  </p:cNvPr>
                  <p:cNvSpPr>
                    <a:spLocks noChangeShapeType="1"/>
                  </p:cNvSpPr>
                  <p:nvPr/>
                </p:nvSpPr>
                <p:spPr bwMode="auto">
                  <a:xfrm>
                    <a:off x="4735" y="1317"/>
                    <a:ext cx="384"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180" name="Group 32">
                    <a:extLst>
                      <a:ext uri="{FF2B5EF4-FFF2-40B4-BE49-F238E27FC236}">
                        <a16:creationId xmlns:a16="http://schemas.microsoft.com/office/drawing/2014/main" id="{2292C14B-8473-4694-9FDD-8BA41A4A9838}"/>
                      </a:ext>
                    </a:extLst>
                  </p:cNvPr>
                  <p:cNvGrpSpPr>
                    <a:grpSpLocks/>
                  </p:cNvGrpSpPr>
                  <p:nvPr/>
                </p:nvGrpSpPr>
                <p:grpSpPr bwMode="auto">
                  <a:xfrm>
                    <a:off x="3312" y="360"/>
                    <a:ext cx="912" cy="273"/>
                    <a:chOff x="3408" y="216"/>
                    <a:chExt cx="912" cy="273"/>
                  </a:xfrm>
                </p:grpSpPr>
                <p:sp>
                  <p:nvSpPr>
                    <p:cNvPr id="7187" name="Text Box 33">
                      <a:extLst>
                        <a:ext uri="{FF2B5EF4-FFF2-40B4-BE49-F238E27FC236}">
                          <a16:creationId xmlns:a16="http://schemas.microsoft.com/office/drawing/2014/main" id="{A69B116B-020A-4153-ABB1-0F20A4051B0A}"/>
                        </a:ext>
                      </a:extLst>
                    </p:cNvPr>
                    <p:cNvSpPr txBox="1">
                      <a:spLocks noChangeArrowheads="1"/>
                    </p:cNvSpPr>
                    <p:nvPr/>
                  </p:nvSpPr>
                  <p:spPr bwMode="auto">
                    <a:xfrm>
                      <a:off x="3408" y="216"/>
                      <a:ext cx="696" cy="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solidFill>
                            <a:srgbClr val="000000"/>
                          </a:solidFill>
                          <a:latin typeface="Times New Roman" panose="02020603050405020304" pitchFamily="18" charset="0"/>
                        </a:rPr>
                        <a:t>Pencil</a:t>
                      </a:r>
                      <a:endParaRPr lang="en-US" altLang="en-US" dirty="0"/>
                    </a:p>
                  </p:txBody>
                </p:sp>
                <p:sp>
                  <p:nvSpPr>
                    <p:cNvPr id="7188" name="Line 34">
                      <a:extLst>
                        <a:ext uri="{FF2B5EF4-FFF2-40B4-BE49-F238E27FC236}">
                          <a16:creationId xmlns:a16="http://schemas.microsoft.com/office/drawing/2014/main" id="{90446532-061F-4921-B2C1-F9ADEDDABF0C}"/>
                        </a:ext>
                      </a:extLst>
                    </p:cNvPr>
                    <p:cNvSpPr>
                      <a:spLocks noChangeShapeType="1"/>
                    </p:cNvSpPr>
                    <p:nvPr/>
                  </p:nvSpPr>
                  <p:spPr bwMode="auto">
                    <a:xfrm>
                      <a:off x="3888" y="336"/>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181" name="Group 35">
                    <a:extLst>
                      <a:ext uri="{FF2B5EF4-FFF2-40B4-BE49-F238E27FC236}">
                        <a16:creationId xmlns:a16="http://schemas.microsoft.com/office/drawing/2014/main" id="{10A0E9B2-6857-4990-B7F4-27652790CBD0}"/>
                      </a:ext>
                    </a:extLst>
                  </p:cNvPr>
                  <p:cNvGrpSpPr>
                    <a:grpSpLocks/>
                  </p:cNvGrpSpPr>
                  <p:nvPr/>
                </p:nvGrpSpPr>
                <p:grpSpPr bwMode="auto">
                  <a:xfrm>
                    <a:off x="3342" y="764"/>
                    <a:ext cx="1319" cy="489"/>
                    <a:chOff x="2910" y="347"/>
                    <a:chExt cx="1319" cy="489"/>
                  </a:xfrm>
                </p:grpSpPr>
                <p:sp>
                  <p:nvSpPr>
                    <p:cNvPr id="7185" name="Text Box 36">
                      <a:extLst>
                        <a:ext uri="{FF2B5EF4-FFF2-40B4-BE49-F238E27FC236}">
                          <a16:creationId xmlns:a16="http://schemas.microsoft.com/office/drawing/2014/main" id="{E761DFA8-D688-4C03-9317-53FBD20AD2B3}"/>
                        </a:ext>
                      </a:extLst>
                    </p:cNvPr>
                    <p:cNvSpPr txBox="1">
                      <a:spLocks noChangeArrowheads="1"/>
                    </p:cNvSpPr>
                    <p:nvPr/>
                  </p:nvSpPr>
                  <p:spPr bwMode="auto">
                    <a:xfrm>
                      <a:off x="2910" y="347"/>
                      <a:ext cx="1015"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solidFill>
                            <a:srgbClr val="000000"/>
                          </a:solidFill>
                          <a:latin typeface="Times New Roman" panose="02020603050405020304" pitchFamily="18" charset="0"/>
                        </a:rPr>
                        <a:t>Filter Paper</a:t>
                      </a:r>
                      <a:endParaRPr lang="en-US" altLang="en-US" sz="3200" dirty="0"/>
                    </a:p>
                  </p:txBody>
                </p:sp>
                <p:sp>
                  <p:nvSpPr>
                    <p:cNvPr id="7186" name="Line 37">
                      <a:extLst>
                        <a:ext uri="{FF2B5EF4-FFF2-40B4-BE49-F238E27FC236}">
                          <a16:creationId xmlns:a16="http://schemas.microsoft.com/office/drawing/2014/main" id="{D513C126-15A1-4BAE-B4BF-445E028222A5}"/>
                        </a:ext>
                      </a:extLst>
                    </p:cNvPr>
                    <p:cNvSpPr>
                      <a:spLocks noChangeShapeType="1"/>
                    </p:cNvSpPr>
                    <p:nvPr/>
                  </p:nvSpPr>
                  <p:spPr bwMode="auto">
                    <a:xfrm>
                      <a:off x="3797" y="492"/>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7182" name="Group 38">
                    <a:extLst>
                      <a:ext uri="{FF2B5EF4-FFF2-40B4-BE49-F238E27FC236}">
                        <a16:creationId xmlns:a16="http://schemas.microsoft.com/office/drawing/2014/main" id="{79AC4438-CD19-4F3D-AEE6-F7585750F1A9}"/>
                      </a:ext>
                    </a:extLst>
                  </p:cNvPr>
                  <p:cNvGrpSpPr>
                    <a:grpSpLocks/>
                  </p:cNvGrpSpPr>
                  <p:nvPr/>
                </p:nvGrpSpPr>
                <p:grpSpPr bwMode="auto">
                  <a:xfrm>
                    <a:off x="3968" y="1091"/>
                    <a:ext cx="688" cy="343"/>
                    <a:chOff x="4064" y="947"/>
                    <a:chExt cx="688" cy="343"/>
                  </a:xfrm>
                </p:grpSpPr>
                <p:sp>
                  <p:nvSpPr>
                    <p:cNvPr id="7183" name="Text Box 39">
                      <a:extLst>
                        <a:ext uri="{FF2B5EF4-FFF2-40B4-BE49-F238E27FC236}">
                          <a16:creationId xmlns:a16="http://schemas.microsoft.com/office/drawing/2014/main" id="{C9DE1DF9-3D64-44F6-A16B-C26C32C94C56}"/>
                        </a:ext>
                      </a:extLst>
                    </p:cNvPr>
                    <p:cNvSpPr txBox="1">
                      <a:spLocks noChangeArrowheads="1"/>
                    </p:cNvSpPr>
                    <p:nvPr/>
                  </p:nvSpPr>
                  <p:spPr bwMode="auto">
                    <a:xfrm>
                      <a:off x="4064" y="947"/>
                      <a:ext cx="446"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solidFill>
                            <a:srgbClr val="000000"/>
                          </a:solidFill>
                          <a:latin typeface="Times New Roman" panose="02020603050405020304" pitchFamily="18" charset="0"/>
                        </a:rPr>
                        <a:t>Ink</a:t>
                      </a:r>
                      <a:endParaRPr lang="en-US" altLang="en-US" dirty="0"/>
                    </a:p>
                  </p:txBody>
                </p:sp>
                <p:sp>
                  <p:nvSpPr>
                    <p:cNvPr id="7184" name="Line 40">
                      <a:extLst>
                        <a:ext uri="{FF2B5EF4-FFF2-40B4-BE49-F238E27FC236}">
                          <a16:creationId xmlns:a16="http://schemas.microsoft.com/office/drawing/2014/main" id="{04746339-4DEC-4EAB-B851-3EC957E3D2FA}"/>
                        </a:ext>
                      </a:extLst>
                    </p:cNvPr>
                    <p:cNvSpPr>
                      <a:spLocks noChangeShapeType="1"/>
                    </p:cNvSpPr>
                    <p:nvPr/>
                  </p:nvSpPr>
                  <p:spPr bwMode="auto">
                    <a:xfrm>
                      <a:off x="4392" y="1089"/>
                      <a:ext cx="360" cy="9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sp>
              <p:nvSpPr>
                <p:cNvPr id="7176" name="Text Box 41">
                  <a:extLst>
                    <a:ext uri="{FF2B5EF4-FFF2-40B4-BE49-F238E27FC236}">
                      <a16:creationId xmlns:a16="http://schemas.microsoft.com/office/drawing/2014/main" id="{AD0B27AA-1F29-4852-A226-BE411E8768A9}"/>
                    </a:ext>
                  </a:extLst>
                </p:cNvPr>
                <p:cNvSpPr txBox="1">
                  <a:spLocks noChangeArrowheads="1"/>
                </p:cNvSpPr>
                <p:nvPr/>
              </p:nvSpPr>
              <p:spPr bwMode="auto">
                <a:xfrm>
                  <a:off x="7614" y="-273"/>
                  <a:ext cx="4604" cy="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dirty="0">
                      <a:latin typeface="Times New Roman" panose="02020603050405020304" pitchFamily="18" charset="0"/>
                    </a:rPr>
                    <a:t>Tape – Label with marker #</a:t>
                  </a:r>
                  <a:endParaRPr lang="en-US" altLang="en-US" sz="3200" dirty="0"/>
                </a:p>
              </p:txBody>
            </p:sp>
            <p:sp>
              <p:nvSpPr>
                <p:cNvPr id="7177" name="Line 42">
                  <a:extLst>
                    <a:ext uri="{FF2B5EF4-FFF2-40B4-BE49-F238E27FC236}">
                      <a16:creationId xmlns:a16="http://schemas.microsoft.com/office/drawing/2014/main" id="{B8293D7E-C99D-40CD-B397-162CB42430C5}"/>
                    </a:ext>
                  </a:extLst>
                </p:cNvPr>
                <p:cNvSpPr>
                  <a:spLocks noChangeShapeType="1"/>
                </p:cNvSpPr>
                <p:nvPr/>
              </p:nvSpPr>
              <p:spPr bwMode="auto">
                <a:xfrm>
                  <a:off x="10044" y="308"/>
                  <a:ext cx="286" cy="54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174" name="Rectangle 43">
                <a:extLst>
                  <a:ext uri="{FF2B5EF4-FFF2-40B4-BE49-F238E27FC236}">
                    <a16:creationId xmlns:a16="http://schemas.microsoft.com/office/drawing/2014/main" id="{936FECE7-43C5-4489-B6BB-26A54E9CDD31}"/>
                  </a:ext>
                </a:extLst>
              </p:cNvPr>
              <p:cNvSpPr>
                <a:spLocks noChangeArrowheads="1"/>
              </p:cNvSpPr>
              <p:nvPr/>
            </p:nvSpPr>
            <p:spPr bwMode="auto">
              <a:xfrm>
                <a:off x="10044" y="789"/>
                <a:ext cx="480" cy="25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28" name="Text Box 39">
              <a:extLst>
                <a:ext uri="{FF2B5EF4-FFF2-40B4-BE49-F238E27FC236}">
                  <a16:creationId xmlns:a16="http://schemas.microsoft.com/office/drawing/2014/main" id="{AA5D8893-442A-4A8C-93BD-D00BCBDCAB4A}"/>
                </a:ext>
              </a:extLst>
            </p:cNvPr>
            <p:cNvSpPr txBox="1">
              <a:spLocks noChangeArrowheads="1"/>
            </p:cNvSpPr>
            <p:nvPr/>
          </p:nvSpPr>
          <p:spPr bwMode="auto">
            <a:xfrm>
              <a:off x="5763156" y="2693059"/>
              <a:ext cx="1010713" cy="49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000" dirty="0">
                  <a:solidFill>
                    <a:srgbClr val="000000"/>
                  </a:solidFill>
                  <a:latin typeface="Times New Roman" panose="02020603050405020304" pitchFamily="18" charset="0"/>
                </a:rPr>
                <a:t>Water</a:t>
              </a:r>
              <a:endParaRPr lang="en-US" altLang="en-US" dirty="0"/>
            </a:p>
          </p:txBody>
        </p:sp>
        <p:sp>
          <p:nvSpPr>
            <p:cNvPr id="29" name="Line 40">
              <a:extLst>
                <a:ext uri="{FF2B5EF4-FFF2-40B4-BE49-F238E27FC236}">
                  <a16:creationId xmlns:a16="http://schemas.microsoft.com/office/drawing/2014/main" id="{41965095-B407-4038-8F5D-D7EE70EB632A}"/>
                </a:ext>
              </a:extLst>
            </p:cNvPr>
            <p:cNvSpPr>
              <a:spLocks noChangeShapeType="1"/>
            </p:cNvSpPr>
            <p:nvPr/>
          </p:nvSpPr>
          <p:spPr bwMode="auto">
            <a:xfrm>
              <a:off x="6525469" y="2882312"/>
              <a:ext cx="627339"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3" name="Group 32"/>
          <p:cNvGrpSpPr/>
          <p:nvPr/>
        </p:nvGrpSpPr>
        <p:grpSpPr>
          <a:xfrm>
            <a:off x="7029450" y="2357438"/>
            <a:ext cx="2114549" cy="1786469"/>
            <a:chOff x="7315200" y="2428883"/>
            <a:chExt cx="2114549" cy="1786469"/>
          </a:xfrm>
        </p:grpSpPr>
        <p:sp>
          <p:nvSpPr>
            <p:cNvPr id="30" name="Rectangle 29"/>
            <p:cNvSpPr/>
            <p:nvPr/>
          </p:nvSpPr>
          <p:spPr>
            <a:xfrm>
              <a:off x="7315200" y="3236623"/>
              <a:ext cx="2114549" cy="978729"/>
            </a:xfrm>
            <a:prstGeom prst="rect">
              <a:avLst/>
            </a:prstGeom>
            <a:solidFill>
              <a:srgbClr val="FF0000"/>
            </a:solidFill>
          </p:spPr>
          <p:txBody>
            <a:bodyPr wrap="square">
              <a:spAutoFit/>
            </a:bodyPr>
            <a:lstStyle/>
            <a:p>
              <a:pPr algn="ctr">
                <a:lnSpc>
                  <a:spcPct val="80000"/>
                </a:lnSpc>
              </a:pPr>
              <a:r>
                <a:rPr lang="en-US" altLang="en-US" sz="2400" b="1" dirty="0">
                  <a:latin typeface="Times New Roman" panose="02020603050405020304" pitchFamily="18" charset="0"/>
                </a:rPr>
                <a:t>Don’t let the ink touch the water!</a:t>
              </a:r>
            </a:p>
          </p:txBody>
        </p:sp>
        <p:cxnSp>
          <p:nvCxnSpPr>
            <p:cNvPr id="32" name="Straight Arrow Connector 31"/>
            <p:cNvCxnSpPr>
              <a:stCxn id="30" idx="0"/>
            </p:cNvCxnSpPr>
            <p:nvPr/>
          </p:nvCxnSpPr>
          <p:spPr>
            <a:xfrm flipH="1" flipV="1">
              <a:off x="8043863" y="2428883"/>
              <a:ext cx="328612" cy="80774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556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F66C80A-51D4-4C67-928D-39BDEDAADA3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38667" t="41667" r="21875" b="41919"/>
          <a:stretch>
            <a:fillRect/>
          </a:stretch>
        </p:blipFill>
        <p:spPr bwMode="auto">
          <a:xfrm>
            <a:off x="923924" y="1233486"/>
            <a:ext cx="7344630" cy="19097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195" name="TextBox 26">
            <a:extLst>
              <a:ext uri="{FF2B5EF4-FFF2-40B4-BE49-F238E27FC236}">
                <a16:creationId xmlns:a16="http://schemas.microsoft.com/office/drawing/2014/main" id="{AE8EB98F-8B4A-406D-A88C-43A2520A74AC}"/>
              </a:ext>
            </a:extLst>
          </p:cNvPr>
          <p:cNvSpPr txBox="1">
            <a:spLocks noChangeArrowheads="1"/>
          </p:cNvSpPr>
          <p:nvPr/>
        </p:nvSpPr>
        <p:spPr bwMode="auto">
          <a:xfrm>
            <a:off x="114304" y="3484543"/>
            <a:ext cx="8686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2400" b="1" dirty="0">
                <a:latin typeface="Times New Roman" pitchFamily="18" charset="0"/>
                <a:cs typeface="Times New Roman" pitchFamily="18" charset="0"/>
              </a:rPr>
              <a:t>2.  Analysis – Answer these questions based on the results.</a:t>
            </a:r>
            <a:endParaRPr lang="en-US" sz="2400" dirty="0">
              <a:latin typeface="Times New Roman" pitchFamily="18" charset="0"/>
              <a:cs typeface="Times New Roman" pitchFamily="18" charset="0"/>
            </a:endParaRPr>
          </a:p>
          <a:p>
            <a:pPr algn="just" eaLnBrk="1" hangingPunct="1"/>
            <a:endParaRPr lang="en-US" alt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 Do all the samples look the same?  Why or why not?</a:t>
            </a:r>
          </a:p>
          <a:p>
            <a:r>
              <a:rPr lang="en-US" sz="2400" dirty="0">
                <a:latin typeface="Times New Roman" pitchFamily="18" charset="0"/>
                <a:cs typeface="Times New Roman" pitchFamily="18" charset="0"/>
              </a:rPr>
              <a:t> </a:t>
            </a:r>
          </a:p>
          <a:p>
            <a:pPr lvl="0"/>
            <a:r>
              <a:rPr lang="en-US" sz="2400" dirty="0">
                <a:latin typeface="Times New Roman" pitchFamily="18" charset="0"/>
                <a:cs typeface="Times New Roman" pitchFamily="18" charset="0"/>
              </a:rPr>
              <a:t>B. Identify each of these:   Solvent = ___________________ </a:t>
            </a:r>
          </a:p>
          <a:p>
            <a:pPr lvl="0"/>
            <a:r>
              <a:rPr lang="en-US" sz="2400" dirty="0">
                <a:latin typeface="Times New Roman" pitchFamily="18" charset="0"/>
                <a:cs typeface="Times New Roman" pitchFamily="18" charset="0"/>
              </a:rPr>
              <a:t>			        Solute = ___________________</a:t>
            </a:r>
          </a:p>
          <a:p>
            <a:pPr lvl="0"/>
            <a:endParaRPr lang="en-US" sz="2400" dirty="0">
              <a:latin typeface="Times New Roman" pitchFamily="18" charset="0"/>
              <a:cs typeface="Times New Roman" pitchFamily="18" charset="0"/>
            </a:endParaRPr>
          </a:p>
        </p:txBody>
      </p:sp>
      <p:sp>
        <p:nvSpPr>
          <p:cNvPr id="8196" name="TextBox 28">
            <a:extLst>
              <a:ext uri="{FF2B5EF4-FFF2-40B4-BE49-F238E27FC236}">
                <a16:creationId xmlns:a16="http://schemas.microsoft.com/office/drawing/2014/main" id="{3424121E-5934-497A-91A0-1240DF4C7B7F}"/>
              </a:ext>
            </a:extLst>
          </p:cNvPr>
          <p:cNvSpPr txBox="1">
            <a:spLocks noChangeArrowheads="1"/>
          </p:cNvSpPr>
          <p:nvPr/>
        </p:nvSpPr>
        <p:spPr bwMode="auto">
          <a:xfrm>
            <a:off x="0" y="197316"/>
            <a:ext cx="84423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400" b="1" dirty="0">
                <a:latin typeface="Times New Roman" panose="02020603050405020304" pitchFamily="18" charset="0"/>
                <a:cs typeface="Times New Roman" panose="02020603050405020304" pitchFamily="18" charset="0"/>
              </a:rPr>
              <a:t>1. Complete the chart on your worksheet and then answer the questions on your worksheet.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Rectangle 4"/>
          <p:cNvSpPr>
            <a:spLocks noChangeArrowheads="1"/>
          </p:cNvSpPr>
          <p:nvPr/>
        </p:nvSpPr>
        <p:spPr bwMode="auto">
          <a:xfrm>
            <a:off x="14288" y="233839"/>
            <a:ext cx="7465219" cy="1143000"/>
          </a:xfrm>
          <a:prstGeom prst="rect">
            <a:avLst/>
          </a:prstGeom>
          <a:noFill/>
          <a:ln w="9525">
            <a:noFill/>
            <a:miter lim="800000"/>
            <a:headEnd/>
            <a:tailEnd/>
          </a:ln>
          <a:effectLst/>
        </p:spPr>
        <p:txBody>
          <a:bodyPr lIns="93071" tIns="46536" rIns="93071" bIns="46536" anchor="b"/>
          <a:lstStyle/>
          <a:p>
            <a:pPr defTabSz="857250" fontAlgn="base">
              <a:spcBef>
                <a:spcPct val="0"/>
              </a:spcBef>
              <a:spcAft>
                <a:spcPct val="0"/>
              </a:spcAft>
            </a:pPr>
            <a:endParaRPr lang="en-US" sz="3469" dirty="0">
              <a:solidFill>
                <a:srgbClr val="333399">
                  <a:lumMod val="75000"/>
                </a:srgbClr>
              </a:solidFill>
              <a:latin typeface="GrilledCheese BTN Toasted" pitchFamily="34" charset="0"/>
            </a:endParaRPr>
          </a:p>
        </p:txBody>
      </p:sp>
      <p:sp>
        <p:nvSpPr>
          <p:cNvPr id="118793" name="Text Box 9"/>
          <p:cNvSpPr txBox="1">
            <a:spLocks noChangeArrowheads="1"/>
          </p:cNvSpPr>
          <p:nvPr/>
        </p:nvSpPr>
        <p:spPr bwMode="auto">
          <a:xfrm>
            <a:off x="185737" y="1145182"/>
            <a:ext cx="7465220" cy="4156632"/>
          </a:xfrm>
          <a:prstGeom prst="rect">
            <a:avLst/>
          </a:prstGeom>
          <a:noFill/>
          <a:ln w="9525">
            <a:noFill/>
            <a:miter lim="800000"/>
            <a:headEnd/>
            <a:tailEnd/>
          </a:ln>
          <a:effectLst/>
        </p:spPr>
        <p:txBody>
          <a:bodyPr wrap="square" lIns="93071" tIns="46536" rIns="93071" bIns="46536">
            <a:spAutoFit/>
          </a:bodyPr>
          <a:lstStyle/>
          <a:p>
            <a:pPr eaLnBrk="0" fontAlgn="base" hangingPunct="0"/>
            <a:r>
              <a:rPr lang="en-US" sz="2400" b="1" dirty="0">
                <a:latin typeface="Times New Roman" panose="02020603050405020304" pitchFamily="18" charset="0"/>
                <a:cs typeface="Times New Roman" panose="02020603050405020304" pitchFamily="18" charset="0"/>
              </a:rPr>
              <a:t>Watch the video to answer these questions.</a:t>
            </a:r>
          </a:p>
          <a:p>
            <a:pPr eaLnBrk="0" fontAlgn="base" hangingPunct="0"/>
            <a:endParaRPr lang="en-US" sz="2400" dirty="0">
              <a:latin typeface="Times New Roman" panose="02020603050405020304" pitchFamily="18" charset="0"/>
              <a:cs typeface="Times New Roman" panose="02020603050405020304" pitchFamily="18" charset="0"/>
            </a:endParaRPr>
          </a:p>
          <a:p>
            <a:pPr marL="457200" indent="-457200" eaLnBrk="0" fontAlgn="base" hangingPunct="0">
              <a:buAutoNum type="arabicPeriod"/>
            </a:pPr>
            <a:r>
              <a:rPr lang="en-US" sz="2400" dirty="0">
                <a:latin typeface="Times New Roman" panose="02020603050405020304" pitchFamily="18" charset="0"/>
                <a:cs typeface="Times New Roman" panose="02020603050405020304" pitchFamily="18" charset="0"/>
              </a:rPr>
              <a:t>What type of trees have leaves that change colors?</a:t>
            </a:r>
          </a:p>
          <a:p>
            <a:pPr marL="457200" indent="-457200" eaLnBrk="0" fontAlgn="base" hangingPunct="0">
              <a:buAutoNum type="arabicPeriod"/>
            </a:pPr>
            <a:endParaRPr lang="en-US" sz="2400" dirty="0">
              <a:latin typeface="Times New Roman" panose="02020603050405020304" pitchFamily="18" charset="0"/>
              <a:cs typeface="Times New Roman" panose="02020603050405020304" pitchFamily="18" charset="0"/>
            </a:endParaRPr>
          </a:p>
          <a:p>
            <a:pPr marL="457200" indent="-457200" eaLnBrk="0" fontAlgn="base" hangingPunct="0">
              <a:buAutoNum type="arabicPeriod"/>
            </a:pPr>
            <a:r>
              <a:rPr lang="en-US" sz="2400" dirty="0">
                <a:latin typeface="Times New Roman" panose="02020603050405020304" pitchFamily="18" charset="0"/>
                <a:cs typeface="Times New Roman" panose="02020603050405020304" pitchFamily="18" charset="0"/>
              </a:rPr>
              <a:t>Why are the leaves on most trees green?</a:t>
            </a:r>
          </a:p>
          <a:p>
            <a:pPr marL="457200" indent="-457200" eaLnBrk="0" fontAlgn="base" hangingPunct="0">
              <a:buAutoNum type="arabicPeriod"/>
            </a:pPr>
            <a:endParaRPr lang="en-US" sz="2400" dirty="0">
              <a:latin typeface="Times New Roman" panose="02020603050405020304" pitchFamily="18" charset="0"/>
              <a:cs typeface="Times New Roman" panose="02020603050405020304" pitchFamily="18" charset="0"/>
            </a:endParaRPr>
          </a:p>
          <a:p>
            <a:pPr marL="457200" indent="-457200" eaLnBrk="0" fontAlgn="base" hangingPunct="0">
              <a:buAutoNum type="arabicPeriod"/>
            </a:pPr>
            <a:r>
              <a:rPr lang="en-US" sz="2400" dirty="0">
                <a:latin typeface="Times New Roman" panose="02020603050405020304" pitchFamily="18" charset="0"/>
                <a:cs typeface="Times New Roman" panose="02020603050405020304" pitchFamily="18" charset="0"/>
              </a:rPr>
              <a:t>How are these green structures used in trees?</a:t>
            </a:r>
          </a:p>
          <a:p>
            <a:pPr marL="457200" indent="-457200" eaLnBrk="0" fontAlgn="base" hangingPunct="0">
              <a:buAutoNum type="arabicPeriod"/>
            </a:pPr>
            <a:endParaRPr lang="en-US" sz="2400" dirty="0">
              <a:latin typeface="Times New Roman" panose="02020603050405020304" pitchFamily="18" charset="0"/>
              <a:cs typeface="Times New Roman" panose="02020603050405020304" pitchFamily="18" charset="0"/>
            </a:endParaRPr>
          </a:p>
          <a:p>
            <a:pPr marL="457200" indent="-457200" eaLnBrk="0" fontAlgn="base" hangingPunct="0">
              <a:buAutoNum type="arabicPeriod"/>
            </a:pPr>
            <a:r>
              <a:rPr lang="en-US" sz="2400" dirty="0">
                <a:latin typeface="Times New Roman" panose="02020603050405020304" pitchFamily="18" charset="0"/>
                <a:cs typeface="Times New Roman" panose="02020603050405020304" pitchFamily="18" charset="0"/>
              </a:rPr>
              <a:t>What color of pigments are found in leaves?</a:t>
            </a:r>
          </a:p>
          <a:p>
            <a:pPr marL="457200" indent="-457200" eaLnBrk="0" fontAlgn="base" hangingPunct="0">
              <a:buAutoNum type="arabicPeriod"/>
            </a:pPr>
            <a:endParaRPr lang="en-US" sz="2400" dirty="0">
              <a:latin typeface="Times New Roman" panose="02020603050405020304" pitchFamily="18" charset="0"/>
              <a:cs typeface="Times New Roman" panose="02020603050405020304" pitchFamily="18" charset="0"/>
            </a:endParaRPr>
          </a:p>
          <a:p>
            <a:pPr marL="457200" indent="-457200" eaLnBrk="0" fontAlgn="base" hangingPunct="0">
              <a:buAutoNum type="arabicPeriod"/>
            </a:pPr>
            <a:r>
              <a:rPr lang="en-US" sz="2400" dirty="0">
                <a:latin typeface="Times New Roman" panose="02020603050405020304" pitchFamily="18" charset="0"/>
                <a:cs typeface="Times New Roman" panose="02020603050405020304" pitchFamily="18" charset="0"/>
              </a:rPr>
              <a:t>Why can’t we see these pigments except in the fall?</a:t>
            </a:r>
          </a:p>
        </p:txBody>
      </p:sp>
      <p:sp>
        <p:nvSpPr>
          <p:cNvPr id="10" name="TextBox 9"/>
          <p:cNvSpPr txBox="1"/>
          <p:nvPr/>
        </p:nvSpPr>
        <p:spPr>
          <a:xfrm>
            <a:off x="14287" y="20645"/>
            <a:ext cx="9115425" cy="784830"/>
          </a:xfrm>
          <a:prstGeom prst="rect">
            <a:avLst/>
          </a:prstGeom>
          <a:solidFill>
            <a:srgbClr val="FF0000"/>
          </a:solidFill>
        </p:spPr>
        <p:txBody>
          <a:bodyPr wrap="square" rtlCol="0">
            <a:spAutoFit/>
          </a:bodyPr>
          <a:lstStyle/>
          <a:p>
            <a:pPr defTabSz="857250" fontAlgn="base">
              <a:spcBef>
                <a:spcPct val="0"/>
              </a:spcBef>
              <a:spcAft>
                <a:spcPct val="0"/>
              </a:spcAft>
            </a:pPr>
            <a:r>
              <a:rPr lang="en-US" sz="4500" kern="10" dirty="0">
                <a:ln w="31750">
                  <a:noFill/>
                  <a:round/>
                  <a:headEnd/>
                  <a:tailEnd/>
                </a:ln>
                <a:latin typeface="Cooper Black" panose="0208090404030B020404" pitchFamily="18" charset="0"/>
              </a:rPr>
              <a:t>Going Further – Fall Colors</a:t>
            </a:r>
          </a:p>
        </p:txBody>
      </p:sp>
      <p:pic>
        <p:nvPicPr>
          <p:cNvPr id="5" name="Picture 2" descr="C:\Users\Tracy\AppData\Local\Microsoft\Windows\Temporary Internet Files\Content.IE5\7MESSNV1\MC900432653[1].png">
            <a:hlinkClick r:id="rId3"/>
            <a:extLst>
              <a:ext uri="{FF2B5EF4-FFF2-40B4-BE49-F238E27FC236}">
                <a16:creationId xmlns:a16="http://schemas.microsoft.com/office/drawing/2014/main" id="{D792B259-63E0-46EE-AFF0-6948807655D7}"/>
              </a:ext>
            </a:extLst>
          </p:cNvPr>
          <p:cNvPicPr>
            <a:picLocks noChangeAspect="1" noChangeArrowheads="1"/>
          </p:cNvPicPr>
          <p:nvPr/>
        </p:nvPicPr>
        <p:blipFill>
          <a:blip r:embed="rId4" cstate="print"/>
          <a:srcRect/>
          <a:stretch>
            <a:fillRect/>
          </a:stretch>
        </p:blipFill>
        <p:spPr bwMode="auto">
          <a:xfrm>
            <a:off x="7239018" y="5138755"/>
            <a:ext cx="1719245" cy="1719245"/>
          </a:xfrm>
          <a:prstGeom prst="rect">
            <a:avLst/>
          </a:prstGeom>
          <a:noFill/>
        </p:spPr>
      </p:pic>
    </p:spTree>
    <p:extLst>
      <p:ext uri="{BB962C8B-B14F-4D97-AF65-F5344CB8AC3E}">
        <p14:creationId xmlns:p14="http://schemas.microsoft.com/office/powerpoint/2010/main" val="60924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
            <a:extLst>
              <a:ext uri="{FF2B5EF4-FFF2-40B4-BE49-F238E27FC236}">
                <a16:creationId xmlns:a16="http://schemas.microsoft.com/office/drawing/2014/main" id="{3E0DEDD1-FC0F-4305-9827-8959369426D9}"/>
              </a:ext>
            </a:extLst>
          </p:cNvPr>
          <p:cNvSpPr txBox="1">
            <a:spLocks noChangeArrowheads="1"/>
          </p:cNvSpPr>
          <p:nvPr/>
        </p:nvSpPr>
        <p:spPr>
          <a:xfrm>
            <a:off x="0" y="-126612"/>
            <a:ext cx="9144000" cy="715963"/>
          </a:xfrm>
          <a:prstGeom prst="rect">
            <a:avLst/>
          </a:prstGeom>
          <a:gradFill rotWithShape="0">
            <a:gsLst>
              <a:gs pos="0">
                <a:srgbClr val="FF3399"/>
              </a:gs>
              <a:gs pos="25000">
                <a:srgbClr val="FF6633"/>
              </a:gs>
              <a:gs pos="50000">
                <a:srgbClr val="FFFF00"/>
              </a:gs>
              <a:gs pos="75000">
                <a:srgbClr val="01A78F"/>
              </a:gs>
              <a:gs pos="100000">
                <a:srgbClr val="3366FF"/>
              </a:gs>
            </a:gsLst>
            <a:lin ang="5400000"/>
          </a:grad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000" b="1" dirty="0">
                <a:latin typeface="Times New Roman" panose="02020603050405020304" pitchFamily="18" charset="0"/>
                <a:cs typeface="Times New Roman" panose="02020603050405020304" pitchFamily="18" charset="0"/>
              </a:rPr>
              <a:t>Scientific “Tie Dye” Shirts</a:t>
            </a:r>
          </a:p>
        </p:txBody>
      </p:sp>
      <p:sp>
        <p:nvSpPr>
          <p:cNvPr id="26" name="TextBox 25">
            <a:extLst>
              <a:ext uri="{FF2B5EF4-FFF2-40B4-BE49-F238E27FC236}">
                <a16:creationId xmlns:a16="http://schemas.microsoft.com/office/drawing/2014/main" id="{88B7686B-2E3D-42FB-B816-8A8BCC0D34B0}"/>
              </a:ext>
            </a:extLst>
          </p:cNvPr>
          <p:cNvSpPr txBox="1"/>
          <p:nvPr/>
        </p:nvSpPr>
        <p:spPr>
          <a:xfrm>
            <a:off x="260803" y="856241"/>
            <a:ext cx="8752570" cy="1815882"/>
          </a:xfrm>
          <a:prstGeom prst="rect">
            <a:avLst/>
          </a:prstGeom>
          <a:noFill/>
        </p:spPr>
        <p:txBody>
          <a:bodyPr wrap="square" rtlCol="0">
            <a:spAutoFit/>
          </a:bodyPr>
          <a:lstStyle/>
          <a:p>
            <a:pPr algn="just"/>
            <a:r>
              <a:rPr lang="en-US" sz="2800" b="1" i="1" dirty="0">
                <a:latin typeface="Times New Roman" pitchFamily="18" charset="0"/>
                <a:cs typeface="Times New Roman" pitchFamily="18" charset="0"/>
              </a:rPr>
              <a:t>For this activity we will be using round filter paper, permanent markers, and rubbing alcohol.   Unlike the markers from the first activity, permanent markers do not dissolve in water.</a:t>
            </a:r>
          </a:p>
        </p:txBody>
      </p:sp>
      <p:sp>
        <p:nvSpPr>
          <p:cNvPr id="27" name="Rectangle 26">
            <a:extLst>
              <a:ext uri="{FF2B5EF4-FFF2-40B4-BE49-F238E27FC236}">
                <a16:creationId xmlns:a16="http://schemas.microsoft.com/office/drawing/2014/main" id="{92D257C0-235A-4662-B30C-51CA54B9649F}"/>
              </a:ext>
            </a:extLst>
          </p:cNvPr>
          <p:cNvSpPr/>
          <p:nvPr/>
        </p:nvSpPr>
        <p:spPr>
          <a:xfrm>
            <a:off x="419424" y="2781627"/>
            <a:ext cx="8435328" cy="1384995"/>
          </a:xfrm>
          <a:prstGeom prst="rect">
            <a:avLst/>
          </a:prstGeom>
        </p:spPr>
        <p:txBody>
          <a:bodyPr wrap="square">
            <a:spAutoFit/>
          </a:bodyPr>
          <a:lstStyle/>
          <a:p>
            <a:pPr algn="ctr"/>
            <a:r>
              <a:rPr lang="en-US" sz="2800" b="1" i="1" dirty="0">
                <a:latin typeface="Times New Roman" pitchFamily="18" charset="0"/>
                <a:cs typeface="Times New Roman" pitchFamily="18" charset="0"/>
              </a:rPr>
              <a:t>What is our </a:t>
            </a:r>
            <a:r>
              <a:rPr lang="en-US" sz="2800" b="1" i="1" u="sng" dirty="0">
                <a:latin typeface="Times New Roman" pitchFamily="18" charset="0"/>
                <a:cs typeface="Times New Roman" pitchFamily="18" charset="0"/>
              </a:rPr>
              <a:t>solute</a:t>
            </a:r>
            <a:r>
              <a:rPr lang="en-US" sz="2800" b="1" i="1" dirty="0">
                <a:latin typeface="Times New Roman" pitchFamily="18" charset="0"/>
                <a:cs typeface="Times New Roman" pitchFamily="18" charset="0"/>
              </a:rPr>
              <a:t> and </a:t>
            </a:r>
            <a:r>
              <a:rPr lang="en-US" sz="2800" b="1" i="1" u="sng" dirty="0">
                <a:latin typeface="Times New Roman" pitchFamily="18" charset="0"/>
                <a:cs typeface="Times New Roman" pitchFamily="18" charset="0"/>
              </a:rPr>
              <a:t>solvent</a:t>
            </a:r>
            <a:r>
              <a:rPr lang="en-US" sz="2800" b="1" i="1" dirty="0">
                <a:latin typeface="Times New Roman" pitchFamily="18" charset="0"/>
                <a:cs typeface="Times New Roman" pitchFamily="18" charset="0"/>
              </a:rPr>
              <a:t>? </a:t>
            </a:r>
          </a:p>
          <a:p>
            <a:pPr algn="ctr"/>
            <a:endParaRPr lang="en-US" sz="2800" b="1" i="1" dirty="0">
              <a:latin typeface="Times New Roman" pitchFamily="18" charset="0"/>
              <a:cs typeface="Times New Roman" pitchFamily="18" charset="0"/>
            </a:endParaRPr>
          </a:p>
          <a:p>
            <a:pPr algn="ctr"/>
            <a:r>
              <a:rPr lang="en-US" sz="2800" b="1" i="1" dirty="0">
                <a:latin typeface="Times New Roman" pitchFamily="18" charset="0"/>
                <a:cs typeface="Times New Roman" pitchFamily="18" charset="0"/>
              </a:rPr>
              <a:t>Solute = _____________  Solvent = ______________</a:t>
            </a:r>
          </a:p>
        </p:txBody>
      </p:sp>
      <p:sp>
        <p:nvSpPr>
          <p:cNvPr id="28" name="TextBox 27">
            <a:extLst>
              <a:ext uri="{FF2B5EF4-FFF2-40B4-BE49-F238E27FC236}">
                <a16:creationId xmlns:a16="http://schemas.microsoft.com/office/drawing/2014/main" id="{93E76AB0-F604-4B2C-A8FA-DE7B7C355953}"/>
              </a:ext>
            </a:extLst>
          </p:cNvPr>
          <p:cNvSpPr txBox="1"/>
          <p:nvPr/>
        </p:nvSpPr>
        <p:spPr>
          <a:xfrm>
            <a:off x="269034" y="4538940"/>
            <a:ext cx="8763000" cy="2062103"/>
          </a:xfrm>
          <a:prstGeom prst="rect">
            <a:avLst/>
          </a:prstGeom>
          <a:noFill/>
        </p:spPr>
        <p:txBody>
          <a:bodyPr wrap="square" rtlCol="0">
            <a:spAutoFit/>
          </a:bodyPr>
          <a:lstStyle/>
          <a:p>
            <a:r>
              <a:rPr lang="en-US" sz="3200" b="1" dirty="0">
                <a:solidFill>
                  <a:srgbClr val="FF0000"/>
                </a:solidFill>
                <a:latin typeface="Times New Roman" pitchFamily="18" charset="0"/>
                <a:cs typeface="Times New Roman" pitchFamily="18" charset="0"/>
              </a:rPr>
              <a:t>Before we begin …</a:t>
            </a:r>
          </a:p>
          <a:p>
            <a:r>
              <a:rPr lang="en-US" sz="3200" b="1" dirty="0">
                <a:solidFill>
                  <a:srgbClr val="FF0000"/>
                </a:solidFill>
                <a:latin typeface="Times New Roman" pitchFamily="18" charset="0"/>
                <a:cs typeface="Times New Roman" pitchFamily="18" charset="0"/>
              </a:rPr>
              <a:t>1) You must wear </a:t>
            </a:r>
            <a:r>
              <a:rPr lang="en-US" sz="3200" b="1" u="sng" dirty="0">
                <a:solidFill>
                  <a:srgbClr val="FF0000"/>
                </a:solidFill>
                <a:latin typeface="Times New Roman" pitchFamily="18" charset="0"/>
                <a:cs typeface="Times New Roman" pitchFamily="18" charset="0"/>
              </a:rPr>
              <a:t>goggles (or glasses)</a:t>
            </a:r>
            <a:r>
              <a:rPr lang="en-US" sz="3200" b="1" dirty="0">
                <a:solidFill>
                  <a:srgbClr val="FF0000"/>
                </a:solidFill>
                <a:latin typeface="Times New Roman" pitchFamily="18" charset="0"/>
                <a:cs typeface="Times New Roman" pitchFamily="18" charset="0"/>
              </a:rPr>
              <a:t>.</a:t>
            </a:r>
          </a:p>
          <a:p>
            <a:r>
              <a:rPr lang="en-US" sz="3200" b="1" dirty="0">
                <a:solidFill>
                  <a:srgbClr val="FF0000"/>
                </a:solidFill>
                <a:latin typeface="Times New Roman" pitchFamily="18" charset="0"/>
                <a:cs typeface="Times New Roman" pitchFamily="18" charset="0"/>
              </a:rPr>
              <a:t>2) You might want to wear an </a:t>
            </a:r>
            <a:r>
              <a:rPr lang="en-US" sz="3200" b="1" u="sng" dirty="0">
                <a:solidFill>
                  <a:srgbClr val="FF0000"/>
                </a:solidFill>
                <a:latin typeface="Times New Roman" pitchFamily="18" charset="0"/>
                <a:cs typeface="Times New Roman" pitchFamily="18" charset="0"/>
              </a:rPr>
              <a:t>apron</a:t>
            </a:r>
            <a:r>
              <a:rPr lang="en-US" sz="3200" b="1" dirty="0">
                <a:solidFill>
                  <a:srgbClr val="FF0000"/>
                </a:solidFill>
                <a:latin typeface="Times New Roman" pitchFamily="18" charset="0"/>
                <a:cs typeface="Times New Roman" pitchFamily="18" charset="0"/>
              </a:rPr>
              <a:t>.</a:t>
            </a:r>
          </a:p>
          <a:p>
            <a:r>
              <a:rPr lang="en-US" sz="3200" b="1" dirty="0">
                <a:solidFill>
                  <a:srgbClr val="FF0000"/>
                </a:solidFill>
                <a:latin typeface="Times New Roman" pitchFamily="18" charset="0"/>
                <a:cs typeface="Times New Roman" pitchFamily="18" charset="0"/>
              </a:rPr>
              <a:t>3) </a:t>
            </a:r>
            <a:r>
              <a:rPr lang="en-US" sz="3200" b="1" u="sng" dirty="0">
                <a:solidFill>
                  <a:srgbClr val="FF0000"/>
                </a:solidFill>
                <a:latin typeface="Times New Roman" pitchFamily="18" charset="0"/>
                <a:cs typeface="Times New Roman" pitchFamily="18" charset="0"/>
              </a:rPr>
              <a:t>Do not sniff </a:t>
            </a:r>
            <a:r>
              <a:rPr lang="en-US" sz="3200" b="1" dirty="0">
                <a:solidFill>
                  <a:srgbClr val="FF0000"/>
                </a:solidFill>
                <a:latin typeface="Times New Roman" pitchFamily="18" charset="0"/>
                <a:cs typeface="Times New Roman" pitchFamily="18" charset="0"/>
              </a:rPr>
              <a:t>directly from the cup or shirt!</a:t>
            </a:r>
            <a:endParaRPr lang="en-US" sz="2000" b="1" dirty="0">
              <a:solidFill>
                <a:srgbClr val="FF0000"/>
              </a:solidFill>
              <a:latin typeface="Times New Roman" pitchFamily="18" charset="0"/>
              <a:cs typeface="Times New Roman" pitchFamily="18" charset="0"/>
            </a:endParaRPr>
          </a:p>
        </p:txBody>
      </p:sp>
      <p:pic>
        <p:nvPicPr>
          <p:cNvPr id="29" name="Picture 3" descr="C:\Users\ttomm\AppData\Local\Microsoft\Windows\INetCache\IE\KMLN7IFM\MC900370910[1].wmf">
            <a:extLst>
              <a:ext uri="{FF2B5EF4-FFF2-40B4-BE49-F238E27FC236}">
                <a16:creationId xmlns:a16="http://schemas.microsoft.com/office/drawing/2014/main" id="{903E98FF-01A8-444C-B5FD-ACDB0D2F1042}"/>
              </a:ext>
            </a:extLst>
          </p:cNvPr>
          <p:cNvPicPr>
            <a:picLocks noChangeAspect="1" noChangeArrowheads="1"/>
          </p:cNvPicPr>
          <p:nvPr/>
        </p:nvPicPr>
        <p:blipFill>
          <a:blip r:embed="rId2" cstate="print"/>
          <a:srcRect/>
          <a:stretch>
            <a:fillRect/>
          </a:stretch>
        </p:blipFill>
        <p:spPr bwMode="auto">
          <a:xfrm>
            <a:off x="7282514" y="4667660"/>
            <a:ext cx="1432278" cy="124974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2188"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92188"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TotalTime>
  <Words>1052</Words>
  <Application>Microsoft Office PowerPoint</Application>
  <PresentationFormat>On-screen Show (4:3)</PresentationFormat>
  <Paragraphs>121</Paragraphs>
  <Slides>11</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Cooper Black</vt:lpstr>
      <vt:lpstr>GrilledCheese BTN Toasted</vt:lpstr>
      <vt:lpstr>Times New Roman</vt:lpstr>
      <vt:lpstr>Default Design</vt:lpstr>
      <vt:lpstr>Office Theme</vt:lpstr>
      <vt:lpstr>PowerPoint Presentation</vt:lpstr>
      <vt:lpstr>What is chromatography?</vt:lpstr>
      <vt:lpstr>PowerPoint Presentation</vt:lpstr>
      <vt:lpstr>Solutions</vt:lpstr>
      <vt:lpstr>Part B: Chromatography Challenge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STEAM CHALLENGES</dc:title>
  <dc:creator>Tracy Tomm</dc:creator>
  <cp:lastModifiedBy>Tracy Tomm</cp:lastModifiedBy>
  <cp:revision>69</cp:revision>
  <dcterms:created xsi:type="dcterms:W3CDTF">2019-08-01T17:06:29Z</dcterms:created>
  <dcterms:modified xsi:type="dcterms:W3CDTF">2020-03-05T01:29:03Z</dcterms:modified>
</cp:coreProperties>
</file>