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728" r:id="rId2"/>
    <p:sldId id="639" r:id="rId3"/>
    <p:sldId id="627" r:id="rId4"/>
    <p:sldId id="636" r:id="rId5"/>
    <p:sldId id="637" r:id="rId6"/>
    <p:sldId id="634" r:id="rId7"/>
    <p:sldId id="628" r:id="rId8"/>
    <p:sldId id="635" r:id="rId9"/>
    <p:sldId id="631" r:id="rId10"/>
    <p:sldId id="632" r:id="rId11"/>
    <p:sldId id="630" r:id="rId12"/>
    <p:sldId id="749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00"/>
    <a:srgbClr val="87BC99"/>
    <a:srgbClr val="A0A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60" autoAdjust="0"/>
    <p:restoredTop sz="94660"/>
  </p:normalViewPr>
  <p:slideViewPr>
    <p:cSldViewPr>
      <p:cViewPr varScale="1">
        <p:scale>
          <a:sx n="91" d="100"/>
          <a:sy n="91" d="100"/>
        </p:scale>
        <p:origin x="2979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856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A7307C9-CBB7-49FB-85DA-DD3099074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45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6426"/>
            <a:ext cx="560832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4F1E604-0C6E-45AF-87F1-3C0ADDFB4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1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E7BC1-FAE9-4B06-B7A6-2DB38F9D81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6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B900E-5AF7-4944-BE98-E0C96E12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ED636-90AB-4642-A735-A537DC223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B5564-7640-4762-B711-74B02A4AC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BC14C-6E83-43EC-B2DE-9BF55FDFB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D9CC4-887F-4F4E-8656-94B372CC5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B2B51-23C1-4946-92D0-0105B4F94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732E1-17A7-4B89-89B8-A885B30B0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AD231-0EF4-4EAB-961E-053B799F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16B44-950E-434A-8E9B-7D12480E1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A5FB0-0E83-4FD0-998A-E304C62DA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D26E0-6BBF-4117-BEB6-D89FEAF0D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3E0DC8E-DA65-432F-82CB-F7A70409B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document/d/15wxjmL-uHQPXDKOxmZXtU_gxy9dphEuyC1P4jzP-9mA/edit?usp=sharing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sciencespot.net/Pages/classforsci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cs.google.com/presentation/d/14eIEiGacRXMsDyuUxiEsSM2m4YOAtIlfmD4O4YsLdPI/edit?usp=sharing" TargetMode="External"/><Relationship Id="rId5" Type="http://schemas.openxmlformats.org/officeDocument/2006/relationships/hyperlink" Target="https://docs.google.com/presentation/d/1z77Iqw_PlKf3vVGSbrP9EXgShkojoC8Aw8BTtCdqKI8/edit?usp=sharing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668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Amasis MT Pro Black" panose="02040A04050005020304" pitchFamily="18" charset="0"/>
              </a:rPr>
              <a:t>CSI Unit Final Project</a:t>
            </a:r>
            <a:endParaRPr lang="en-US" sz="5400" dirty="0">
              <a:latin typeface="Amasis MT Pro Black" panose="02040A040500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975" y="4577871"/>
            <a:ext cx="8763000" cy="734892"/>
          </a:xfrm>
        </p:spPr>
        <p:txBody>
          <a:bodyPr>
            <a:noAutofit/>
          </a:bodyPr>
          <a:lstStyle/>
          <a:p>
            <a:r>
              <a:rPr lang="en-US" sz="1800" b="1" i="1" dirty="0">
                <a:solidFill>
                  <a:schemeClr val="tx1"/>
                </a:solidFill>
                <a:latin typeface="Arial Nova" panose="020B0504020202020204" pitchFamily="34" charset="0"/>
              </a:rPr>
              <a:t>USE WHAT YOU HAVE LEARNED DURING THE CSI UNIT TO CREATE A MINI CRIME SCENE TO CHALLENGE YOUR CLASSMATES!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5305364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DUE DATE:  Your team should be ready to present your crime scene by the START of class on _______________!</a:t>
            </a:r>
            <a:endParaRPr lang="en-US" sz="2400" b="1" i="1" baseline="300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426CEE-FCFC-41AC-3237-BF454EE50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293531"/>
            <a:ext cx="3336608" cy="2151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7E6EEB-8432-CCAB-C367-66EAE856B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2288118"/>
            <a:ext cx="2755615" cy="19874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88B485-763C-F39A-798F-05F328799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895381"/>
            <a:ext cx="3048000" cy="2415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7B45A05-D877-F893-3F7B-43E9FFC63A48}"/>
              </a:ext>
            </a:extLst>
          </p:cNvPr>
          <p:cNvSpPr/>
          <p:nvPr/>
        </p:nvSpPr>
        <p:spPr>
          <a:xfrm>
            <a:off x="1505579" y="3466469"/>
            <a:ext cx="61237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genial Black" panose="02000503040000020004" pitchFamily="2" charset="0"/>
              </a:rPr>
              <a:t>It’s your turn!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CD4BACD0-0D79-7CD3-A840-4D75A510B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75" y="6540571"/>
            <a:ext cx="441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 dirty="0">
                <a:latin typeface="Times New Roman" pitchFamily="18" charset="0"/>
              </a:rPr>
              <a:t>T. Tomm 2015  Updated 2023  https://sciencespot.net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CB9051-FF6A-5B0B-2FE0-96B19F3BC0C6}"/>
              </a:ext>
            </a:extLst>
          </p:cNvPr>
          <p:cNvSpPr txBox="1"/>
          <p:nvPr/>
        </p:nvSpPr>
        <p:spPr>
          <a:xfrm>
            <a:off x="-5097434" y="-76200"/>
            <a:ext cx="5193313" cy="709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/>
              <a:t>Teacher Notes:</a:t>
            </a:r>
          </a:p>
          <a:p>
            <a:r>
              <a:rPr lang="en-US" sz="1400" dirty="0"/>
              <a:t>The digital slides for this project is available at </a:t>
            </a:r>
            <a:r>
              <a:rPr lang="en-US" sz="1400" dirty="0">
                <a:hlinkClick r:id="rId5"/>
              </a:rPr>
              <a:t>https://docs.google.com/presentation/d/1z77Iqw_PlKf3vVGSbrP9EXgShkojoC8Aw8BTtCdqKI8/edit?usp=sharing</a:t>
            </a:r>
            <a:r>
              <a:rPr lang="en-US" sz="1400" dirty="0"/>
              <a:t>.  </a:t>
            </a:r>
          </a:p>
          <a:p>
            <a:endParaRPr lang="en-US" sz="1400" dirty="0"/>
          </a:p>
          <a:p>
            <a:r>
              <a:rPr lang="en-US" sz="1400" i="1" dirty="0"/>
              <a:t>IMPORTANT:  Make a copy of the student notebook before you assign it on your LMS.  It is view-only and I am not able to approve access for your students. 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The FULL digital notebook (with all the slides for the digital lessons and activities) is available at </a:t>
            </a:r>
            <a:r>
              <a:rPr lang="en-US" sz="1400" dirty="0">
                <a:hlinkClick r:id="rId6"/>
              </a:rPr>
              <a:t>https://docs.google.com/presentation/d/14eIEiGacRXMsDyuUxiEsSM2m4YOAtIlfmD4O4YsLdPI/edit?usp=sharing</a:t>
            </a:r>
            <a:r>
              <a:rPr lang="en-US" sz="1400" dirty="0"/>
              <a:t>.  It is set up for standard paper (8.5x11) in landscape mode for easier printing when needed.  Paper versions are available for this unit on my Forensic Science page at </a:t>
            </a:r>
            <a:r>
              <a:rPr lang="en-US" sz="1400" dirty="0">
                <a:hlinkClick r:id="rId7"/>
              </a:rPr>
              <a:t>https://sciencespot.net/Pages/classforsci.html</a:t>
            </a:r>
            <a:r>
              <a:rPr lang="en-US" sz="1400" dirty="0"/>
              <a:t> </a:t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A DRAFT of the general outline of the digital lessons (with corresponding slide #s for the student notebook) is available at </a:t>
            </a:r>
            <a:r>
              <a:rPr lang="en-US" sz="1400" dirty="0">
                <a:hlinkClick r:id="rId8"/>
              </a:rPr>
              <a:t>https://docs.google.com/document/d/15wxjmL-uHQPXDKOxmZXtU_gxy9dphEuyC1P4jzP-9mA/edit?usp=sharing</a:t>
            </a:r>
            <a:r>
              <a:rPr lang="en-US" sz="1400" dirty="0"/>
              <a:t> .  It is based on 44-minute class periods with 7</a:t>
            </a:r>
            <a:r>
              <a:rPr lang="en-US" sz="1400" baseline="30000" dirty="0"/>
              <a:t>th</a:t>
            </a:r>
            <a:r>
              <a:rPr lang="en-US" sz="1400" dirty="0"/>
              <a:t> &amp; 8</a:t>
            </a:r>
            <a:r>
              <a:rPr lang="en-US" sz="1400" baseline="30000" dirty="0"/>
              <a:t>th</a:t>
            </a:r>
            <a:r>
              <a:rPr lang="en-US" sz="1400" dirty="0"/>
              <a:t> grade students. </a:t>
            </a:r>
          </a:p>
          <a:p>
            <a:endParaRPr lang="en-US" sz="1400" dirty="0"/>
          </a:p>
          <a:p>
            <a:r>
              <a:rPr lang="en-US" sz="1400" dirty="0"/>
              <a:t>Preview presentations before using with your classes as many slides have animations and links you will need to use.   </a:t>
            </a:r>
          </a:p>
          <a:p>
            <a:endParaRPr lang="en-US" sz="1400" dirty="0"/>
          </a:p>
          <a:p>
            <a:r>
              <a:rPr lang="en-US" sz="1400" dirty="0"/>
              <a:t>I do Science Starters at the beginning of each class period.  A collection of starters for Forensics is available on my lessons plans page at </a:t>
            </a:r>
            <a:r>
              <a:rPr lang="en-US" sz="1400" dirty="0">
                <a:hlinkClick r:id="rId7"/>
              </a:rPr>
              <a:t>https://sciencespot.net/Pages/classforsci.html</a:t>
            </a:r>
            <a:r>
              <a:rPr lang="en-US" sz="1400" dirty="0"/>
              <a:t> .</a:t>
            </a:r>
          </a:p>
          <a:p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5344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GRADING: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PEER &amp; SELF REVIEW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Part of your grade will be based on an evaluation by another group and your own review. </a:t>
            </a: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BRIEFING &amp; FINAL REPORT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These will be graded based on the information and details you included in each along with the quality of the information. </a:t>
            </a:r>
          </a:p>
          <a:p>
            <a:pPr lvl="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CRIME SCENE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The scene (virtual or physical) will be graded based on its quality, realistic characteristics, and accuracy (based on your evidence).  </a:t>
            </a:r>
          </a:p>
          <a:p>
            <a:pPr lvl="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GRADE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Your overall grade will be based on individual and group efforts along with how well your group applied the concepts studied in class.  </a:t>
            </a:r>
          </a:p>
          <a:p>
            <a:pPr lvl="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2222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to get started …  Go to Google Classroom and open the Crime Scene Project assignment.    Click to open the CSI Challenge Project Template.  Make a copy and share it with your team members.  Use the notes on each slide to help you! </a:t>
            </a: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104950-107C-8C3D-B925-188EA2732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89313"/>
            <a:ext cx="6934200" cy="38778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5EE12A-072C-5BB9-9085-2D97F2BF7A3B}"/>
              </a:ext>
            </a:extLst>
          </p:cNvPr>
          <p:cNvSpPr txBox="1"/>
          <p:nvPr/>
        </p:nvSpPr>
        <p:spPr>
          <a:xfrm>
            <a:off x="3886200" y="3904211"/>
            <a:ext cx="51054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This assignment must be completed whether or not you use the actual slides or use printed/handwritten material.</a:t>
            </a:r>
            <a:endParaRPr lang="en-US" sz="2400" i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311D580-BCC9-28A7-23E8-064D831829F9}"/>
              </a:ext>
            </a:extLst>
          </p:cNvPr>
          <p:cNvSpPr/>
          <p:nvPr/>
        </p:nvSpPr>
        <p:spPr>
          <a:xfrm>
            <a:off x="533400" y="2918185"/>
            <a:ext cx="685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7FBC99-AB6E-6E91-6718-DDBE6DC97448}"/>
              </a:ext>
            </a:extLst>
          </p:cNvPr>
          <p:cNvSpPr/>
          <p:nvPr/>
        </p:nvSpPr>
        <p:spPr>
          <a:xfrm>
            <a:off x="381000" y="5567771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DATE:  Your group should be ready to present your crime scene by the START of class on ___________</a:t>
            </a:r>
            <a:endParaRPr lang="en-US" sz="2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E0397E-1CCE-D8F5-0F83-35FEBBFB32E0}"/>
              </a:ext>
            </a:extLst>
          </p:cNvPr>
          <p:cNvSpPr/>
          <p:nvPr/>
        </p:nvSpPr>
        <p:spPr>
          <a:xfrm>
            <a:off x="7924800" y="6248400"/>
            <a:ext cx="9364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 action="ppaction://hlinksldjump"/>
              </a:rPr>
              <a:t>TOC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1448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B2A77B-51CB-763B-B0F9-89D994A0AEDA}"/>
              </a:ext>
            </a:extLst>
          </p:cNvPr>
          <p:cNvSpPr txBox="1"/>
          <p:nvPr/>
        </p:nvSpPr>
        <p:spPr>
          <a:xfrm>
            <a:off x="228600" y="3810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Unit Review materials</a:t>
            </a:r>
          </a:p>
        </p:txBody>
      </p:sp>
    </p:spTree>
    <p:extLst>
      <p:ext uri="{BB962C8B-B14F-4D97-AF65-F5344CB8AC3E}">
        <p14:creationId xmlns:p14="http://schemas.microsoft.com/office/powerpoint/2010/main" val="201198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638182E-B54E-86E4-FB15-1B5CF96997E7}"/>
              </a:ext>
            </a:extLst>
          </p:cNvPr>
          <p:cNvSpPr txBox="1"/>
          <p:nvPr/>
        </p:nvSpPr>
        <p:spPr>
          <a:xfrm>
            <a:off x="152400" y="152400"/>
            <a:ext cx="8839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people can be in our group?  </a:t>
            </a: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 of 3 people in a group – two is best. You may also choose to work on your own.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9BD1E4-1253-C619-1B11-2D3D364F6011}"/>
              </a:ext>
            </a:extLst>
          </p:cNvPr>
          <p:cNvSpPr txBox="1"/>
          <p:nvPr/>
        </p:nvSpPr>
        <p:spPr>
          <a:xfrm>
            <a:off x="1066800" y="2502769"/>
            <a:ext cx="6781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WARNING: Failure to use class time wisely will result in an alternate assignment for you and/or your partner!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CAECB4-0A1B-5FA5-1454-7CF7C223E95D}"/>
              </a:ext>
            </a:extLst>
          </p:cNvPr>
          <p:cNvSpPr txBox="1"/>
          <p:nvPr/>
        </p:nvSpPr>
        <p:spPr>
          <a:xfrm>
            <a:off x="152400" y="1425967"/>
            <a:ext cx="8839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long do we have to finish the project?  </a:t>
            </a: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team will have four class periods to create the project.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45E797-1BD3-0D00-62DF-8C054C75829A}"/>
              </a:ext>
            </a:extLst>
          </p:cNvPr>
          <p:cNvSpPr txBox="1"/>
          <p:nvPr/>
        </p:nvSpPr>
        <p:spPr>
          <a:xfrm>
            <a:off x="152400" y="3644133"/>
            <a:ext cx="8839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we work on the project in study hall? 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may work on the project during study hall ONLY if you can do so independently.  No passes for group work will be provided!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3AC82B-F782-EDF7-AB08-D1BCF54A0A79}"/>
              </a:ext>
            </a:extLst>
          </p:cNvPr>
          <p:cNvSpPr txBox="1"/>
          <p:nvPr/>
        </p:nvSpPr>
        <p:spPr>
          <a:xfrm>
            <a:off x="228600" y="5213793"/>
            <a:ext cx="8686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we work on the project at home?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Yes, if everyone on your team is contributing to the project!</a:t>
            </a:r>
          </a:p>
        </p:txBody>
      </p:sp>
    </p:spTree>
    <p:extLst>
      <p:ext uri="{BB962C8B-B14F-4D97-AF65-F5344CB8AC3E}">
        <p14:creationId xmlns:p14="http://schemas.microsoft.com/office/powerpoint/2010/main" val="166330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6106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WHAT DO WE HAVE TO DO?</a:t>
            </a:r>
            <a:endParaRPr lang="en-US" sz="32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1 - CASE BRIEFING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Introduction with descriptions of crime, suspects, victims, etc.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2 - CRIME SCENE –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Virtual, physical, or combo of both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– EVIDENCE –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of 10 pieces with at least 5 pieces that are physical evidence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– CASE SUMMARY –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report (or “answer key”) that will be shared only with the teacher.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66568"/>
            <a:ext cx="879922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1 - CASE BRIEFING (INTRO) 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project needs to include: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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title of your crime scene along with all an introduction to the crime,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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basics of what happened with a list of suspects, victims, location, time, etc., and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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information that indicates relationships, possible motives, and other details that are important to the crime.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78E721-E719-30DA-2949-64F89317C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505200"/>
            <a:ext cx="6269433" cy="2934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0598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66568"/>
            <a:ext cx="862947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2 - CRIME SCENE 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a "mini" crime scene. </a:t>
            </a:r>
          </a:p>
          <a:p>
            <a:pPr rtl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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Virtual scene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Add images to this slide along with any links to digital files you have created.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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Physical scene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Create in a box or poster board with props and other items that relate to the crime.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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Combination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Crime scene in a box (or as a poster) along with slides with the information.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BE0674-6C18-2E3E-292C-36CD2CB84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352800"/>
            <a:ext cx="6248400" cy="3160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0838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30" y="152400"/>
            <a:ext cx="879922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endParaRPr lang="en-US" sz="24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your team wants to create a physical scene, team members will need to bring in the materials from home except the following:</a:t>
            </a:r>
          </a:p>
          <a:p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Ink pads for fingerprints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Fake blood evidence (limited amount)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Hot Wheels &amp; ink pads for tire tracks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evidence bags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Paper (including index cards)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Tape, Scissors, &amp; Glue (Regular </a:t>
            </a:r>
            <a:b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&amp; hot sticks/glue guns)</a:t>
            </a:r>
          </a:p>
          <a:p>
            <a:b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Something else?  Ask me – I might have it!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F7D131-F03D-BA43-E92D-FFA3D6A2F819}"/>
              </a:ext>
            </a:extLst>
          </p:cNvPr>
          <p:cNvSpPr txBox="1"/>
          <p:nvPr/>
        </p:nvSpPr>
        <p:spPr>
          <a:xfrm>
            <a:off x="73482" y="5304204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IMPORTANT:  DO NOT bring in any materials that could be considered threatening – even if they are “toys” or fakes. Do not use the names of real people as it could be considered threatening, too.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74B1E4-F30C-3911-4FED-B45BF66B39F6}"/>
              </a:ext>
            </a:extLst>
          </p:cNvPr>
          <p:cNvSpPr txBox="1"/>
          <p:nvPr/>
        </p:nvSpPr>
        <p:spPr>
          <a:xfrm>
            <a:off x="5410200" y="1905000"/>
            <a:ext cx="356184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latin typeface="Arial Narrow" panose="020B0606020202030204" pitchFamily="34" charset="0"/>
              </a:rPr>
              <a:t>Each team may send the teacher up to 3 pages of images or text for their project. Try to get as much on one page as you can!</a:t>
            </a:r>
          </a:p>
          <a:p>
            <a:pPr algn="ctr"/>
            <a:endParaRPr lang="en-US" sz="2000" b="1" i="1" dirty="0">
              <a:latin typeface="Arial Narrow" panose="020B0606020202030204" pitchFamily="34" charset="0"/>
            </a:endParaRPr>
          </a:p>
          <a:p>
            <a:pPr algn="ctr"/>
            <a:r>
              <a:rPr lang="en-US" sz="2000" b="1" i="1" dirty="0">
                <a:latin typeface="Arial Narrow" panose="020B0606020202030204" pitchFamily="34" charset="0"/>
              </a:rPr>
              <a:t>Each page must have a name </a:t>
            </a:r>
            <a:br>
              <a:rPr lang="en-US" sz="2000" b="1" i="1" dirty="0">
                <a:latin typeface="Arial Narrow" panose="020B0606020202030204" pitchFamily="34" charset="0"/>
              </a:rPr>
            </a:br>
            <a:r>
              <a:rPr lang="en-US" sz="2000" b="1" i="1" dirty="0">
                <a:latin typeface="Arial Narrow" panose="020B0606020202030204" pitchFamily="34" charset="0"/>
              </a:rPr>
              <a:t>or it will not be printed. </a:t>
            </a:r>
          </a:p>
        </p:txBody>
      </p:sp>
    </p:spTree>
    <p:extLst>
      <p:ext uri="{BB962C8B-B14F-4D97-AF65-F5344CB8AC3E}">
        <p14:creationId xmlns:p14="http://schemas.microsoft.com/office/powerpoint/2010/main" val="803486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287" y="52987"/>
            <a:ext cx="8875426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3 - EVIDENCE 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crime scene needs to include: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 A minimum of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pieces of evidence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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least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pieces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be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evidence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 may also include testimonial and circumstantial evidence.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þ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 need a lab report or details for EACH piece to show how it relates to the crime (suspects, victims, etc.)</a:t>
            </a:r>
            <a:endParaRPr lang="en-US" sz="32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5FEB6F-195D-59F9-6723-2D9689A7E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743200"/>
            <a:ext cx="6858000" cy="3508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A9439C-3BCE-AD7A-E6AC-ED1AD12F3D19}"/>
              </a:ext>
            </a:extLst>
          </p:cNvPr>
          <p:cNvSpPr txBox="1"/>
          <p:nvPr/>
        </p:nvSpPr>
        <p:spPr>
          <a:xfrm>
            <a:off x="524343" y="5867400"/>
            <a:ext cx="809531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group may choose to provide all the evidence at the start or provide it a few clues at a time like the teacher did in the “Fun Dip” murder.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77056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72302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– CASE SUMMARY 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group must also submit 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Report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includes: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þ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Outcome of the case,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þ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 charged with the crime,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þ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evidence used to convict him/her, and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þ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details you feel are important to the case.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AFA939-8B24-C59A-078F-2ED32D305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895600"/>
            <a:ext cx="6858000" cy="3570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1B17A4-898F-1551-DF1B-6DD2757DD9F2}"/>
              </a:ext>
            </a:extLst>
          </p:cNvPr>
          <p:cNvSpPr txBox="1"/>
          <p:nvPr/>
        </p:nvSpPr>
        <p:spPr>
          <a:xfrm>
            <a:off x="3200400" y="5867400"/>
            <a:ext cx="53340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slide should be the “answer key” that shows how the evidence proves your crime.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33324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79A62C-EF83-49CF-9951-372B1815A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59125"/>
            <a:ext cx="8839200" cy="5658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9E81681-229A-D63B-0529-BC98E766312A}"/>
              </a:ext>
            </a:extLst>
          </p:cNvPr>
          <p:cNvSpPr txBox="1">
            <a:spLocks/>
          </p:cNvSpPr>
          <p:nvPr/>
        </p:nvSpPr>
        <p:spPr>
          <a:xfrm rot="20596384">
            <a:off x="235744" y="5479850"/>
            <a:ext cx="2667000" cy="441739"/>
          </a:xfrm>
          <a:prstGeom prst="rect">
            <a:avLst/>
          </a:prstGeom>
          <a:solidFill>
            <a:srgbClr val="FFFF0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Arial Black" pitchFamily="34" charset="0"/>
              </a:rPr>
              <a:t>Peer Review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D3376A1-EDAF-5F5B-6414-9A2316323D92}"/>
              </a:ext>
            </a:extLst>
          </p:cNvPr>
          <p:cNvSpPr txBox="1">
            <a:spLocks/>
          </p:cNvSpPr>
          <p:nvPr/>
        </p:nvSpPr>
        <p:spPr>
          <a:xfrm rot="611877">
            <a:off x="6152474" y="1077348"/>
            <a:ext cx="2743200" cy="467600"/>
          </a:xfrm>
          <a:prstGeom prst="rect">
            <a:avLst/>
          </a:prstGeom>
          <a:solidFill>
            <a:srgbClr val="FFFF0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Arial Black" pitchFamily="34" charset="0"/>
              </a:rPr>
              <a:t>Self Review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F28A638-2D39-0B4D-B9DC-08DBDC403359}"/>
              </a:ext>
            </a:extLst>
          </p:cNvPr>
          <p:cNvSpPr txBox="1">
            <a:spLocks/>
          </p:cNvSpPr>
          <p:nvPr/>
        </p:nvSpPr>
        <p:spPr>
          <a:xfrm rot="20646112">
            <a:off x="5942847" y="5524853"/>
            <a:ext cx="3124200" cy="441739"/>
          </a:xfrm>
          <a:prstGeom prst="rect">
            <a:avLst/>
          </a:prstGeom>
          <a:solidFill>
            <a:srgbClr val="FFFF0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Arial Black" pitchFamily="34" charset="0"/>
              </a:rPr>
              <a:t>Teacher Review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743B399-F35B-9E88-6F4D-D2093DFE0CE1}"/>
              </a:ext>
            </a:extLst>
          </p:cNvPr>
          <p:cNvSpPr txBox="1">
            <a:spLocks/>
          </p:cNvSpPr>
          <p:nvPr/>
        </p:nvSpPr>
        <p:spPr>
          <a:xfrm>
            <a:off x="0" y="-12584"/>
            <a:ext cx="9144000" cy="533399"/>
          </a:xfrm>
          <a:prstGeom prst="rect">
            <a:avLst/>
          </a:prstGeom>
          <a:solidFill>
            <a:srgbClr val="FFFF0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Arial Black" pitchFamily="34" charset="0"/>
              </a:rPr>
              <a:t>Grade determined by peers, you, &amp; the teacher.</a:t>
            </a:r>
          </a:p>
        </p:txBody>
      </p:sp>
    </p:spTree>
    <p:extLst>
      <p:ext uri="{BB962C8B-B14F-4D97-AF65-F5344CB8AC3E}">
        <p14:creationId xmlns:p14="http://schemas.microsoft.com/office/powerpoint/2010/main" val="269605756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6689</TotalTime>
  <Words>1235</Words>
  <Application>Microsoft Office PowerPoint</Application>
  <PresentationFormat>On-screen Show (4:3)</PresentationFormat>
  <Paragraphs>83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Amasis MT Pro Black</vt:lpstr>
      <vt:lpstr>Arial</vt:lpstr>
      <vt:lpstr>Arial Black</vt:lpstr>
      <vt:lpstr>Arial Narrow</vt:lpstr>
      <vt:lpstr>Arial Nova</vt:lpstr>
      <vt:lpstr>Congenial Black</vt:lpstr>
      <vt:lpstr>Times New Roman</vt:lpstr>
      <vt:lpstr>Wingdings</vt:lpstr>
      <vt:lpstr>Default Design</vt:lpstr>
      <vt:lpstr>CSI Unit Final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Tracy Trimpe</dc:creator>
  <cp:lastModifiedBy>Tracy Tomm</cp:lastModifiedBy>
  <cp:revision>495</cp:revision>
  <cp:lastPrinted>2023-04-25T13:11:52Z</cp:lastPrinted>
  <dcterms:created xsi:type="dcterms:W3CDTF">2006-07-31T19:56:27Z</dcterms:created>
  <dcterms:modified xsi:type="dcterms:W3CDTF">2024-01-16T20:49:16Z</dcterms:modified>
</cp:coreProperties>
</file>