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66FF"/>
    <a:srgbClr val="99FF66"/>
    <a:srgbClr val="FF99FF"/>
    <a:srgbClr val="FFFF00"/>
    <a:srgbClr val="55A747"/>
    <a:srgbClr val="B3D585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E5DCA-75BE-4FC6-B18A-EDCA62350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0629-7C6C-431A-A717-3BD43D8DC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08381-8A01-4943-A6AC-6102E676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E7015-200D-43F9-B0AF-7D7E848E8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7CA0-6B73-4395-92B8-9F3410489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F6CE-3FB7-4B64-A619-5F77A9CE5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CD13E-9D68-4282-A51B-9EFC0700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068CF-6DFC-4362-92BD-416103339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A8EBF-6A2C-4409-8B54-A7291CC35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AD0AA-7219-4853-A887-831471CBD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EDB2F-7771-43CF-9038-303076897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29765C0-586A-4D16-9D84-876C545CD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sciencechannel.com/tv-shows/science-channel-presents/videos/discoveries-this-week-underwater-forensic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videos.howstuffworks.com/science-channel/14374-discoveries-this-week-underwater-detectives-video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1219200" y="64770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/>
              <a:t>T. Trimpe 2008   http://sciencespot.net/</a:t>
            </a:r>
          </a:p>
        </p:txBody>
      </p:sp>
      <p:sp>
        <p:nvSpPr>
          <p:cNvPr id="2051" name="Text Box 15"/>
          <p:cNvSpPr txBox="1">
            <a:spLocks noChangeArrowheads="1"/>
          </p:cNvSpPr>
          <p:nvPr/>
        </p:nvSpPr>
        <p:spPr bwMode="auto">
          <a:xfrm>
            <a:off x="838200" y="4876800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</a:rPr>
              <a:t>Science Channel</a:t>
            </a:r>
            <a:r>
              <a:rPr lang="en-US" sz="2400" b="1" dirty="0">
                <a:latin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Underwater Detectives </a:t>
            </a:r>
          </a:p>
        </p:txBody>
      </p:sp>
      <p:grpSp>
        <p:nvGrpSpPr>
          <p:cNvPr id="2052" name="Group 22"/>
          <p:cNvGrpSpPr>
            <a:grpSpLocks/>
          </p:cNvGrpSpPr>
          <p:nvPr/>
        </p:nvGrpSpPr>
        <p:grpSpPr bwMode="auto">
          <a:xfrm>
            <a:off x="365125" y="304800"/>
            <a:ext cx="2606675" cy="1524000"/>
            <a:chOff x="2184" y="1404"/>
            <a:chExt cx="1800" cy="1402"/>
          </a:xfrm>
        </p:grpSpPr>
        <p:pic>
          <p:nvPicPr>
            <p:cNvPr id="2055" name="Picture 23" descr="j030809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04" y="1404"/>
              <a:ext cx="1194" cy="1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6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2184" y="1764"/>
              <a:ext cx="1800" cy="104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Daily CSI</a:t>
              </a:r>
            </a:p>
          </p:txBody>
        </p:sp>
      </p:grpSp>
      <p:pic>
        <p:nvPicPr>
          <p:cNvPr id="2053" name="Picture 27" descr="MCj028694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267200"/>
            <a:ext cx="2051050" cy="237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28"/>
          <p:cNvSpPr>
            <a:spLocks noChangeArrowheads="1" noChangeShapeType="1" noTextEdit="1"/>
          </p:cNvSpPr>
          <p:nvPr/>
        </p:nvSpPr>
        <p:spPr bwMode="auto">
          <a:xfrm>
            <a:off x="609600" y="2057400"/>
            <a:ext cx="80010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Underwater CSI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57200" y="1584325"/>
            <a:ext cx="8382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1. What was the crime?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A.  A body was dumped in the water.</a:t>
            </a:r>
          </a:p>
          <a:p>
            <a:r>
              <a:rPr lang="en-US" sz="2000" b="1" dirty="0">
                <a:latin typeface="Times New Roman" pitchFamily="18" charset="0"/>
              </a:rPr>
              <a:t>B.  A person fell over the side of a boat and drowned.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C. A boat was stolen. </a:t>
            </a:r>
          </a:p>
          <a:p>
            <a:endParaRPr lang="en-US" sz="2000" b="1" dirty="0">
              <a:latin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</a:rPr>
              <a:t>2. Why wasn’t the “killer” worried about leaving evidence behind? 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A. He knew the evidence couldn’t be traced back to him.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B. He figured the water would wash away all the evidence.</a:t>
            </a:r>
          </a:p>
          <a:p>
            <a:endParaRPr lang="en-US" sz="2000" b="1" dirty="0">
              <a:latin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</a:rPr>
              <a:t>3. True or False?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Fingerprints are likely to remain on evidence found in the water.	</a:t>
            </a:r>
            <a:br>
              <a:rPr lang="en-US" sz="2000" b="1" dirty="0">
                <a:latin typeface="Times New Roman" pitchFamily="18" charset="0"/>
              </a:rPr>
            </a:br>
            <a:endParaRPr lang="en-US" sz="2000" b="1" dirty="0">
              <a:latin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</a:rPr>
              <a:t>4. What is the correct order for processing a water crime scene?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A. Photograph the area, gather evidence, and record measurements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B. Record measurements, photograph the area, and gather evidence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C. Photograph the area, record measurements, and gather evidence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057400" y="609600"/>
            <a:ext cx="6400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Watch the video and then answer the questions.</a:t>
            </a:r>
          </a:p>
        </p:txBody>
      </p:sp>
      <p:pic>
        <p:nvPicPr>
          <p:cNvPr id="3076" name="Picture 17" descr="j04260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1000"/>
            <a:ext cx="1066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828800" y="1066800"/>
            <a:ext cx="6858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" dirty="0">
                <a:hlinkClick r:id="rId2"/>
              </a:rPr>
              <a:t>http://www.sciencechannel.com/tv-shows/science-channel-presents/videos/discoveries-this-week-underwater-forensics/</a:t>
            </a:r>
            <a:endParaRPr lang="en-US" sz="900" dirty="0"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5"/>
          <p:cNvSpPr txBox="1">
            <a:spLocks noChangeArrowheads="1"/>
          </p:cNvSpPr>
          <p:nvPr/>
        </p:nvSpPr>
        <p:spPr bwMode="auto">
          <a:xfrm>
            <a:off x="457200" y="1584325"/>
            <a:ext cx="8382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1. What was the crime?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A.  A body was dumped in the water.</a:t>
            </a:r>
          </a:p>
          <a:p>
            <a:r>
              <a:rPr lang="en-US" sz="2000" b="1">
                <a:latin typeface="Times New Roman" pitchFamily="18" charset="0"/>
              </a:rPr>
              <a:t>B.  A person fell over the side of a boat and drowned.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C. A boat was stolen. 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sz="2000" b="1">
                <a:latin typeface="Times New Roman" pitchFamily="18" charset="0"/>
              </a:rPr>
              <a:t>2. Why wasn’t the “killer” worried about leaving evidence behind? 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A. He knew the evidence couldn’t be traced back to him.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B. He figured the water would wash away all the evidence.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sz="2000" b="1">
                <a:latin typeface="Times New Roman" pitchFamily="18" charset="0"/>
              </a:rPr>
              <a:t>3. True or False?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Fingerprints are likely to remain on evidence found in the water.	</a:t>
            </a:r>
            <a:br>
              <a:rPr lang="en-US" sz="2000" b="1">
                <a:latin typeface="Times New Roman" pitchFamily="18" charset="0"/>
              </a:rPr>
            </a:br>
            <a:endParaRPr lang="en-US" sz="2000" b="1">
              <a:latin typeface="Times New Roman" pitchFamily="18" charset="0"/>
            </a:endParaRPr>
          </a:p>
          <a:p>
            <a:r>
              <a:rPr lang="en-US" sz="2000" b="1">
                <a:latin typeface="Times New Roman" pitchFamily="18" charset="0"/>
              </a:rPr>
              <a:t>4. What is the correct order for processing a water crime scene?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A. Photograph the area, gather evidence, and record measurements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B. Record measurements, photograph the area, and gather evidence</a:t>
            </a:r>
            <a:br>
              <a:rPr lang="en-US" sz="2000" b="1">
                <a:latin typeface="Times New Roman" pitchFamily="18" charset="0"/>
              </a:rPr>
            </a:br>
            <a:r>
              <a:rPr lang="en-US" sz="2000" b="1">
                <a:latin typeface="Times New Roman" pitchFamily="18" charset="0"/>
              </a:rPr>
              <a:t>C. Photograph the area, record measurements, and gather evidence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84582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7200" y="1936750"/>
            <a:ext cx="4114800" cy="3048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457200" y="3787775"/>
            <a:ext cx="6477000" cy="3048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741363" y="4386263"/>
            <a:ext cx="685800" cy="3048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457200" y="6226175"/>
            <a:ext cx="7543800" cy="3048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  <p:bldP spid="17421" grpId="0" animBg="1"/>
      <p:bldP spid="17422" grpId="0" animBg="1"/>
      <p:bldP spid="1743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45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163</cp:revision>
  <dcterms:created xsi:type="dcterms:W3CDTF">2007-02-20T02:20:42Z</dcterms:created>
  <dcterms:modified xsi:type="dcterms:W3CDTF">2017-01-20T15:46:52Z</dcterms:modified>
</cp:coreProperties>
</file>