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F5151-09E0-4109-95FE-995989A3846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29DC4-4B49-402C-8615-1607E9B631E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PowerPoint was created to introduce my students to the Doodle Notes strategy.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29DC4-4B49-402C-8615-1607E9B631EE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video is available on </a:t>
            </a:r>
            <a:r>
              <a:rPr lang="en-US" dirty="0" err="1" smtClean="0"/>
              <a:t>Educreations</a:t>
            </a:r>
            <a:r>
              <a:rPr lang="en-US" dirty="0" smtClean="0"/>
              <a:t> – a great </a:t>
            </a:r>
            <a:r>
              <a:rPr lang="en-US" dirty="0" err="1" smtClean="0"/>
              <a:t>iPad</a:t>
            </a:r>
            <a:r>
              <a:rPr lang="en-US" dirty="0" smtClean="0"/>
              <a:t> app that can be used to create instructional videos for any topic!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29DC4-4B49-402C-8615-1607E9B631E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29DC4-4B49-402C-8615-1607E9B631EE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the first attempt at Doodle Notes, I give the students a basic list of words/phrases</a:t>
            </a:r>
            <a:r>
              <a:rPr lang="en-US" baseline="0" dirty="0" smtClean="0"/>
              <a:t> that should be included in their notes.  I also tell them that they should be able to find a few more things to add that are not on the basic list.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29DC4-4B49-402C-8615-1607E9B631EE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allow time at</a:t>
            </a:r>
            <a:r>
              <a:rPr lang="en-US" baseline="0" dirty="0" smtClean="0"/>
              <a:t> the start of each class period for students to compare their doodle notes to those of their classmates.  They usually do a good job of discussing what they included as well as taking time to add information they may have missed.  After the small group discussions, I lead the students in a whole class discussion and create a class set of notes on the </a:t>
            </a:r>
            <a:r>
              <a:rPr lang="en-US" baseline="0" dirty="0" err="1" smtClean="0"/>
              <a:t>SmartBoard</a:t>
            </a:r>
            <a:r>
              <a:rPr lang="en-US" baseline="0" dirty="0" smtClean="0"/>
              <a:t> for reference.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29DC4-4B49-402C-8615-1607E9B631EE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7A677-6A2C-4B8F-984B-927DE372890D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3606-3797-4D82-A418-5A711ADEF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7A677-6A2C-4B8F-984B-927DE372890D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3606-3797-4D82-A418-5A711ADEF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7A677-6A2C-4B8F-984B-927DE372890D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3606-3797-4D82-A418-5A711ADEF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7A677-6A2C-4B8F-984B-927DE372890D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3606-3797-4D82-A418-5A711ADEF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7A677-6A2C-4B8F-984B-927DE372890D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3606-3797-4D82-A418-5A711ADEF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7A677-6A2C-4B8F-984B-927DE372890D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3606-3797-4D82-A418-5A711ADEF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7A677-6A2C-4B8F-984B-927DE372890D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3606-3797-4D82-A418-5A711ADEF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7A677-6A2C-4B8F-984B-927DE372890D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3606-3797-4D82-A418-5A711ADEF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7A677-6A2C-4B8F-984B-927DE372890D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3606-3797-4D82-A418-5A711ADEF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7A677-6A2C-4B8F-984B-927DE372890D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3606-3797-4D82-A418-5A711ADEF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7A677-6A2C-4B8F-984B-927DE372890D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3606-3797-4D82-A418-5A711ADEF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7A677-6A2C-4B8F-984B-927DE372890D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B3606-3797-4D82-A418-5A711ADEF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s://www.educreations.com/lesson/view/doodle-notes/24702638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3048000"/>
            <a:ext cx="5562600" cy="2590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Using Doodles as a </a:t>
            </a:r>
            <a:br>
              <a:rPr lang="en-US" sz="3600" b="1" dirty="0" smtClean="0">
                <a:solidFill>
                  <a:srgbClr val="FF0000"/>
                </a:solidFill>
              </a:rPr>
            </a:br>
            <a:r>
              <a:rPr lang="en-US" sz="3600" b="1" dirty="0" smtClean="0">
                <a:solidFill>
                  <a:srgbClr val="FF0000"/>
                </a:solidFill>
              </a:rPr>
              <a:t>Learning &amp; Thinking Tool</a:t>
            </a:r>
          </a:p>
          <a:p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3600" b="1" dirty="0" smtClean="0">
                <a:solidFill>
                  <a:srgbClr val="FF0000"/>
                </a:solidFill>
              </a:rPr>
              <a:t>Note Taking Strategy</a:t>
            </a:r>
          </a:p>
        </p:txBody>
      </p:sp>
      <p:pic>
        <p:nvPicPr>
          <p:cNvPr id="1026" name="Picture 2" descr="C:\Users\ttomm\AppData\Local\Microsoft\Windows\INetCache\IE\ZR2ISV0U\MC90023761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8860" y="1600200"/>
            <a:ext cx="2936340" cy="4890851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914252" y="6488668"/>
            <a:ext cx="42297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Tracy Tomm 2014    http://sciencespot.net/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87375"/>
            <a:ext cx="8610600" cy="1470025"/>
          </a:xfrm>
        </p:spPr>
        <p:txBody>
          <a:bodyPr>
            <a:noAutofit/>
          </a:bodyPr>
          <a:lstStyle/>
          <a:p>
            <a:r>
              <a:rPr lang="en-US" sz="11500" b="1" dirty="0" smtClean="0">
                <a:latin typeface="Times New Roman" pitchFamily="18" charset="0"/>
                <a:cs typeface="Times New Roman" pitchFamily="18" charset="0"/>
              </a:rPr>
              <a:t>Doodle Notes</a:t>
            </a:r>
            <a:endParaRPr lang="en-US" sz="115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What are “doodle notes”? </a:t>
            </a:r>
            <a:endParaRPr lang="en-US" sz="3600" b="1" dirty="0"/>
          </a:p>
        </p:txBody>
      </p:sp>
      <p:pic>
        <p:nvPicPr>
          <p:cNvPr id="2050" name="Picture 2" descr="C:\Users\ttomm\AppData\Local\Microsoft\Windows\INetCache\IE\DOR4930S\MC900232065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639431"/>
            <a:ext cx="1865014" cy="167489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209800" y="1334631"/>
            <a:ext cx="678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Doodle notes are a version of graphic notes that can be used to help us remember important information and concepts from articles we read, things we discuss, or videos we watch.</a:t>
            </a:r>
            <a:endParaRPr lang="en-US" sz="2800" dirty="0"/>
          </a:p>
        </p:txBody>
      </p:sp>
      <p:pic>
        <p:nvPicPr>
          <p:cNvPr id="2051" name="Picture 3" descr="C:\Users\ttomm\AppData\Local\Microsoft\Windows\INetCache\IE\47ZVCBSM\MP900431011[2]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4114354"/>
            <a:ext cx="1677516" cy="251504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124200" y="5028754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Watch the </a:t>
            </a:r>
            <a:r>
              <a:rPr lang="en-US" sz="2800" dirty="0" smtClean="0">
                <a:hlinkClick r:id="rId4"/>
              </a:rPr>
              <a:t>video </a:t>
            </a:r>
            <a:r>
              <a:rPr lang="en-US" sz="2800" dirty="0" smtClean="0"/>
              <a:t>to learn more!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Ready to get started? 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914400"/>
            <a:ext cx="8686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Remember …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Focus on getting the main ideas and concepts written down in your notebook. 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Add drawings, shapes, colors, and details to help you remember the information. 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Build connections between the ideas/concepts as well as to real world examples. 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Ready to get started? 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914400"/>
            <a:ext cx="8686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</a:t>
            </a:r>
            <a:r>
              <a:rPr lang="en-US" sz="2800" b="1" baseline="30000" dirty="0" smtClean="0"/>
              <a:t>st</a:t>
            </a:r>
            <a:r>
              <a:rPr lang="en-US" sz="2800" b="1" dirty="0" smtClean="0"/>
              <a:t> - Read section </a:t>
            </a:r>
            <a:r>
              <a:rPr lang="en-US" sz="2800" b="1" dirty="0" smtClean="0"/>
              <a:t>3.2 in </a:t>
            </a:r>
            <a:r>
              <a:rPr lang="en-US" sz="2800" b="1" dirty="0" smtClean="0"/>
              <a:t>your textbook about sponges .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2</a:t>
            </a:r>
            <a:r>
              <a:rPr lang="en-US" sz="2800" b="1" baseline="30000" dirty="0" smtClean="0"/>
              <a:t>nd</a:t>
            </a:r>
            <a:r>
              <a:rPr lang="en-US" sz="2800" b="1" dirty="0" smtClean="0"/>
              <a:t> - Try creating your own “doodle notes” on page ___ of your Handy Dandy Science Notebook.   Feel free to use the whole page!  </a:t>
            </a:r>
          </a:p>
          <a:p>
            <a:endParaRPr lang="en-US" sz="2800" b="1" dirty="0"/>
          </a:p>
          <a:p>
            <a:r>
              <a:rPr lang="en-US" sz="2800" b="1" dirty="0" smtClean="0">
                <a:solidFill>
                  <a:srgbClr val="FF0000"/>
                </a:solidFill>
              </a:rPr>
              <a:t>What should you include?  Here are some words that should be included in your notes …</a:t>
            </a:r>
          </a:p>
          <a:p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Time to Share …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914400"/>
            <a:ext cx="8686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Spend a few minutes comparing your Doodle Notes to those created by your tablemates.  </a:t>
            </a:r>
          </a:p>
          <a:p>
            <a:endParaRPr lang="en-US" sz="2800" b="1" dirty="0" smtClean="0"/>
          </a:p>
          <a:p>
            <a:r>
              <a:rPr lang="en-US" sz="2800" b="1" i="1" dirty="0" smtClean="0"/>
              <a:t>What did you have in common? </a:t>
            </a:r>
          </a:p>
          <a:p>
            <a:endParaRPr lang="en-US" sz="2800" b="1" i="1" dirty="0" smtClean="0"/>
          </a:p>
          <a:p>
            <a:r>
              <a:rPr lang="en-US" sz="2800" b="1" i="1" dirty="0" smtClean="0"/>
              <a:t>What other information was included? </a:t>
            </a:r>
            <a:endParaRPr lang="en-US" sz="2800" b="1" i="1" dirty="0" smtClean="0"/>
          </a:p>
          <a:p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5257800"/>
            <a:ext cx="8686800" cy="1384995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else would you like to add to your notes?  Take a few moments to add more information, doodles, or details!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395</Words>
  <Application>Microsoft Office PowerPoint</Application>
  <PresentationFormat>On-screen Show (4:3)</PresentationFormat>
  <Paragraphs>38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Doodle Notes</vt:lpstr>
      <vt:lpstr>Slide 2</vt:lpstr>
      <vt:lpstr>Slide 3</vt:lpstr>
      <vt:lpstr>Slide 4</vt:lpstr>
      <vt:lpstr>Slide 5</vt:lpstr>
    </vt:vector>
  </TitlesOfParts>
  <Company>126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Doodle Notes</dc:title>
  <dc:creator>Tracy Tomm</dc:creator>
  <cp:lastModifiedBy>Tracy Tomm</cp:lastModifiedBy>
  <cp:revision>9</cp:revision>
  <dcterms:created xsi:type="dcterms:W3CDTF">2014-09-29T14:26:41Z</dcterms:created>
  <dcterms:modified xsi:type="dcterms:W3CDTF">2014-09-29T15:36:48Z</dcterms:modified>
</cp:coreProperties>
</file>