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A4B-3C88-41B5-BE22-623EB14F5551}" type="datetimeFigureOut">
              <a:rPr lang="en-US" smtClean="0"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C9404-68C7-417C-BB1B-F38BD4C5EE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nline-stopwatch.com/full-screen-stopwatch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6629400" y="3816401"/>
            <a:ext cx="1676400" cy="1676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29400" y="952500"/>
            <a:ext cx="1676400" cy="1676400"/>
          </a:xfrm>
          <a:prstGeom prst="ellipse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18756" y="952500"/>
            <a:ext cx="1676400" cy="1676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0000"/>
          </a:bodyPr>
          <a:lstStyle/>
          <a:p>
            <a:r>
              <a:rPr lang="en-US" sz="8000" dirty="0" smtClean="0">
                <a:latin typeface="Bernard MT Condensed" pitchFamily="18" charset="0"/>
              </a:rPr>
              <a:t>Techie </a:t>
            </a:r>
            <a:br>
              <a:rPr lang="en-US" sz="8000" dirty="0" smtClean="0">
                <a:latin typeface="Bernard MT Condensed" pitchFamily="18" charset="0"/>
              </a:rPr>
            </a:br>
            <a:r>
              <a:rPr lang="en-US" sz="8000" dirty="0">
                <a:latin typeface="Bernard MT Condensed" pitchFamily="18" charset="0"/>
              </a:rPr>
              <a:t/>
            </a:r>
            <a:br>
              <a:rPr lang="en-US" sz="8000" dirty="0">
                <a:latin typeface="Bernard MT Condensed" pitchFamily="18" charset="0"/>
              </a:rPr>
            </a:br>
            <a:r>
              <a:rPr lang="en-US" sz="8000" dirty="0" smtClean="0">
                <a:latin typeface="Bernard MT Condensed" pitchFamily="18" charset="0"/>
              </a:rPr>
              <a:t/>
            </a:r>
            <a:br>
              <a:rPr lang="en-US" sz="8000" dirty="0" smtClean="0">
                <a:latin typeface="Bernard MT Condensed" pitchFamily="18" charset="0"/>
              </a:rPr>
            </a:br>
            <a:r>
              <a:rPr lang="en-US" sz="8000" dirty="0">
                <a:latin typeface="Bernard MT Condensed" pitchFamily="18" charset="0"/>
              </a:rPr>
              <a:t/>
            </a:r>
            <a:br>
              <a:rPr lang="en-US" sz="8000" dirty="0">
                <a:latin typeface="Bernard MT Condensed" pitchFamily="18" charset="0"/>
              </a:rPr>
            </a:br>
            <a:r>
              <a:rPr lang="en-US" sz="8000" dirty="0" smtClean="0">
                <a:latin typeface="Bernard MT Condensed" pitchFamily="18" charset="0"/>
              </a:rPr>
              <a:t/>
            </a:r>
            <a:br>
              <a:rPr lang="en-US" sz="8000" dirty="0" smtClean="0">
                <a:latin typeface="Bernard MT Condensed" pitchFamily="18" charset="0"/>
              </a:rPr>
            </a:br>
            <a:r>
              <a:rPr lang="en-US" sz="8000" dirty="0" smtClean="0">
                <a:latin typeface="Bernard MT Condensed" pitchFamily="18" charset="0"/>
              </a:rPr>
              <a:t>Terminology</a:t>
            </a:r>
            <a:endParaRPr lang="en-US" sz="8000" dirty="0">
              <a:latin typeface="Bernard MT Condensed" pitchFamily="18" charset="0"/>
            </a:endParaRPr>
          </a:p>
        </p:txBody>
      </p:sp>
      <p:pic>
        <p:nvPicPr>
          <p:cNvPr id="1026" name="Picture 2" descr="C:\Users\Tracy\AppData\Local\Microsoft\Windows\Temporary Internet Files\Content.IE5\BARLCZ4L\MC900442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18" y="1828800"/>
            <a:ext cx="2628964" cy="3276600"/>
          </a:xfrm>
          <a:prstGeom prst="rect">
            <a:avLst/>
          </a:prstGeom>
          <a:noFill/>
        </p:spPr>
      </p:pic>
      <p:pic>
        <p:nvPicPr>
          <p:cNvPr id="1027" name="Picture 3" descr="C:\Users\Tracy\AppData\Local\Microsoft\Windows\Temporary Internet Files\Content.IE5\6PNS97OQ\MC90043979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456" y="838200"/>
            <a:ext cx="1905000" cy="1905000"/>
          </a:xfrm>
          <a:prstGeom prst="rect">
            <a:avLst/>
          </a:prstGeom>
          <a:noFill/>
        </p:spPr>
      </p:pic>
      <p:pic>
        <p:nvPicPr>
          <p:cNvPr id="1028" name="Picture 4" descr="C:\Users\Tracy\AppData\Local\Microsoft\Windows\Temporary Internet Files\Content.IE5\QU2LYV6Z\MC90044132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86465">
            <a:off x="6335865" y="773264"/>
            <a:ext cx="1981200" cy="1981200"/>
          </a:xfrm>
          <a:prstGeom prst="rect">
            <a:avLst/>
          </a:prstGeom>
          <a:noFill/>
        </p:spPr>
      </p:pic>
      <p:pic>
        <p:nvPicPr>
          <p:cNvPr id="1030" name="Picture 6" descr="C:\Users\Tracy\AppData\Local\Microsoft\Windows\Temporary Internet Files\Content.IE5\QU2LYV6Z\MC90008301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45102">
            <a:off x="864959" y="3733800"/>
            <a:ext cx="1783994" cy="1841602"/>
          </a:xfrm>
          <a:prstGeom prst="rect">
            <a:avLst/>
          </a:prstGeom>
          <a:noFill/>
        </p:spPr>
      </p:pic>
      <p:pic>
        <p:nvPicPr>
          <p:cNvPr id="1031" name="Picture 7" descr="C:\Users\Tracy\AppData\Local\Microsoft\Windows\Temporary Internet Files\Content.IE5\BARLCZ4L\MC9000886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90360" y="3809571"/>
            <a:ext cx="1554480" cy="1690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Bernard MT Condensed" pitchFamily="18" charset="0"/>
              </a:rPr>
              <a:t>Speak the Technology!</a:t>
            </a:r>
            <a:endParaRPr lang="en-US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" y="4381500"/>
            <a:ext cx="4343400" cy="2057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Challenge:  Work with your group to list as many technology-related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words as you can in 3 minutes.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pic>
        <p:nvPicPr>
          <p:cNvPr id="2050" name="Picture 2" descr="C:\Users\Tracy\AppData\Local\Microsoft\Windows\Temporary Internet Files\Content.IE5\QU2LYV6Z\MC900441729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343400"/>
            <a:ext cx="2133600" cy="2133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1447800"/>
            <a:ext cx="853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Black" pitchFamily="34" charset="0"/>
              </a:rPr>
              <a:t>We use computers, cell phones, iPods, and other gadgets every day along with   technology-related words.</a:t>
            </a:r>
          </a:p>
          <a:p>
            <a:pPr algn="ctr"/>
            <a:endParaRPr lang="en-US" sz="2800" dirty="0">
              <a:latin typeface="Arial Black" pitchFamily="34" charset="0"/>
            </a:endParaRPr>
          </a:p>
          <a:p>
            <a:pPr algn="ctr"/>
            <a:r>
              <a:rPr lang="en-US" sz="2800" dirty="0" smtClean="0">
                <a:latin typeface="Arial Black" pitchFamily="34" charset="0"/>
              </a:rPr>
              <a:t>What “techie terms” do you know? 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Bernard MT Condensed" pitchFamily="18" charset="0"/>
              </a:rPr>
              <a:t>How can we classify the words we listed?</a:t>
            </a:r>
            <a:endParaRPr lang="en-US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3984" y="1600200"/>
            <a:ext cx="7962122" cy="5029200"/>
            <a:chOff x="685800" y="1676400"/>
            <a:chExt cx="7962122" cy="50292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7500" t="26667" r="15833" b="8000"/>
            <a:stretch>
              <a:fillRect/>
            </a:stretch>
          </p:blipFill>
          <p:spPr bwMode="auto">
            <a:xfrm>
              <a:off x="685800" y="1676400"/>
              <a:ext cx="7962122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2286000" y="6477000"/>
              <a:ext cx="4724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797808" y="3416808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Bernard MT Condensed" pitchFamily="18" charset="0"/>
              </a:rPr>
              <a:t>TECH TERMS</a:t>
            </a:r>
            <a:endParaRPr lang="en-US" sz="3600" b="1" dirty="0"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Bernard MT Condensed" pitchFamily="18" charset="0"/>
              </a:rPr>
              <a:t>Challenge Cards</a:t>
            </a:r>
            <a:endParaRPr lang="en-US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62000" y="1715869"/>
            <a:ext cx="3581400" cy="4151531"/>
            <a:chOff x="762000" y="1715869"/>
            <a:chExt cx="3581400" cy="4151531"/>
          </a:xfrm>
        </p:grpSpPr>
        <p:sp>
          <p:nvSpPr>
            <p:cNvPr id="3" name="Rectangle 2"/>
            <p:cNvSpPr/>
            <p:nvPr/>
          </p:nvSpPr>
          <p:spPr>
            <a:xfrm>
              <a:off x="762000" y="2438400"/>
              <a:ext cx="35814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00100" y="1715869"/>
              <a:ext cx="3505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Draw a picture that illustrates your technology term along with a clue.</a:t>
              </a:r>
              <a:endParaRPr lang="en-US" b="1" dirty="0"/>
            </a:p>
          </p:txBody>
        </p:sp>
        <p:pic>
          <p:nvPicPr>
            <p:cNvPr id="3075" name="Picture 3" descr="C:\Users\Tracy\AppData\Local\Microsoft\Windows\Temporary Internet Files\Content.IE5\6PNS97OQ\MC900091113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9881" y="2895600"/>
              <a:ext cx="2905638" cy="1554178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838200" y="4992469"/>
              <a:ext cx="3429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We might need this “rodent” to help us navigate the web!</a:t>
              </a:r>
              <a:endParaRPr 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724400" y="1715869"/>
            <a:ext cx="3581400" cy="4151531"/>
            <a:chOff x="4724400" y="1715869"/>
            <a:chExt cx="3581400" cy="4151531"/>
          </a:xfrm>
        </p:grpSpPr>
        <p:sp>
          <p:nvSpPr>
            <p:cNvPr id="4" name="Rectangle 3"/>
            <p:cNvSpPr/>
            <p:nvPr/>
          </p:nvSpPr>
          <p:spPr>
            <a:xfrm>
              <a:off x="4724400" y="2438400"/>
              <a:ext cx="35814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00600" y="1715869"/>
              <a:ext cx="3429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Write your technology term on the back along with your name.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00600" y="3505200"/>
              <a:ext cx="34290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MOUSE</a:t>
              </a:r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r>
                <a:rPr lang="en-US" i="1" dirty="0" smtClean="0"/>
                <a:t>Mrs. </a:t>
              </a:r>
              <a:r>
                <a:rPr lang="en-US" i="1" dirty="0" err="1" smtClean="0"/>
                <a:t>Trimpe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Techie      Terminology</vt:lpstr>
      <vt:lpstr>Speak the Technology!</vt:lpstr>
      <vt:lpstr>How can we classify the words we listed?</vt:lpstr>
      <vt:lpstr>Challenge Cards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that word?</dc:title>
  <dc:creator>Tracy</dc:creator>
  <cp:lastModifiedBy>Tracy</cp:lastModifiedBy>
  <cp:revision>8</cp:revision>
  <dcterms:created xsi:type="dcterms:W3CDTF">2011-04-08T00:09:04Z</dcterms:created>
  <dcterms:modified xsi:type="dcterms:W3CDTF">2011-04-08T00:44:28Z</dcterms:modified>
</cp:coreProperties>
</file>