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664" y="-12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5" d="100"/>
          <a:sy n="25" d="100"/>
        </p:scale>
        <p:origin x="-133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/>
              <a:t>Lenz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643F239-F798-4F5E-93BD-BCD02CEB8789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/>
              <a:t>Genetics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323B528-83B2-4D2B-87B3-E738352741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0054C7F-2A9A-4EFB-BCDF-A345D61CD9A0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D531ADFE-D77E-4E4D-9F3A-2FBBA88FEF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E1BA347-E9DA-4C25-832E-EB214133F86C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3457E-75E4-43E2-9A8B-4F67E5F71355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1049F81-3202-4967-8C38-94D5DE27B09E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84372-6251-4247-A4C2-622EC357205F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CE67F12-46C4-46F7-81C0-7D27167DD478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7B1D4-5E18-4059-ACD1-8A95E3B7690E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14AADEA-4E50-4C86-86A0-576B3B95A4F2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E0283-3CE0-475E-AAEF-B9A7C4BA5565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71C0072-C5BA-41DB-B6CF-440A069568CF}" type="datetime1">
              <a:rPr lang="en-US"/>
              <a:pPr/>
              <a:t>3/1/2015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06491-684D-4222-AB75-D9A5527222DF}" type="slidenum">
              <a:rPr lang="en-US"/>
              <a:pPr/>
              <a:t>14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638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7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09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10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411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6412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6413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B58552-CE56-459B-9839-75B0891AF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67ADA-99B7-4ECD-B09D-FB1B9B6BE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F737D-228B-4FAF-A702-804A2FAC22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63F2F-7CEA-4458-AF32-5D28BD2526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B59F4-48E5-4977-8959-DD601FC80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D08A1-190D-4C0B-8C18-DE4306E8DC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24CE2-3C2D-452F-9EB1-BBF4CD287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D7DC1-3FC6-4D81-BC5C-73F3593DE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6CB4-5CE1-42E8-8C7C-169771AEAC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59B9B-D139-448B-8F56-F66662300C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92149-D33C-42D5-AACB-B68D59253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536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8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5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86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8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38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38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02A30FD2-2708-4CE9-891A-5390974A7C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pull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plenz@randomlake.k12.wi.u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1.bin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2133600" y="1371600"/>
            <a:ext cx="4541838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sz="8800" b="1"/>
              <a:t>Genetics</a:t>
            </a:r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 lIns="92075" tIns="46038" rIns="92075" bIns="46038"/>
          <a:lstStyle/>
          <a:p>
            <a:endParaRPr lang="en-US" dirty="0"/>
          </a:p>
          <a:p>
            <a:r>
              <a:rPr lang="en-US" sz="4000" dirty="0"/>
              <a:t>Punnett Square </a:t>
            </a:r>
            <a:r>
              <a:rPr lang="en-US" sz="4000" dirty="0" smtClean="0"/>
              <a:t>Problems</a:t>
            </a:r>
          </a:p>
          <a:p>
            <a:endParaRPr lang="en-US" sz="4000" dirty="0"/>
          </a:p>
          <a:p>
            <a:pPr algn="ctr"/>
            <a:r>
              <a:rPr lang="en-US" sz="1800" dirty="0" smtClean="0"/>
              <a:t>Created by </a:t>
            </a:r>
            <a:r>
              <a:rPr lang="en-US" sz="1800" u="sng" dirty="0">
                <a:hlinkClick r:id="rId4"/>
              </a:rPr>
              <a:t>Peggy Lenz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5334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4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3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Freeform 9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0" lang="en-US" sz="3200" b="1"/>
              <a:t>SS</a:t>
            </a:r>
          </a:p>
          <a:p>
            <a:pPr algn="ctr"/>
            <a:r>
              <a:rPr kumimoji="0" lang="en-US" sz="3200" b="1"/>
              <a:t>Ss</a:t>
            </a:r>
          </a:p>
          <a:p>
            <a:pPr algn="ctr"/>
            <a:r>
              <a:rPr kumimoji="0" lang="en-US" sz="3200" b="1"/>
              <a:t>ss</a:t>
            </a:r>
            <a:endParaRPr kumimoji="0" lang="en-US">
              <a:solidFill>
                <a:schemeClr val="tx2"/>
              </a:solidFill>
            </a:endParaRPr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21517" name="Clip" r:id="rId3" imgW="2478240" imgH="4461120" progId="MS_ClipArt_Gallery.2">
              <p:embed/>
            </p:oleObj>
          </a:graphicData>
        </a:graphic>
      </p:graphicFrame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90800" y="5257800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G:1/4 SS, 2/4 Ss, 1/4 ss</a:t>
            </a:r>
          </a:p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P: 3/4  seeds, 1/4 no seeds</a:t>
            </a:r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6781800" y="1371600"/>
            <a:ext cx="2057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S= seeds</a:t>
            </a:r>
          </a:p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s= no seeds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334000" y="685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s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429000" y="762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S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676400" y="3810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s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752600" y="2133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S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0480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SS</a:t>
            </a:r>
            <a:endParaRPr kumimoji="0" lang="en-US" sz="3600" b="1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1242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Ss</a:t>
            </a:r>
            <a:endParaRPr kumimoji="0" lang="en-US" sz="3600" b="1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8768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Ss</a:t>
            </a:r>
            <a:endParaRPr kumimoji="0" lang="en-US" sz="3600" b="1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ss</a:t>
            </a:r>
            <a:endParaRPr kumimoji="0" lang="en-US" sz="3600" b="1"/>
          </a:p>
        </p:txBody>
      </p:sp>
      <p:grpSp>
        <p:nvGrpSpPr>
          <p:cNvPr id="21549" name="Group 45"/>
          <p:cNvGrpSpPr>
            <a:grpSpLocks/>
          </p:cNvGrpSpPr>
          <p:nvPr/>
        </p:nvGrpSpPr>
        <p:grpSpPr bwMode="auto">
          <a:xfrm flipH="1">
            <a:off x="1066800" y="4876800"/>
            <a:ext cx="1631950" cy="1249363"/>
            <a:chOff x="631" y="3232"/>
            <a:chExt cx="1028" cy="787"/>
          </a:xfrm>
        </p:grpSpPr>
        <p:sp>
          <p:nvSpPr>
            <p:cNvPr id="21529" name="Freeform 25"/>
            <p:cNvSpPr>
              <a:spLocks/>
            </p:cNvSpPr>
            <p:nvPr/>
          </p:nvSpPr>
          <p:spPr bwMode="auto">
            <a:xfrm>
              <a:off x="631" y="3366"/>
              <a:ext cx="1028" cy="653"/>
            </a:xfrm>
            <a:custGeom>
              <a:avLst/>
              <a:gdLst/>
              <a:ahLst/>
              <a:cxnLst>
                <a:cxn ang="0">
                  <a:pos x="1176" y="1093"/>
                </a:cxn>
                <a:cxn ang="0">
                  <a:pos x="1109" y="1194"/>
                </a:cxn>
                <a:cxn ang="0">
                  <a:pos x="1046" y="1186"/>
                </a:cxn>
                <a:cxn ang="0">
                  <a:pos x="911" y="1040"/>
                </a:cxn>
                <a:cxn ang="0">
                  <a:pos x="835" y="967"/>
                </a:cxn>
                <a:cxn ang="0">
                  <a:pos x="707" y="985"/>
                </a:cxn>
                <a:cxn ang="0">
                  <a:pos x="617" y="1024"/>
                </a:cxn>
                <a:cxn ang="0">
                  <a:pos x="561" y="1056"/>
                </a:cxn>
                <a:cxn ang="0">
                  <a:pos x="476" y="1209"/>
                </a:cxn>
                <a:cxn ang="0">
                  <a:pos x="307" y="1305"/>
                </a:cxn>
                <a:cxn ang="0">
                  <a:pos x="130" y="1246"/>
                </a:cxn>
                <a:cxn ang="0">
                  <a:pos x="29" y="1236"/>
                </a:cxn>
                <a:cxn ang="0">
                  <a:pos x="2" y="1187"/>
                </a:cxn>
                <a:cxn ang="0">
                  <a:pos x="25" y="1117"/>
                </a:cxn>
                <a:cxn ang="0">
                  <a:pos x="35" y="1020"/>
                </a:cxn>
                <a:cxn ang="0">
                  <a:pos x="107" y="871"/>
                </a:cxn>
                <a:cxn ang="0">
                  <a:pos x="279" y="773"/>
                </a:cxn>
                <a:cxn ang="0">
                  <a:pos x="359" y="737"/>
                </a:cxn>
                <a:cxn ang="0">
                  <a:pos x="310" y="661"/>
                </a:cxn>
                <a:cxn ang="0">
                  <a:pos x="243" y="620"/>
                </a:cxn>
                <a:cxn ang="0">
                  <a:pos x="263" y="527"/>
                </a:cxn>
                <a:cxn ang="0">
                  <a:pos x="415" y="434"/>
                </a:cxn>
                <a:cxn ang="0">
                  <a:pos x="620" y="352"/>
                </a:cxn>
                <a:cxn ang="0">
                  <a:pos x="849" y="278"/>
                </a:cxn>
                <a:cxn ang="0">
                  <a:pos x="1072" y="216"/>
                </a:cxn>
                <a:cxn ang="0">
                  <a:pos x="1261" y="164"/>
                </a:cxn>
                <a:cxn ang="0">
                  <a:pos x="1342" y="192"/>
                </a:cxn>
                <a:cxn ang="0">
                  <a:pos x="1393" y="174"/>
                </a:cxn>
                <a:cxn ang="0">
                  <a:pos x="1473" y="127"/>
                </a:cxn>
                <a:cxn ang="0">
                  <a:pos x="1583" y="76"/>
                </a:cxn>
                <a:cxn ang="0">
                  <a:pos x="1695" y="26"/>
                </a:cxn>
                <a:cxn ang="0">
                  <a:pos x="1790" y="6"/>
                </a:cxn>
                <a:cxn ang="0">
                  <a:pos x="1794" y="74"/>
                </a:cxn>
                <a:cxn ang="0">
                  <a:pos x="1650" y="140"/>
                </a:cxn>
                <a:cxn ang="0">
                  <a:pos x="1509" y="216"/>
                </a:cxn>
                <a:cxn ang="0">
                  <a:pos x="1479" y="277"/>
                </a:cxn>
                <a:cxn ang="0">
                  <a:pos x="1537" y="329"/>
                </a:cxn>
                <a:cxn ang="0">
                  <a:pos x="1519" y="413"/>
                </a:cxn>
                <a:cxn ang="0">
                  <a:pos x="1505" y="551"/>
                </a:cxn>
                <a:cxn ang="0">
                  <a:pos x="1650" y="448"/>
                </a:cxn>
                <a:cxn ang="0">
                  <a:pos x="1862" y="322"/>
                </a:cxn>
                <a:cxn ang="0">
                  <a:pos x="2043" y="270"/>
                </a:cxn>
                <a:cxn ang="0">
                  <a:pos x="2018" y="354"/>
                </a:cxn>
                <a:cxn ang="0">
                  <a:pos x="1829" y="457"/>
                </a:cxn>
                <a:cxn ang="0">
                  <a:pos x="1662" y="560"/>
                </a:cxn>
                <a:cxn ang="0">
                  <a:pos x="1517" y="669"/>
                </a:cxn>
                <a:cxn ang="0">
                  <a:pos x="1388" y="794"/>
                </a:cxn>
                <a:cxn ang="0">
                  <a:pos x="1272" y="938"/>
                </a:cxn>
                <a:cxn ang="0">
                  <a:pos x="1231" y="837"/>
                </a:cxn>
                <a:cxn ang="0">
                  <a:pos x="1259" y="773"/>
                </a:cxn>
                <a:cxn ang="0">
                  <a:pos x="1188" y="791"/>
                </a:cxn>
                <a:cxn ang="0">
                  <a:pos x="1117" y="895"/>
                </a:cxn>
                <a:cxn ang="0">
                  <a:pos x="1056" y="886"/>
                </a:cxn>
                <a:cxn ang="0">
                  <a:pos x="963" y="857"/>
                </a:cxn>
                <a:cxn ang="0">
                  <a:pos x="891" y="886"/>
                </a:cxn>
                <a:cxn ang="0">
                  <a:pos x="966" y="974"/>
                </a:cxn>
                <a:cxn ang="0">
                  <a:pos x="1010" y="1019"/>
                </a:cxn>
                <a:cxn ang="0">
                  <a:pos x="1065" y="1056"/>
                </a:cxn>
                <a:cxn ang="0">
                  <a:pos x="1094" y="1042"/>
                </a:cxn>
                <a:cxn ang="0">
                  <a:pos x="1149" y="954"/>
                </a:cxn>
              </a:cxnLst>
              <a:rect l="0" t="0" r="r" b="b"/>
              <a:pathLst>
                <a:path w="2054" h="1306">
                  <a:moveTo>
                    <a:pt x="1254" y="964"/>
                  </a:moveTo>
                  <a:lnTo>
                    <a:pt x="1238" y="988"/>
                  </a:lnTo>
                  <a:lnTo>
                    <a:pt x="1222" y="1014"/>
                  </a:lnTo>
                  <a:lnTo>
                    <a:pt x="1207" y="1040"/>
                  </a:lnTo>
                  <a:lnTo>
                    <a:pt x="1191" y="1066"/>
                  </a:lnTo>
                  <a:lnTo>
                    <a:pt x="1176" y="1093"/>
                  </a:lnTo>
                  <a:lnTo>
                    <a:pt x="1161" y="1122"/>
                  </a:lnTo>
                  <a:lnTo>
                    <a:pt x="1146" y="1149"/>
                  </a:lnTo>
                  <a:lnTo>
                    <a:pt x="1131" y="1179"/>
                  </a:lnTo>
                  <a:lnTo>
                    <a:pt x="1122" y="1186"/>
                  </a:lnTo>
                  <a:lnTo>
                    <a:pt x="1115" y="1191"/>
                  </a:lnTo>
                  <a:lnTo>
                    <a:pt x="1109" y="1194"/>
                  </a:lnTo>
                  <a:lnTo>
                    <a:pt x="1104" y="1198"/>
                  </a:lnTo>
                  <a:lnTo>
                    <a:pt x="1100" y="1199"/>
                  </a:lnTo>
                  <a:lnTo>
                    <a:pt x="1094" y="1200"/>
                  </a:lnTo>
                  <a:lnTo>
                    <a:pt x="1086" y="1201"/>
                  </a:lnTo>
                  <a:lnTo>
                    <a:pt x="1074" y="1201"/>
                  </a:lnTo>
                  <a:lnTo>
                    <a:pt x="1046" y="1186"/>
                  </a:lnTo>
                  <a:lnTo>
                    <a:pt x="1019" y="1165"/>
                  </a:lnTo>
                  <a:lnTo>
                    <a:pt x="994" y="1141"/>
                  </a:lnTo>
                  <a:lnTo>
                    <a:pt x="971" y="1115"/>
                  </a:lnTo>
                  <a:lnTo>
                    <a:pt x="949" y="1087"/>
                  </a:lnTo>
                  <a:lnTo>
                    <a:pt x="929" y="1062"/>
                  </a:lnTo>
                  <a:lnTo>
                    <a:pt x="911" y="1040"/>
                  </a:lnTo>
                  <a:lnTo>
                    <a:pt x="894" y="1024"/>
                  </a:lnTo>
                  <a:lnTo>
                    <a:pt x="884" y="1012"/>
                  </a:lnTo>
                  <a:lnTo>
                    <a:pt x="873" y="1000"/>
                  </a:lnTo>
                  <a:lnTo>
                    <a:pt x="861" y="988"/>
                  </a:lnTo>
                  <a:lnTo>
                    <a:pt x="849" y="977"/>
                  </a:lnTo>
                  <a:lnTo>
                    <a:pt x="835" y="967"/>
                  </a:lnTo>
                  <a:lnTo>
                    <a:pt x="822" y="959"/>
                  </a:lnTo>
                  <a:lnTo>
                    <a:pt x="810" y="955"/>
                  </a:lnTo>
                  <a:lnTo>
                    <a:pt x="798" y="952"/>
                  </a:lnTo>
                  <a:lnTo>
                    <a:pt x="763" y="965"/>
                  </a:lnTo>
                  <a:lnTo>
                    <a:pt x="734" y="976"/>
                  </a:lnTo>
                  <a:lnTo>
                    <a:pt x="707" y="985"/>
                  </a:lnTo>
                  <a:lnTo>
                    <a:pt x="686" y="993"/>
                  </a:lnTo>
                  <a:lnTo>
                    <a:pt x="667" y="1001"/>
                  </a:lnTo>
                  <a:lnTo>
                    <a:pt x="652" y="1007"/>
                  </a:lnTo>
                  <a:lnTo>
                    <a:pt x="638" y="1012"/>
                  </a:lnTo>
                  <a:lnTo>
                    <a:pt x="628" y="1018"/>
                  </a:lnTo>
                  <a:lnTo>
                    <a:pt x="617" y="1024"/>
                  </a:lnTo>
                  <a:lnTo>
                    <a:pt x="608" y="1028"/>
                  </a:lnTo>
                  <a:lnTo>
                    <a:pt x="600" y="1033"/>
                  </a:lnTo>
                  <a:lnTo>
                    <a:pt x="591" y="1039"/>
                  </a:lnTo>
                  <a:lnTo>
                    <a:pt x="583" y="1043"/>
                  </a:lnTo>
                  <a:lnTo>
                    <a:pt x="572" y="1050"/>
                  </a:lnTo>
                  <a:lnTo>
                    <a:pt x="561" y="1056"/>
                  </a:lnTo>
                  <a:lnTo>
                    <a:pt x="547" y="1064"/>
                  </a:lnTo>
                  <a:lnTo>
                    <a:pt x="539" y="1094"/>
                  </a:lnTo>
                  <a:lnTo>
                    <a:pt x="529" y="1125"/>
                  </a:lnTo>
                  <a:lnTo>
                    <a:pt x="514" y="1154"/>
                  </a:lnTo>
                  <a:lnTo>
                    <a:pt x="496" y="1183"/>
                  </a:lnTo>
                  <a:lnTo>
                    <a:pt x="476" y="1209"/>
                  </a:lnTo>
                  <a:lnTo>
                    <a:pt x="451" y="1233"/>
                  </a:lnTo>
                  <a:lnTo>
                    <a:pt x="426" y="1255"/>
                  </a:lnTo>
                  <a:lnTo>
                    <a:pt x="398" y="1274"/>
                  </a:lnTo>
                  <a:lnTo>
                    <a:pt x="370" y="1287"/>
                  </a:lnTo>
                  <a:lnTo>
                    <a:pt x="339" y="1299"/>
                  </a:lnTo>
                  <a:lnTo>
                    <a:pt x="307" y="1305"/>
                  </a:lnTo>
                  <a:lnTo>
                    <a:pt x="274" y="1306"/>
                  </a:lnTo>
                  <a:lnTo>
                    <a:pt x="241" y="1301"/>
                  </a:lnTo>
                  <a:lnTo>
                    <a:pt x="207" y="1290"/>
                  </a:lnTo>
                  <a:lnTo>
                    <a:pt x="173" y="1273"/>
                  </a:lnTo>
                  <a:lnTo>
                    <a:pt x="139" y="1248"/>
                  </a:lnTo>
                  <a:lnTo>
                    <a:pt x="130" y="1246"/>
                  </a:lnTo>
                  <a:lnTo>
                    <a:pt x="116" y="1244"/>
                  </a:lnTo>
                  <a:lnTo>
                    <a:pt x="99" y="1243"/>
                  </a:lnTo>
                  <a:lnTo>
                    <a:pt x="79" y="1240"/>
                  </a:lnTo>
                  <a:lnTo>
                    <a:pt x="60" y="1239"/>
                  </a:lnTo>
                  <a:lnTo>
                    <a:pt x="43" y="1238"/>
                  </a:lnTo>
                  <a:lnTo>
                    <a:pt x="29" y="1236"/>
                  </a:lnTo>
                  <a:lnTo>
                    <a:pt x="20" y="1232"/>
                  </a:lnTo>
                  <a:lnTo>
                    <a:pt x="17" y="1225"/>
                  </a:lnTo>
                  <a:lnTo>
                    <a:pt x="15" y="1218"/>
                  </a:lnTo>
                  <a:lnTo>
                    <a:pt x="11" y="1212"/>
                  </a:lnTo>
                  <a:lnTo>
                    <a:pt x="9" y="1203"/>
                  </a:lnTo>
                  <a:lnTo>
                    <a:pt x="2" y="1187"/>
                  </a:lnTo>
                  <a:lnTo>
                    <a:pt x="0" y="1174"/>
                  </a:lnTo>
                  <a:lnTo>
                    <a:pt x="2" y="1161"/>
                  </a:lnTo>
                  <a:lnTo>
                    <a:pt x="6" y="1148"/>
                  </a:lnTo>
                  <a:lnTo>
                    <a:pt x="11" y="1138"/>
                  </a:lnTo>
                  <a:lnTo>
                    <a:pt x="18" y="1127"/>
                  </a:lnTo>
                  <a:lnTo>
                    <a:pt x="25" y="1117"/>
                  </a:lnTo>
                  <a:lnTo>
                    <a:pt x="31" y="1108"/>
                  </a:lnTo>
                  <a:lnTo>
                    <a:pt x="32" y="1092"/>
                  </a:lnTo>
                  <a:lnTo>
                    <a:pt x="33" y="1075"/>
                  </a:lnTo>
                  <a:lnTo>
                    <a:pt x="35" y="1058"/>
                  </a:lnTo>
                  <a:lnTo>
                    <a:pt x="36" y="1042"/>
                  </a:lnTo>
                  <a:lnTo>
                    <a:pt x="35" y="1020"/>
                  </a:lnTo>
                  <a:lnTo>
                    <a:pt x="38" y="997"/>
                  </a:lnTo>
                  <a:lnTo>
                    <a:pt x="45" y="972"/>
                  </a:lnTo>
                  <a:lnTo>
                    <a:pt x="55" y="947"/>
                  </a:lnTo>
                  <a:lnTo>
                    <a:pt x="69" y="921"/>
                  </a:lnTo>
                  <a:lnTo>
                    <a:pt x="86" y="896"/>
                  </a:lnTo>
                  <a:lnTo>
                    <a:pt x="107" y="871"/>
                  </a:lnTo>
                  <a:lnTo>
                    <a:pt x="130" y="848"/>
                  </a:lnTo>
                  <a:lnTo>
                    <a:pt x="155" y="827"/>
                  </a:lnTo>
                  <a:lnTo>
                    <a:pt x="183" y="809"/>
                  </a:lnTo>
                  <a:lnTo>
                    <a:pt x="213" y="792"/>
                  </a:lnTo>
                  <a:lnTo>
                    <a:pt x="245" y="781"/>
                  </a:lnTo>
                  <a:lnTo>
                    <a:pt x="279" y="773"/>
                  </a:lnTo>
                  <a:lnTo>
                    <a:pt x="313" y="769"/>
                  </a:lnTo>
                  <a:lnTo>
                    <a:pt x="348" y="772"/>
                  </a:lnTo>
                  <a:lnTo>
                    <a:pt x="385" y="780"/>
                  </a:lnTo>
                  <a:lnTo>
                    <a:pt x="377" y="766"/>
                  </a:lnTo>
                  <a:lnTo>
                    <a:pt x="367" y="752"/>
                  </a:lnTo>
                  <a:lnTo>
                    <a:pt x="359" y="737"/>
                  </a:lnTo>
                  <a:lnTo>
                    <a:pt x="350" y="722"/>
                  </a:lnTo>
                  <a:lnTo>
                    <a:pt x="342" y="707"/>
                  </a:lnTo>
                  <a:lnTo>
                    <a:pt x="333" y="692"/>
                  </a:lnTo>
                  <a:lnTo>
                    <a:pt x="325" y="677"/>
                  </a:lnTo>
                  <a:lnTo>
                    <a:pt x="316" y="664"/>
                  </a:lnTo>
                  <a:lnTo>
                    <a:pt x="310" y="661"/>
                  </a:lnTo>
                  <a:lnTo>
                    <a:pt x="304" y="659"/>
                  </a:lnTo>
                  <a:lnTo>
                    <a:pt x="298" y="657"/>
                  </a:lnTo>
                  <a:lnTo>
                    <a:pt x="291" y="654"/>
                  </a:lnTo>
                  <a:lnTo>
                    <a:pt x="271" y="645"/>
                  </a:lnTo>
                  <a:lnTo>
                    <a:pt x="254" y="632"/>
                  </a:lnTo>
                  <a:lnTo>
                    <a:pt x="243" y="620"/>
                  </a:lnTo>
                  <a:lnTo>
                    <a:pt x="235" y="605"/>
                  </a:lnTo>
                  <a:lnTo>
                    <a:pt x="231" y="590"/>
                  </a:lnTo>
                  <a:lnTo>
                    <a:pt x="231" y="574"/>
                  </a:lnTo>
                  <a:lnTo>
                    <a:pt x="236" y="558"/>
                  </a:lnTo>
                  <a:lnTo>
                    <a:pt x="244" y="543"/>
                  </a:lnTo>
                  <a:lnTo>
                    <a:pt x="263" y="527"/>
                  </a:lnTo>
                  <a:lnTo>
                    <a:pt x="283" y="510"/>
                  </a:lnTo>
                  <a:lnTo>
                    <a:pt x="306" y="494"/>
                  </a:lnTo>
                  <a:lnTo>
                    <a:pt x="330" y="479"/>
                  </a:lnTo>
                  <a:lnTo>
                    <a:pt x="357" y="464"/>
                  </a:lnTo>
                  <a:lnTo>
                    <a:pt x="386" y="449"/>
                  </a:lnTo>
                  <a:lnTo>
                    <a:pt x="415" y="434"/>
                  </a:lnTo>
                  <a:lnTo>
                    <a:pt x="447" y="419"/>
                  </a:lnTo>
                  <a:lnTo>
                    <a:pt x="479" y="406"/>
                  </a:lnTo>
                  <a:lnTo>
                    <a:pt x="512" y="392"/>
                  </a:lnTo>
                  <a:lnTo>
                    <a:pt x="548" y="378"/>
                  </a:lnTo>
                  <a:lnTo>
                    <a:pt x="584" y="364"/>
                  </a:lnTo>
                  <a:lnTo>
                    <a:pt x="620" y="352"/>
                  </a:lnTo>
                  <a:lnTo>
                    <a:pt x="658" y="339"/>
                  </a:lnTo>
                  <a:lnTo>
                    <a:pt x="694" y="326"/>
                  </a:lnTo>
                  <a:lnTo>
                    <a:pt x="734" y="314"/>
                  </a:lnTo>
                  <a:lnTo>
                    <a:pt x="772" y="302"/>
                  </a:lnTo>
                  <a:lnTo>
                    <a:pt x="810" y="289"/>
                  </a:lnTo>
                  <a:lnTo>
                    <a:pt x="849" y="278"/>
                  </a:lnTo>
                  <a:lnTo>
                    <a:pt x="887" y="268"/>
                  </a:lnTo>
                  <a:lnTo>
                    <a:pt x="925" y="256"/>
                  </a:lnTo>
                  <a:lnTo>
                    <a:pt x="963" y="246"/>
                  </a:lnTo>
                  <a:lnTo>
                    <a:pt x="1000" y="235"/>
                  </a:lnTo>
                  <a:lnTo>
                    <a:pt x="1036" y="225"/>
                  </a:lnTo>
                  <a:lnTo>
                    <a:pt x="1072" y="216"/>
                  </a:lnTo>
                  <a:lnTo>
                    <a:pt x="1107" y="207"/>
                  </a:lnTo>
                  <a:lnTo>
                    <a:pt x="1140" y="197"/>
                  </a:lnTo>
                  <a:lnTo>
                    <a:pt x="1172" y="188"/>
                  </a:lnTo>
                  <a:lnTo>
                    <a:pt x="1203" y="180"/>
                  </a:lnTo>
                  <a:lnTo>
                    <a:pt x="1233" y="172"/>
                  </a:lnTo>
                  <a:lnTo>
                    <a:pt x="1261" y="164"/>
                  </a:lnTo>
                  <a:lnTo>
                    <a:pt x="1287" y="157"/>
                  </a:lnTo>
                  <a:lnTo>
                    <a:pt x="1305" y="169"/>
                  </a:lnTo>
                  <a:lnTo>
                    <a:pt x="1319" y="178"/>
                  </a:lnTo>
                  <a:lnTo>
                    <a:pt x="1329" y="185"/>
                  </a:lnTo>
                  <a:lnTo>
                    <a:pt x="1336" y="188"/>
                  </a:lnTo>
                  <a:lnTo>
                    <a:pt x="1342" y="192"/>
                  </a:lnTo>
                  <a:lnTo>
                    <a:pt x="1347" y="194"/>
                  </a:lnTo>
                  <a:lnTo>
                    <a:pt x="1353" y="195"/>
                  </a:lnTo>
                  <a:lnTo>
                    <a:pt x="1359" y="196"/>
                  </a:lnTo>
                  <a:lnTo>
                    <a:pt x="1370" y="189"/>
                  </a:lnTo>
                  <a:lnTo>
                    <a:pt x="1382" y="181"/>
                  </a:lnTo>
                  <a:lnTo>
                    <a:pt x="1393" y="174"/>
                  </a:lnTo>
                  <a:lnTo>
                    <a:pt x="1405" y="166"/>
                  </a:lnTo>
                  <a:lnTo>
                    <a:pt x="1418" y="158"/>
                  </a:lnTo>
                  <a:lnTo>
                    <a:pt x="1429" y="150"/>
                  </a:lnTo>
                  <a:lnTo>
                    <a:pt x="1442" y="143"/>
                  </a:lnTo>
                  <a:lnTo>
                    <a:pt x="1454" y="135"/>
                  </a:lnTo>
                  <a:lnTo>
                    <a:pt x="1473" y="127"/>
                  </a:lnTo>
                  <a:lnTo>
                    <a:pt x="1491" y="118"/>
                  </a:lnTo>
                  <a:lnTo>
                    <a:pt x="1510" y="110"/>
                  </a:lnTo>
                  <a:lnTo>
                    <a:pt x="1528" y="102"/>
                  </a:lnTo>
                  <a:lnTo>
                    <a:pt x="1547" y="93"/>
                  </a:lnTo>
                  <a:lnTo>
                    <a:pt x="1565" y="84"/>
                  </a:lnTo>
                  <a:lnTo>
                    <a:pt x="1583" y="76"/>
                  </a:lnTo>
                  <a:lnTo>
                    <a:pt x="1602" y="67"/>
                  </a:lnTo>
                  <a:lnTo>
                    <a:pt x="1620" y="59"/>
                  </a:lnTo>
                  <a:lnTo>
                    <a:pt x="1639" y="51"/>
                  </a:lnTo>
                  <a:lnTo>
                    <a:pt x="1657" y="43"/>
                  </a:lnTo>
                  <a:lnTo>
                    <a:pt x="1677" y="34"/>
                  </a:lnTo>
                  <a:lnTo>
                    <a:pt x="1695" y="26"/>
                  </a:lnTo>
                  <a:lnTo>
                    <a:pt x="1714" y="18"/>
                  </a:lnTo>
                  <a:lnTo>
                    <a:pt x="1732" y="9"/>
                  </a:lnTo>
                  <a:lnTo>
                    <a:pt x="1750" y="0"/>
                  </a:lnTo>
                  <a:lnTo>
                    <a:pt x="1766" y="0"/>
                  </a:lnTo>
                  <a:lnTo>
                    <a:pt x="1779" y="2"/>
                  </a:lnTo>
                  <a:lnTo>
                    <a:pt x="1790" y="6"/>
                  </a:lnTo>
                  <a:lnTo>
                    <a:pt x="1798" y="12"/>
                  </a:lnTo>
                  <a:lnTo>
                    <a:pt x="1803" y="21"/>
                  </a:lnTo>
                  <a:lnTo>
                    <a:pt x="1809" y="33"/>
                  </a:lnTo>
                  <a:lnTo>
                    <a:pt x="1813" y="47"/>
                  </a:lnTo>
                  <a:lnTo>
                    <a:pt x="1816" y="64"/>
                  </a:lnTo>
                  <a:lnTo>
                    <a:pt x="1794" y="74"/>
                  </a:lnTo>
                  <a:lnTo>
                    <a:pt x="1772" y="84"/>
                  </a:lnTo>
                  <a:lnTo>
                    <a:pt x="1748" y="95"/>
                  </a:lnTo>
                  <a:lnTo>
                    <a:pt x="1725" y="106"/>
                  </a:lnTo>
                  <a:lnTo>
                    <a:pt x="1700" y="117"/>
                  </a:lnTo>
                  <a:lnTo>
                    <a:pt x="1676" y="128"/>
                  </a:lnTo>
                  <a:lnTo>
                    <a:pt x="1650" y="140"/>
                  </a:lnTo>
                  <a:lnTo>
                    <a:pt x="1626" y="151"/>
                  </a:lnTo>
                  <a:lnTo>
                    <a:pt x="1601" y="164"/>
                  </a:lnTo>
                  <a:lnTo>
                    <a:pt x="1576" y="177"/>
                  </a:lnTo>
                  <a:lnTo>
                    <a:pt x="1553" y="189"/>
                  </a:lnTo>
                  <a:lnTo>
                    <a:pt x="1530" y="202"/>
                  </a:lnTo>
                  <a:lnTo>
                    <a:pt x="1509" y="216"/>
                  </a:lnTo>
                  <a:lnTo>
                    <a:pt x="1488" y="228"/>
                  </a:lnTo>
                  <a:lnTo>
                    <a:pt x="1468" y="243"/>
                  </a:lnTo>
                  <a:lnTo>
                    <a:pt x="1450" y="257"/>
                  </a:lnTo>
                  <a:lnTo>
                    <a:pt x="1456" y="264"/>
                  </a:lnTo>
                  <a:lnTo>
                    <a:pt x="1466" y="271"/>
                  </a:lnTo>
                  <a:lnTo>
                    <a:pt x="1479" y="277"/>
                  </a:lnTo>
                  <a:lnTo>
                    <a:pt x="1492" y="284"/>
                  </a:lnTo>
                  <a:lnTo>
                    <a:pt x="1506" y="291"/>
                  </a:lnTo>
                  <a:lnTo>
                    <a:pt x="1520" y="297"/>
                  </a:lnTo>
                  <a:lnTo>
                    <a:pt x="1530" y="307"/>
                  </a:lnTo>
                  <a:lnTo>
                    <a:pt x="1538" y="317"/>
                  </a:lnTo>
                  <a:lnTo>
                    <a:pt x="1537" y="329"/>
                  </a:lnTo>
                  <a:lnTo>
                    <a:pt x="1536" y="341"/>
                  </a:lnTo>
                  <a:lnTo>
                    <a:pt x="1535" y="353"/>
                  </a:lnTo>
                  <a:lnTo>
                    <a:pt x="1534" y="365"/>
                  </a:lnTo>
                  <a:lnTo>
                    <a:pt x="1528" y="383"/>
                  </a:lnTo>
                  <a:lnTo>
                    <a:pt x="1524" y="398"/>
                  </a:lnTo>
                  <a:lnTo>
                    <a:pt x="1519" y="413"/>
                  </a:lnTo>
                  <a:lnTo>
                    <a:pt x="1514" y="429"/>
                  </a:lnTo>
                  <a:lnTo>
                    <a:pt x="1510" y="451"/>
                  </a:lnTo>
                  <a:lnTo>
                    <a:pt x="1503" y="479"/>
                  </a:lnTo>
                  <a:lnTo>
                    <a:pt x="1495" y="516"/>
                  </a:lnTo>
                  <a:lnTo>
                    <a:pt x="1484" y="566"/>
                  </a:lnTo>
                  <a:lnTo>
                    <a:pt x="1505" y="551"/>
                  </a:lnTo>
                  <a:lnTo>
                    <a:pt x="1527" y="536"/>
                  </a:lnTo>
                  <a:lnTo>
                    <a:pt x="1549" y="520"/>
                  </a:lnTo>
                  <a:lnTo>
                    <a:pt x="1572" y="502"/>
                  </a:lnTo>
                  <a:lnTo>
                    <a:pt x="1597" y="485"/>
                  </a:lnTo>
                  <a:lnTo>
                    <a:pt x="1623" y="467"/>
                  </a:lnTo>
                  <a:lnTo>
                    <a:pt x="1650" y="448"/>
                  </a:lnTo>
                  <a:lnTo>
                    <a:pt x="1680" y="429"/>
                  </a:lnTo>
                  <a:lnTo>
                    <a:pt x="1711" y="408"/>
                  </a:lnTo>
                  <a:lnTo>
                    <a:pt x="1745" y="387"/>
                  </a:lnTo>
                  <a:lnTo>
                    <a:pt x="1781" y="367"/>
                  </a:lnTo>
                  <a:lnTo>
                    <a:pt x="1821" y="344"/>
                  </a:lnTo>
                  <a:lnTo>
                    <a:pt x="1862" y="322"/>
                  </a:lnTo>
                  <a:lnTo>
                    <a:pt x="1908" y="297"/>
                  </a:lnTo>
                  <a:lnTo>
                    <a:pt x="1957" y="273"/>
                  </a:lnTo>
                  <a:lnTo>
                    <a:pt x="2008" y="249"/>
                  </a:lnTo>
                  <a:lnTo>
                    <a:pt x="2023" y="253"/>
                  </a:lnTo>
                  <a:lnTo>
                    <a:pt x="2034" y="259"/>
                  </a:lnTo>
                  <a:lnTo>
                    <a:pt x="2043" y="270"/>
                  </a:lnTo>
                  <a:lnTo>
                    <a:pt x="2049" y="281"/>
                  </a:lnTo>
                  <a:lnTo>
                    <a:pt x="2052" y="294"/>
                  </a:lnTo>
                  <a:lnTo>
                    <a:pt x="2054" y="308"/>
                  </a:lnTo>
                  <a:lnTo>
                    <a:pt x="2054" y="323"/>
                  </a:lnTo>
                  <a:lnTo>
                    <a:pt x="2052" y="337"/>
                  </a:lnTo>
                  <a:lnTo>
                    <a:pt x="2018" y="354"/>
                  </a:lnTo>
                  <a:lnTo>
                    <a:pt x="1984" y="371"/>
                  </a:lnTo>
                  <a:lnTo>
                    <a:pt x="1952" y="388"/>
                  </a:lnTo>
                  <a:lnTo>
                    <a:pt x="1920" y="406"/>
                  </a:lnTo>
                  <a:lnTo>
                    <a:pt x="1889" y="423"/>
                  </a:lnTo>
                  <a:lnTo>
                    <a:pt x="1859" y="440"/>
                  </a:lnTo>
                  <a:lnTo>
                    <a:pt x="1829" y="457"/>
                  </a:lnTo>
                  <a:lnTo>
                    <a:pt x="1799" y="474"/>
                  </a:lnTo>
                  <a:lnTo>
                    <a:pt x="1770" y="491"/>
                  </a:lnTo>
                  <a:lnTo>
                    <a:pt x="1742" y="508"/>
                  </a:lnTo>
                  <a:lnTo>
                    <a:pt x="1715" y="525"/>
                  </a:lnTo>
                  <a:lnTo>
                    <a:pt x="1688" y="543"/>
                  </a:lnTo>
                  <a:lnTo>
                    <a:pt x="1662" y="560"/>
                  </a:lnTo>
                  <a:lnTo>
                    <a:pt x="1636" y="577"/>
                  </a:lnTo>
                  <a:lnTo>
                    <a:pt x="1611" y="596"/>
                  </a:lnTo>
                  <a:lnTo>
                    <a:pt x="1587" y="614"/>
                  </a:lnTo>
                  <a:lnTo>
                    <a:pt x="1563" y="632"/>
                  </a:lnTo>
                  <a:lnTo>
                    <a:pt x="1540" y="651"/>
                  </a:lnTo>
                  <a:lnTo>
                    <a:pt x="1517" y="669"/>
                  </a:lnTo>
                  <a:lnTo>
                    <a:pt x="1494" y="689"/>
                  </a:lnTo>
                  <a:lnTo>
                    <a:pt x="1472" y="710"/>
                  </a:lnTo>
                  <a:lnTo>
                    <a:pt x="1450" y="729"/>
                  </a:lnTo>
                  <a:lnTo>
                    <a:pt x="1429" y="750"/>
                  </a:lnTo>
                  <a:lnTo>
                    <a:pt x="1408" y="772"/>
                  </a:lnTo>
                  <a:lnTo>
                    <a:pt x="1388" y="794"/>
                  </a:lnTo>
                  <a:lnTo>
                    <a:pt x="1368" y="815"/>
                  </a:lnTo>
                  <a:lnTo>
                    <a:pt x="1347" y="839"/>
                  </a:lnTo>
                  <a:lnTo>
                    <a:pt x="1329" y="863"/>
                  </a:lnTo>
                  <a:lnTo>
                    <a:pt x="1309" y="887"/>
                  </a:lnTo>
                  <a:lnTo>
                    <a:pt x="1291" y="912"/>
                  </a:lnTo>
                  <a:lnTo>
                    <a:pt x="1272" y="938"/>
                  </a:lnTo>
                  <a:lnTo>
                    <a:pt x="1254" y="964"/>
                  </a:lnTo>
                  <a:lnTo>
                    <a:pt x="1171" y="923"/>
                  </a:lnTo>
                  <a:lnTo>
                    <a:pt x="1186" y="901"/>
                  </a:lnTo>
                  <a:lnTo>
                    <a:pt x="1201" y="879"/>
                  </a:lnTo>
                  <a:lnTo>
                    <a:pt x="1216" y="858"/>
                  </a:lnTo>
                  <a:lnTo>
                    <a:pt x="1231" y="837"/>
                  </a:lnTo>
                  <a:lnTo>
                    <a:pt x="1245" y="818"/>
                  </a:lnTo>
                  <a:lnTo>
                    <a:pt x="1257" y="801"/>
                  </a:lnTo>
                  <a:lnTo>
                    <a:pt x="1268" y="783"/>
                  </a:lnTo>
                  <a:lnTo>
                    <a:pt x="1278" y="768"/>
                  </a:lnTo>
                  <a:lnTo>
                    <a:pt x="1268" y="771"/>
                  </a:lnTo>
                  <a:lnTo>
                    <a:pt x="1259" y="773"/>
                  </a:lnTo>
                  <a:lnTo>
                    <a:pt x="1248" y="775"/>
                  </a:lnTo>
                  <a:lnTo>
                    <a:pt x="1238" y="778"/>
                  </a:lnTo>
                  <a:lnTo>
                    <a:pt x="1228" y="781"/>
                  </a:lnTo>
                  <a:lnTo>
                    <a:pt x="1215" y="784"/>
                  </a:lnTo>
                  <a:lnTo>
                    <a:pt x="1202" y="788"/>
                  </a:lnTo>
                  <a:lnTo>
                    <a:pt x="1188" y="791"/>
                  </a:lnTo>
                  <a:lnTo>
                    <a:pt x="1180" y="813"/>
                  </a:lnTo>
                  <a:lnTo>
                    <a:pt x="1170" y="835"/>
                  </a:lnTo>
                  <a:lnTo>
                    <a:pt x="1157" y="853"/>
                  </a:lnTo>
                  <a:lnTo>
                    <a:pt x="1143" y="871"/>
                  </a:lnTo>
                  <a:lnTo>
                    <a:pt x="1130" y="885"/>
                  </a:lnTo>
                  <a:lnTo>
                    <a:pt x="1117" y="895"/>
                  </a:lnTo>
                  <a:lnTo>
                    <a:pt x="1105" y="900"/>
                  </a:lnTo>
                  <a:lnTo>
                    <a:pt x="1096" y="900"/>
                  </a:lnTo>
                  <a:lnTo>
                    <a:pt x="1093" y="898"/>
                  </a:lnTo>
                  <a:lnTo>
                    <a:pt x="1084" y="895"/>
                  </a:lnTo>
                  <a:lnTo>
                    <a:pt x="1071" y="891"/>
                  </a:lnTo>
                  <a:lnTo>
                    <a:pt x="1056" y="886"/>
                  </a:lnTo>
                  <a:lnTo>
                    <a:pt x="1039" y="878"/>
                  </a:lnTo>
                  <a:lnTo>
                    <a:pt x="1020" y="870"/>
                  </a:lnTo>
                  <a:lnTo>
                    <a:pt x="1002" y="859"/>
                  </a:lnTo>
                  <a:lnTo>
                    <a:pt x="985" y="848"/>
                  </a:lnTo>
                  <a:lnTo>
                    <a:pt x="973" y="852"/>
                  </a:lnTo>
                  <a:lnTo>
                    <a:pt x="963" y="857"/>
                  </a:lnTo>
                  <a:lnTo>
                    <a:pt x="953" y="860"/>
                  </a:lnTo>
                  <a:lnTo>
                    <a:pt x="943" y="865"/>
                  </a:lnTo>
                  <a:lnTo>
                    <a:pt x="933" y="870"/>
                  </a:lnTo>
                  <a:lnTo>
                    <a:pt x="921" y="875"/>
                  </a:lnTo>
                  <a:lnTo>
                    <a:pt x="907" y="880"/>
                  </a:lnTo>
                  <a:lnTo>
                    <a:pt x="891" y="886"/>
                  </a:lnTo>
                  <a:lnTo>
                    <a:pt x="895" y="891"/>
                  </a:lnTo>
                  <a:lnTo>
                    <a:pt x="905" y="904"/>
                  </a:lnTo>
                  <a:lnTo>
                    <a:pt x="919" y="920"/>
                  </a:lnTo>
                  <a:lnTo>
                    <a:pt x="935" y="939"/>
                  </a:lnTo>
                  <a:lnTo>
                    <a:pt x="951" y="957"/>
                  </a:lnTo>
                  <a:lnTo>
                    <a:pt x="966" y="974"/>
                  </a:lnTo>
                  <a:lnTo>
                    <a:pt x="978" y="988"/>
                  </a:lnTo>
                  <a:lnTo>
                    <a:pt x="983" y="996"/>
                  </a:lnTo>
                  <a:lnTo>
                    <a:pt x="990" y="1002"/>
                  </a:lnTo>
                  <a:lnTo>
                    <a:pt x="996" y="1008"/>
                  </a:lnTo>
                  <a:lnTo>
                    <a:pt x="1003" y="1014"/>
                  </a:lnTo>
                  <a:lnTo>
                    <a:pt x="1010" y="1019"/>
                  </a:lnTo>
                  <a:lnTo>
                    <a:pt x="1018" y="1027"/>
                  </a:lnTo>
                  <a:lnTo>
                    <a:pt x="1027" y="1035"/>
                  </a:lnTo>
                  <a:lnTo>
                    <a:pt x="1039" y="1046"/>
                  </a:lnTo>
                  <a:lnTo>
                    <a:pt x="1053" y="1057"/>
                  </a:lnTo>
                  <a:lnTo>
                    <a:pt x="1059" y="1057"/>
                  </a:lnTo>
                  <a:lnTo>
                    <a:pt x="1065" y="1056"/>
                  </a:lnTo>
                  <a:lnTo>
                    <a:pt x="1071" y="1055"/>
                  </a:lnTo>
                  <a:lnTo>
                    <a:pt x="1074" y="1054"/>
                  </a:lnTo>
                  <a:lnTo>
                    <a:pt x="1079" y="1051"/>
                  </a:lnTo>
                  <a:lnTo>
                    <a:pt x="1082" y="1049"/>
                  </a:lnTo>
                  <a:lnTo>
                    <a:pt x="1088" y="1046"/>
                  </a:lnTo>
                  <a:lnTo>
                    <a:pt x="1094" y="1042"/>
                  </a:lnTo>
                  <a:lnTo>
                    <a:pt x="1102" y="1028"/>
                  </a:lnTo>
                  <a:lnTo>
                    <a:pt x="1110" y="1015"/>
                  </a:lnTo>
                  <a:lnTo>
                    <a:pt x="1119" y="1000"/>
                  </a:lnTo>
                  <a:lnTo>
                    <a:pt x="1129" y="985"/>
                  </a:lnTo>
                  <a:lnTo>
                    <a:pt x="1139" y="970"/>
                  </a:lnTo>
                  <a:lnTo>
                    <a:pt x="1149" y="954"/>
                  </a:lnTo>
                  <a:lnTo>
                    <a:pt x="1160" y="939"/>
                  </a:lnTo>
                  <a:lnTo>
                    <a:pt x="1171" y="923"/>
                  </a:lnTo>
                  <a:lnTo>
                    <a:pt x="1254" y="9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26"/>
            <p:cNvSpPr>
              <a:spLocks/>
            </p:cNvSpPr>
            <p:nvPr/>
          </p:nvSpPr>
          <p:spPr bwMode="auto">
            <a:xfrm>
              <a:off x="720" y="3906"/>
              <a:ext cx="171" cy="100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15" y="147"/>
                </a:cxn>
                <a:cxn ang="0">
                  <a:pos x="34" y="139"/>
                </a:cxn>
                <a:cxn ang="0">
                  <a:pos x="56" y="130"/>
                </a:cxn>
                <a:cxn ang="0">
                  <a:pos x="79" y="121"/>
                </a:cxn>
                <a:cxn ang="0">
                  <a:pos x="101" y="111"/>
                </a:cxn>
                <a:cxn ang="0">
                  <a:pos x="121" y="101"/>
                </a:cxn>
                <a:cxn ang="0">
                  <a:pos x="139" y="93"/>
                </a:cxn>
                <a:cxn ang="0">
                  <a:pos x="150" y="88"/>
                </a:cxn>
                <a:cxn ang="0">
                  <a:pos x="159" y="89"/>
                </a:cxn>
                <a:cxn ang="0">
                  <a:pos x="170" y="91"/>
                </a:cxn>
                <a:cxn ang="0">
                  <a:pos x="180" y="91"/>
                </a:cxn>
                <a:cxn ang="0">
                  <a:pos x="191" y="89"/>
                </a:cxn>
                <a:cxn ang="0">
                  <a:pos x="202" y="84"/>
                </a:cxn>
                <a:cxn ang="0">
                  <a:pos x="213" y="76"/>
                </a:cxn>
                <a:cxn ang="0">
                  <a:pos x="224" y="62"/>
                </a:cxn>
                <a:cxn ang="0">
                  <a:pos x="234" y="43"/>
                </a:cxn>
                <a:cxn ang="0">
                  <a:pos x="241" y="39"/>
                </a:cxn>
                <a:cxn ang="0">
                  <a:pos x="255" y="34"/>
                </a:cxn>
                <a:cxn ang="0">
                  <a:pos x="272" y="25"/>
                </a:cxn>
                <a:cxn ang="0">
                  <a:pos x="291" y="17"/>
                </a:cxn>
                <a:cxn ang="0">
                  <a:pos x="309" y="9"/>
                </a:cxn>
                <a:cxn ang="0">
                  <a:pos x="325" y="4"/>
                </a:cxn>
                <a:cxn ang="0">
                  <a:pos x="337" y="0"/>
                </a:cxn>
                <a:cxn ang="0">
                  <a:pos x="342" y="0"/>
                </a:cxn>
                <a:cxn ang="0">
                  <a:pos x="337" y="23"/>
                </a:cxn>
                <a:cxn ang="0">
                  <a:pos x="326" y="47"/>
                </a:cxn>
                <a:cxn ang="0">
                  <a:pos x="312" y="70"/>
                </a:cxn>
                <a:cxn ang="0">
                  <a:pos x="296" y="95"/>
                </a:cxn>
                <a:cxn ang="0">
                  <a:pos x="276" y="116"/>
                </a:cxn>
                <a:cxn ang="0">
                  <a:pos x="254" y="137"/>
                </a:cxn>
                <a:cxn ang="0">
                  <a:pos x="229" y="156"/>
                </a:cxn>
                <a:cxn ang="0">
                  <a:pos x="203" y="172"/>
                </a:cxn>
                <a:cxn ang="0">
                  <a:pos x="177" y="184"/>
                </a:cxn>
                <a:cxn ang="0">
                  <a:pos x="149" y="195"/>
                </a:cxn>
                <a:cxn ang="0">
                  <a:pos x="122" y="200"/>
                </a:cxn>
                <a:cxn ang="0">
                  <a:pos x="95" y="202"/>
                </a:cxn>
                <a:cxn ang="0">
                  <a:pos x="68" y="198"/>
                </a:cxn>
                <a:cxn ang="0">
                  <a:pos x="44" y="189"/>
                </a:cxn>
                <a:cxn ang="0">
                  <a:pos x="21" y="174"/>
                </a:cxn>
                <a:cxn ang="0">
                  <a:pos x="0" y="153"/>
                </a:cxn>
              </a:cxnLst>
              <a:rect l="0" t="0" r="r" b="b"/>
              <a:pathLst>
                <a:path w="342" h="202">
                  <a:moveTo>
                    <a:pt x="0" y="153"/>
                  </a:moveTo>
                  <a:lnTo>
                    <a:pt x="15" y="147"/>
                  </a:lnTo>
                  <a:lnTo>
                    <a:pt x="34" y="139"/>
                  </a:lnTo>
                  <a:lnTo>
                    <a:pt x="56" y="130"/>
                  </a:lnTo>
                  <a:lnTo>
                    <a:pt x="79" y="121"/>
                  </a:lnTo>
                  <a:lnTo>
                    <a:pt x="101" y="111"/>
                  </a:lnTo>
                  <a:lnTo>
                    <a:pt x="121" y="101"/>
                  </a:lnTo>
                  <a:lnTo>
                    <a:pt x="139" y="93"/>
                  </a:lnTo>
                  <a:lnTo>
                    <a:pt x="150" y="88"/>
                  </a:lnTo>
                  <a:lnTo>
                    <a:pt x="159" y="89"/>
                  </a:lnTo>
                  <a:lnTo>
                    <a:pt x="170" y="91"/>
                  </a:lnTo>
                  <a:lnTo>
                    <a:pt x="180" y="91"/>
                  </a:lnTo>
                  <a:lnTo>
                    <a:pt x="191" y="89"/>
                  </a:lnTo>
                  <a:lnTo>
                    <a:pt x="202" y="84"/>
                  </a:lnTo>
                  <a:lnTo>
                    <a:pt x="213" y="76"/>
                  </a:lnTo>
                  <a:lnTo>
                    <a:pt x="224" y="62"/>
                  </a:lnTo>
                  <a:lnTo>
                    <a:pt x="234" y="43"/>
                  </a:lnTo>
                  <a:lnTo>
                    <a:pt x="241" y="39"/>
                  </a:lnTo>
                  <a:lnTo>
                    <a:pt x="255" y="34"/>
                  </a:lnTo>
                  <a:lnTo>
                    <a:pt x="272" y="25"/>
                  </a:lnTo>
                  <a:lnTo>
                    <a:pt x="291" y="17"/>
                  </a:lnTo>
                  <a:lnTo>
                    <a:pt x="309" y="9"/>
                  </a:lnTo>
                  <a:lnTo>
                    <a:pt x="325" y="4"/>
                  </a:lnTo>
                  <a:lnTo>
                    <a:pt x="337" y="0"/>
                  </a:lnTo>
                  <a:lnTo>
                    <a:pt x="342" y="0"/>
                  </a:lnTo>
                  <a:lnTo>
                    <a:pt x="337" y="23"/>
                  </a:lnTo>
                  <a:lnTo>
                    <a:pt x="326" y="47"/>
                  </a:lnTo>
                  <a:lnTo>
                    <a:pt x="312" y="70"/>
                  </a:lnTo>
                  <a:lnTo>
                    <a:pt x="296" y="95"/>
                  </a:lnTo>
                  <a:lnTo>
                    <a:pt x="276" y="116"/>
                  </a:lnTo>
                  <a:lnTo>
                    <a:pt x="254" y="137"/>
                  </a:lnTo>
                  <a:lnTo>
                    <a:pt x="229" y="156"/>
                  </a:lnTo>
                  <a:lnTo>
                    <a:pt x="203" y="172"/>
                  </a:lnTo>
                  <a:lnTo>
                    <a:pt x="177" y="184"/>
                  </a:lnTo>
                  <a:lnTo>
                    <a:pt x="149" y="195"/>
                  </a:lnTo>
                  <a:lnTo>
                    <a:pt x="122" y="200"/>
                  </a:lnTo>
                  <a:lnTo>
                    <a:pt x="95" y="202"/>
                  </a:lnTo>
                  <a:lnTo>
                    <a:pt x="68" y="198"/>
                  </a:lnTo>
                  <a:lnTo>
                    <a:pt x="44" y="189"/>
                  </a:lnTo>
                  <a:lnTo>
                    <a:pt x="21" y="174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3366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Freeform 27"/>
            <p:cNvSpPr>
              <a:spLocks/>
            </p:cNvSpPr>
            <p:nvPr/>
          </p:nvSpPr>
          <p:spPr bwMode="auto">
            <a:xfrm>
              <a:off x="637" y="3543"/>
              <a:ext cx="941" cy="435"/>
            </a:xfrm>
            <a:custGeom>
              <a:avLst/>
              <a:gdLst/>
              <a:ahLst/>
              <a:cxnLst>
                <a:cxn ang="0">
                  <a:pos x="5" y="802"/>
                </a:cxn>
                <a:cxn ang="0">
                  <a:pos x="33" y="793"/>
                </a:cxn>
                <a:cxn ang="0">
                  <a:pos x="59" y="828"/>
                </a:cxn>
                <a:cxn ang="0">
                  <a:pos x="111" y="831"/>
                </a:cxn>
                <a:cxn ang="0">
                  <a:pos x="181" y="803"/>
                </a:cxn>
                <a:cxn ang="0">
                  <a:pos x="257" y="769"/>
                </a:cxn>
                <a:cxn ang="0">
                  <a:pos x="370" y="716"/>
                </a:cxn>
                <a:cxn ang="0">
                  <a:pos x="515" y="640"/>
                </a:cxn>
                <a:cxn ang="0">
                  <a:pos x="661" y="569"/>
                </a:cxn>
                <a:cxn ang="0">
                  <a:pos x="785" y="529"/>
                </a:cxn>
                <a:cxn ang="0">
                  <a:pos x="859" y="559"/>
                </a:cxn>
                <a:cxn ang="0">
                  <a:pos x="925" y="618"/>
                </a:cxn>
                <a:cxn ang="0">
                  <a:pos x="985" y="681"/>
                </a:cxn>
                <a:cxn ang="0">
                  <a:pos x="1040" y="733"/>
                </a:cxn>
                <a:cxn ang="0">
                  <a:pos x="1076" y="742"/>
                </a:cxn>
                <a:cxn ang="0">
                  <a:pos x="1122" y="681"/>
                </a:cxn>
                <a:cxn ang="0">
                  <a:pos x="1183" y="580"/>
                </a:cxn>
                <a:cxn ang="0">
                  <a:pos x="1253" y="470"/>
                </a:cxn>
                <a:cxn ang="0">
                  <a:pos x="1324" y="383"/>
                </a:cxn>
                <a:cxn ang="0">
                  <a:pos x="1446" y="276"/>
                </a:cxn>
                <a:cxn ang="0">
                  <a:pos x="1556" y="183"/>
                </a:cxn>
                <a:cxn ang="0">
                  <a:pos x="1667" y="106"/>
                </a:cxn>
                <a:cxn ang="0">
                  <a:pos x="1809" y="24"/>
                </a:cxn>
                <a:cxn ang="0">
                  <a:pos x="1882" y="28"/>
                </a:cxn>
                <a:cxn ang="0">
                  <a:pos x="1770" y="102"/>
                </a:cxn>
                <a:cxn ang="0">
                  <a:pos x="1640" y="177"/>
                </a:cxn>
                <a:cxn ang="0">
                  <a:pos x="1527" y="254"/>
                </a:cxn>
                <a:cxn ang="0">
                  <a:pos x="1427" y="337"/>
                </a:cxn>
                <a:cxn ang="0">
                  <a:pos x="1340" y="428"/>
                </a:cxn>
                <a:cxn ang="0">
                  <a:pos x="1260" y="531"/>
                </a:cxn>
                <a:cxn ang="0">
                  <a:pos x="1186" y="645"/>
                </a:cxn>
                <a:cxn ang="0">
                  <a:pos x="1116" y="775"/>
                </a:cxn>
                <a:cxn ang="0">
                  <a:pos x="1071" y="818"/>
                </a:cxn>
                <a:cxn ang="0">
                  <a:pos x="1047" y="808"/>
                </a:cxn>
                <a:cxn ang="0">
                  <a:pos x="991" y="753"/>
                </a:cxn>
                <a:cxn ang="0">
                  <a:pos x="922" y="678"/>
                </a:cxn>
                <a:cxn ang="0">
                  <a:pos x="856" y="611"/>
                </a:cxn>
                <a:cxn ang="0">
                  <a:pos x="809" y="573"/>
                </a:cxn>
                <a:cxn ang="0">
                  <a:pos x="751" y="579"/>
                </a:cxn>
                <a:cxn ang="0">
                  <a:pos x="653" y="616"/>
                </a:cxn>
                <a:cxn ang="0">
                  <a:pos x="577" y="651"/>
                </a:cxn>
                <a:cxn ang="0">
                  <a:pos x="508" y="686"/>
                </a:cxn>
                <a:cxn ang="0">
                  <a:pos x="438" y="721"/>
                </a:cxn>
                <a:cxn ang="0">
                  <a:pos x="369" y="755"/>
                </a:cxn>
                <a:cxn ang="0">
                  <a:pos x="306" y="790"/>
                </a:cxn>
                <a:cxn ang="0">
                  <a:pos x="232" y="830"/>
                </a:cxn>
                <a:cxn ang="0">
                  <a:pos x="145" y="861"/>
                </a:cxn>
                <a:cxn ang="0">
                  <a:pos x="45" y="868"/>
                </a:cxn>
              </a:cxnLst>
              <a:rect l="0" t="0" r="r" b="b"/>
              <a:pathLst>
                <a:path w="1882" h="869">
                  <a:moveTo>
                    <a:pt x="19" y="863"/>
                  </a:moveTo>
                  <a:lnTo>
                    <a:pt x="4" y="837"/>
                  </a:lnTo>
                  <a:lnTo>
                    <a:pt x="0" y="817"/>
                  </a:lnTo>
                  <a:lnTo>
                    <a:pt x="5" y="802"/>
                  </a:lnTo>
                  <a:lnTo>
                    <a:pt x="19" y="793"/>
                  </a:lnTo>
                  <a:lnTo>
                    <a:pt x="23" y="793"/>
                  </a:lnTo>
                  <a:lnTo>
                    <a:pt x="28" y="793"/>
                  </a:lnTo>
                  <a:lnTo>
                    <a:pt x="33" y="793"/>
                  </a:lnTo>
                  <a:lnTo>
                    <a:pt x="37" y="793"/>
                  </a:lnTo>
                  <a:lnTo>
                    <a:pt x="42" y="809"/>
                  </a:lnTo>
                  <a:lnTo>
                    <a:pt x="50" y="821"/>
                  </a:lnTo>
                  <a:lnTo>
                    <a:pt x="59" y="828"/>
                  </a:lnTo>
                  <a:lnTo>
                    <a:pt x="71" y="832"/>
                  </a:lnTo>
                  <a:lnTo>
                    <a:pt x="83" y="833"/>
                  </a:lnTo>
                  <a:lnTo>
                    <a:pt x="97" y="832"/>
                  </a:lnTo>
                  <a:lnTo>
                    <a:pt x="111" y="831"/>
                  </a:lnTo>
                  <a:lnTo>
                    <a:pt x="124" y="830"/>
                  </a:lnTo>
                  <a:lnTo>
                    <a:pt x="143" y="821"/>
                  </a:lnTo>
                  <a:lnTo>
                    <a:pt x="162" y="813"/>
                  </a:lnTo>
                  <a:lnTo>
                    <a:pt x="181" y="803"/>
                  </a:lnTo>
                  <a:lnTo>
                    <a:pt x="200" y="795"/>
                  </a:lnTo>
                  <a:lnTo>
                    <a:pt x="219" y="786"/>
                  </a:lnTo>
                  <a:lnTo>
                    <a:pt x="238" y="778"/>
                  </a:lnTo>
                  <a:lnTo>
                    <a:pt x="257" y="769"/>
                  </a:lnTo>
                  <a:lnTo>
                    <a:pt x="277" y="760"/>
                  </a:lnTo>
                  <a:lnTo>
                    <a:pt x="306" y="747"/>
                  </a:lnTo>
                  <a:lnTo>
                    <a:pt x="338" y="733"/>
                  </a:lnTo>
                  <a:lnTo>
                    <a:pt x="370" y="716"/>
                  </a:lnTo>
                  <a:lnTo>
                    <a:pt x="406" y="699"/>
                  </a:lnTo>
                  <a:lnTo>
                    <a:pt x="441" y="679"/>
                  </a:lnTo>
                  <a:lnTo>
                    <a:pt x="478" y="660"/>
                  </a:lnTo>
                  <a:lnTo>
                    <a:pt x="515" y="640"/>
                  </a:lnTo>
                  <a:lnTo>
                    <a:pt x="553" y="622"/>
                  </a:lnTo>
                  <a:lnTo>
                    <a:pt x="590" y="602"/>
                  </a:lnTo>
                  <a:lnTo>
                    <a:pt x="626" y="585"/>
                  </a:lnTo>
                  <a:lnTo>
                    <a:pt x="661" y="569"/>
                  </a:lnTo>
                  <a:lnTo>
                    <a:pt x="695" y="555"/>
                  </a:lnTo>
                  <a:lnTo>
                    <a:pt x="727" y="543"/>
                  </a:lnTo>
                  <a:lnTo>
                    <a:pt x="757" y="535"/>
                  </a:lnTo>
                  <a:lnTo>
                    <a:pt x="785" y="529"/>
                  </a:lnTo>
                  <a:lnTo>
                    <a:pt x="809" y="528"/>
                  </a:lnTo>
                  <a:lnTo>
                    <a:pt x="826" y="537"/>
                  </a:lnTo>
                  <a:lnTo>
                    <a:pt x="842" y="548"/>
                  </a:lnTo>
                  <a:lnTo>
                    <a:pt x="859" y="559"/>
                  </a:lnTo>
                  <a:lnTo>
                    <a:pt x="876" y="573"/>
                  </a:lnTo>
                  <a:lnTo>
                    <a:pt x="893" y="587"/>
                  </a:lnTo>
                  <a:lnTo>
                    <a:pt x="909" y="603"/>
                  </a:lnTo>
                  <a:lnTo>
                    <a:pt x="925" y="618"/>
                  </a:lnTo>
                  <a:lnTo>
                    <a:pt x="940" y="634"/>
                  </a:lnTo>
                  <a:lnTo>
                    <a:pt x="956" y="650"/>
                  </a:lnTo>
                  <a:lnTo>
                    <a:pt x="971" y="665"/>
                  </a:lnTo>
                  <a:lnTo>
                    <a:pt x="985" y="681"/>
                  </a:lnTo>
                  <a:lnTo>
                    <a:pt x="1000" y="695"/>
                  </a:lnTo>
                  <a:lnTo>
                    <a:pt x="1014" y="709"/>
                  </a:lnTo>
                  <a:lnTo>
                    <a:pt x="1028" y="722"/>
                  </a:lnTo>
                  <a:lnTo>
                    <a:pt x="1040" y="733"/>
                  </a:lnTo>
                  <a:lnTo>
                    <a:pt x="1053" y="742"/>
                  </a:lnTo>
                  <a:lnTo>
                    <a:pt x="1062" y="748"/>
                  </a:lnTo>
                  <a:lnTo>
                    <a:pt x="1069" y="748"/>
                  </a:lnTo>
                  <a:lnTo>
                    <a:pt x="1076" y="742"/>
                  </a:lnTo>
                  <a:lnTo>
                    <a:pt x="1085" y="733"/>
                  </a:lnTo>
                  <a:lnTo>
                    <a:pt x="1097" y="719"/>
                  </a:lnTo>
                  <a:lnTo>
                    <a:pt x="1108" y="702"/>
                  </a:lnTo>
                  <a:lnTo>
                    <a:pt x="1122" y="681"/>
                  </a:lnTo>
                  <a:lnTo>
                    <a:pt x="1136" y="660"/>
                  </a:lnTo>
                  <a:lnTo>
                    <a:pt x="1151" y="634"/>
                  </a:lnTo>
                  <a:lnTo>
                    <a:pt x="1167" y="608"/>
                  </a:lnTo>
                  <a:lnTo>
                    <a:pt x="1183" y="580"/>
                  </a:lnTo>
                  <a:lnTo>
                    <a:pt x="1200" y="551"/>
                  </a:lnTo>
                  <a:lnTo>
                    <a:pt x="1218" y="524"/>
                  </a:lnTo>
                  <a:lnTo>
                    <a:pt x="1236" y="496"/>
                  </a:lnTo>
                  <a:lnTo>
                    <a:pt x="1253" y="470"/>
                  </a:lnTo>
                  <a:lnTo>
                    <a:pt x="1272" y="444"/>
                  </a:lnTo>
                  <a:lnTo>
                    <a:pt x="1289" y="421"/>
                  </a:lnTo>
                  <a:lnTo>
                    <a:pt x="1306" y="400"/>
                  </a:lnTo>
                  <a:lnTo>
                    <a:pt x="1324" y="383"/>
                  </a:lnTo>
                  <a:lnTo>
                    <a:pt x="1341" y="369"/>
                  </a:lnTo>
                  <a:lnTo>
                    <a:pt x="1379" y="335"/>
                  </a:lnTo>
                  <a:lnTo>
                    <a:pt x="1413" y="305"/>
                  </a:lnTo>
                  <a:lnTo>
                    <a:pt x="1446" y="276"/>
                  </a:lnTo>
                  <a:lnTo>
                    <a:pt x="1476" y="250"/>
                  </a:lnTo>
                  <a:lnTo>
                    <a:pt x="1503" y="226"/>
                  </a:lnTo>
                  <a:lnTo>
                    <a:pt x="1531" y="204"/>
                  </a:lnTo>
                  <a:lnTo>
                    <a:pt x="1556" y="183"/>
                  </a:lnTo>
                  <a:lnTo>
                    <a:pt x="1583" y="162"/>
                  </a:lnTo>
                  <a:lnTo>
                    <a:pt x="1609" y="144"/>
                  </a:lnTo>
                  <a:lnTo>
                    <a:pt x="1637" y="124"/>
                  </a:lnTo>
                  <a:lnTo>
                    <a:pt x="1667" y="106"/>
                  </a:lnTo>
                  <a:lnTo>
                    <a:pt x="1698" y="86"/>
                  </a:lnTo>
                  <a:lnTo>
                    <a:pt x="1731" y="67"/>
                  </a:lnTo>
                  <a:lnTo>
                    <a:pt x="1769" y="46"/>
                  </a:lnTo>
                  <a:lnTo>
                    <a:pt x="1809" y="24"/>
                  </a:lnTo>
                  <a:lnTo>
                    <a:pt x="1854" y="0"/>
                  </a:lnTo>
                  <a:lnTo>
                    <a:pt x="1871" y="4"/>
                  </a:lnTo>
                  <a:lnTo>
                    <a:pt x="1879" y="13"/>
                  </a:lnTo>
                  <a:lnTo>
                    <a:pt x="1882" y="28"/>
                  </a:lnTo>
                  <a:lnTo>
                    <a:pt x="1881" y="47"/>
                  </a:lnTo>
                  <a:lnTo>
                    <a:pt x="1843" y="65"/>
                  </a:lnTo>
                  <a:lnTo>
                    <a:pt x="1806" y="84"/>
                  </a:lnTo>
                  <a:lnTo>
                    <a:pt x="1770" y="102"/>
                  </a:lnTo>
                  <a:lnTo>
                    <a:pt x="1737" y="121"/>
                  </a:lnTo>
                  <a:lnTo>
                    <a:pt x="1704" y="139"/>
                  </a:lnTo>
                  <a:lnTo>
                    <a:pt x="1671" y="158"/>
                  </a:lnTo>
                  <a:lnTo>
                    <a:pt x="1640" y="177"/>
                  </a:lnTo>
                  <a:lnTo>
                    <a:pt x="1610" y="196"/>
                  </a:lnTo>
                  <a:lnTo>
                    <a:pt x="1581" y="215"/>
                  </a:lnTo>
                  <a:lnTo>
                    <a:pt x="1554" y="235"/>
                  </a:lnTo>
                  <a:lnTo>
                    <a:pt x="1527" y="254"/>
                  </a:lnTo>
                  <a:lnTo>
                    <a:pt x="1501" y="275"/>
                  </a:lnTo>
                  <a:lnTo>
                    <a:pt x="1476" y="295"/>
                  </a:lnTo>
                  <a:lnTo>
                    <a:pt x="1451" y="316"/>
                  </a:lnTo>
                  <a:lnTo>
                    <a:pt x="1427" y="337"/>
                  </a:lnTo>
                  <a:lnTo>
                    <a:pt x="1404" y="359"/>
                  </a:lnTo>
                  <a:lnTo>
                    <a:pt x="1382" y="382"/>
                  </a:lnTo>
                  <a:lnTo>
                    <a:pt x="1360" y="405"/>
                  </a:lnTo>
                  <a:lnTo>
                    <a:pt x="1340" y="428"/>
                  </a:lnTo>
                  <a:lnTo>
                    <a:pt x="1319" y="453"/>
                  </a:lnTo>
                  <a:lnTo>
                    <a:pt x="1298" y="478"/>
                  </a:lnTo>
                  <a:lnTo>
                    <a:pt x="1279" y="504"/>
                  </a:lnTo>
                  <a:lnTo>
                    <a:pt x="1260" y="531"/>
                  </a:lnTo>
                  <a:lnTo>
                    <a:pt x="1241" y="557"/>
                  </a:lnTo>
                  <a:lnTo>
                    <a:pt x="1222" y="586"/>
                  </a:lnTo>
                  <a:lnTo>
                    <a:pt x="1204" y="615"/>
                  </a:lnTo>
                  <a:lnTo>
                    <a:pt x="1186" y="645"/>
                  </a:lnTo>
                  <a:lnTo>
                    <a:pt x="1168" y="676"/>
                  </a:lnTo>
                  <a:lnTo>
                    <a:pt x="1151" y="707"/>
                  </a:lnTo>
                  <a:lnTo>
                    <a:pt x="1133" y="740"/>
                  </a:lnTo>
                  <a:lnTo>
                    <a:pt x="1116" y="775"/>
                  </a:lnTo>
                  <a:lnTo>
                    <a:pt x="1099" y="809"/>
                  </a:lnTo>
                  <a:lnTo>
                    <a:pt x="1087" y="814"/>
                  </a:lnTo>
                  <a:lnTo>
                    <a:pt x="1078" y="817"/>
                  </a:lnTo>
                  <a:lnTo>
                    <a:pt x="1071" y="818"/>
                  </a:lnTo>
                  <a:lnTo>
                    <a:pt x="1066" y="817"/>
                  </a:lnTo>
                  <a:lnTo>
                    <a:pt x="1061" y="816"/>
                  </a:lnTo>
                  <a:lnTo>
                    <a:pt x="1055" y="813"/>
                  </a:lnTo>
                  <a:lnTo>
                    <a:pt x="1047" y="808"/>
                  </a:lnTo>
                  <a:lnTo>
                    <a:pt x="1038" y="802"/>
                  </a:lnTo>
                  <a:lnTo>
                    <a:pt x="1023" y="787"/>
                  </a:lnTo>
                  <a:lnTo>
                    <a:pt x="1008" y="770"/>
                  </a:lnTo>
                  <a:lnTo>
                    <a:pt x="991" y="753"/>
                  </a:lnTo>
                  <a:lnTo>
                    <a:pt x="975" y="734"/>
                  </a:lnTo>
                  <a:lnTo>
                    <a:pt x="956" y="716"/>
                  </a:lnTo>
                  <a:lnTo>
                    <a:pt x="939" y="696"/>
                  </a:lnTo>
                  <a:lnTo>
                    <a:pt x="922" y="678"/>
                  </a:lnTo>
                  <a:lnTo>
                    <a:pt x="904" y="660"/>
                  </a:lnTo>
                  <a:lnTo>
                    <a:pt x="887" y="642"/>
                  </a:lnTo>
                  <a:lnTo>
                    <a:pt x="871" y="626"/>
                  </a:lnTo>
                  <a:lnTo>
                    <a:pt x="856" y="611"/>
                  </a:lnTo>
                  <a:lnTo>
                    <a:pt x="842" y="598"/>
                  </a:lnTo>
                  <a:lnTo>
                    <a:pt x="829" y="587"/>
                  </a:lnTo>
                  <a:lnTo>
                    <a:pt x="818" y="579"/>
                  </a:lnTo>
                  <a:lnTo>
                    <a:pt x="809" y="573"/>
                  </a:lnTo>
                  <a:lnTo>
                    <a:pt x="802" y="570"/>
                  </a:lnTo>
                  <a:lnTo>
                    <a:pt x="789" y="570"/>
                  </a:lnTo>
                  <a:lnTo>
                    <a:pt x="772" y="573"/>
                  </a:lnTo>
                  <a:lnTo>
                    <a:pt x="751" y="579"/>
                  </a:lnTo>
                  <a:lnTo>
                    <a:pt x="727" y="587"/>
                  </a:lnTo>
                  <a:lnTo>
                    <a:pt x="703" y="596"/>
                  </a:lnTo>
                  <a:lnTo>
                    <a:pt x="677" y="605"/>
                  </a:lnTo>
                  <a:lnTo>
                    <a:pt x="653" y="616"/>
                  </a:lnTo>
                  <a:lnTo>
                    <a:pt x="630" y="625"/>
                  </a:lnTo>
                  <a:lnTo>
                    <a:pt x="613" y="634"/>
                  </a:lnTo>
                  <a:lnTo>
                    <a:pt x="596" y="642"/>
                  </a:lnTo>
                  <a:lnTo>
                    <a:pt x="577" y="651"/>
                  </a:lnTo>
                  <a:lnTo>
                    <a:pt x="560" y="660"/>
                  </a:lnTo>
                  <a:lnTo>
                    <a:pt x="543" y="669"/>
                  </a:lnTo>
                  <a:lnTo>
                    <a:pt x="525" y="677"/>
                  </a:lnTo>
                  <a:lnTo>
                    <a:pt x="508" y="686"/>
                  </a:lnTo>
                  <a:lnTo>
                    <a:pt x="491" y="694"/>
                  </a:lnTo>
                  <a:lnTo>
                    <a:pt x="472" y="703"/>
                  </a:lnTo>
                  <a:lnTo>
                    <a:pt x="455" y="712"/>
                  </a:lnTo>
                  <a:lnTo>
                    <a:pt x="438" y="721"/>
                  </a:lnTo>
                  <a:lnTo>
                    <a:pt x="421" y="730"/>
                  </a:lnTo>
                  <a:lnTo>
                    <a:pt x="403" y="738"/>
                  </a:lnTo>
                  <a:lnTo>
                    <a:pt x="386" y="747"/>
                  </a:lnTo>
                  <a:lnTo>
                    <a:pt x="369" y="755"/>
                  </a:lnTo>
                  <a:lnTo>
                    <a:pt x="352" y="764"/>
                  </a:lnTo>
                  <a:lnTo>
                    <a:pt x="337" y="771"/>
                  </a:lnTo>
                  <a:lnTo>
                    <a:pt x="322" y="780"/>
                  </a:lnTo>
                  <a:lnTo>
                    <a:pt x="306" y="790"/>
                  </a:lnTo>
                  <a:lnTo>
                    <a:pt x="288" y="799"/>
                  </a:lnTo>
                  <a:lnTo>
                    <a:pt x="271" y="809"/>
                  </a:lnTo>
                  <a:lnTo>
                    <a:pt x="251" y="820"/>
                  </a:lnTo>
                  <a:lnTo>
                    <a:pt x="232" y="830"/>
                  </a:lnTo>
                  <a:lnTo>
                    <a:pt x="212" y="839"/>
                  </a:lnTo>
                  <a:lnTo>
                    <a:pt x="190" y="847"/>
                  </a:lnTo>
                  <a:lnTo>
                    <a:pt x="168" y="855"/>
                  </a:lnTo>
                  <a:lnTo>
                    <a:pt x="145" y="861"/>
                  </a:lnTo>
                  <a:lnTo>
                    <a:pt x="122" y="866"/>
                  </a:lnTo>
                  <a:lnTo>
                    <a:pt x="97" y="869"/>
                  </a:lnTo>
                  <a:lnTo>
                    <a:pt x="72" y="869"/>
                  </a:lnTo>
                  <a:lnTo>
                    <a:pt x="45" y="868"/>
                  </a:lnTo>
                  <a:lnTo>
                    <a:pt x="19" y="863"/>
                  </a:lnTo>
                  <a:close/>
                </a:path>
              </a:pathLst>
            </a:custGeom>
            <a:solidFill>
              <a:srgbClr val="66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Freeform 28"/>
            <p:cNvSpPr>
              <a:spLocks/>
            </p:cNvSpPr>
            <p:nvPr/>
          </p:nvSpPr>
          <p:spPr bwMode="auto">
            <a:xfrm>
              <a:off x="663" y="3767"/>
              <a:ext cx="171" cy="174"/>
            </a:xfrm>
            <a:custGeom>
              <a:avLst/>
              <a:gdLst/>
              <a:ahLst/>
              <a:cxnLst>
                <a:cxn ang="0">
                  <a:pos x="228" y="0"/>
                </a:cxn>
                <a:cxn ang="0">
                  <a:pos x="193" y="7"/>
                </a:cxn>
                <a:cxn ang="0">
                  <a:pos x="160" y="17"/>
                </a:cxn>
                <a:cxn ang="0">
                  <a:pos x="130" y="31"/>
                </a:cxn>
                <a:cxn ang="0">
                  <a:pos x="104" y="47"/>
                </a:cxn>
                <a:cxn ang="0">
                  <a:pos x="81" y="65"/>
                </a:cxn>
                <a:cxn ang="0">
                  <a:pos x="60" y="86"/>
                </a:cxn>
                <a:cxn ang="0">
                  <a:pos x="43" y="109"/>
                </a:cxn>
                <a:cxn ang="0">
                  <a:pos x="29" y="133"/>
                </a:cxn>
                <a:cxn ang="0">
                  <a:pos x="18" y="159"/>
                </a:cxn>
                <a:cxn ang="0">
                  <a:pos x="8" y="185"/>
                </a:cxn>
                <a:cxn ang="0">
                  <a:pos x="3" y="213"/>
                </a:cxn>
                <a:cxn ang="0">
                  <a:pos x="0" y="239"/>
                </a:cxn>
                <a:cxn ang="0">
                  <a:pos x="0" y="267"/>
                </a:cxn>
                <a:cxn ang="0">
                  <a:pos x="3" y="295"/>
                </a:cxn>
                <a:cxn ang="0">
                  <a:pos x="7" y="321"/>
                </a:cxn>
                <a:cxn ang="0">
                  <a:pos x="15" y="346"/>
                </a:cxn>
                <a:cxn ang="0">
                  <a:pos x="14" y="322"/>
                </a:cxn>
                <a:cxn ang="0">
                  <a:pos x="16" y="296"/>
                </a:cxn>
                <a:cxn ang="0">
                  <a:pos x="22" y="270"/>
                </a:cxn>
                <a:cxn ang="0">
                  <a:pos x="30" y="244"/>
                </a:cxn>
                <a:cxn ang="0">
                  <a:pos x="42" y="219"/>
                </a:cxn>
                <a:cxn ang="0">
                  <a:pos x="57" y="193"/>
                </a:cxn>
                <a:cxn ang="0">
                  <a:pos x="74" y="169"/>
                </a:cxn>
                <a:cxn ang="0">
                  <a:pos x="95" y="146"/>
                </a:cxn>
                <a:cxn ang="0">
                  <a:pos x="118" y="124"/>
                </a:cxn>
                <a:cxn ang="0">
                  <a:pos x="142" y="106"/>
                </a:cxn>
                <a:cxn ang="0">
                  <a:pos x="171" y="88"/>
                </a:cxn>
                <a:cxn ang="0">
                  <a:pos x="201" y="75"/>
                </a:cxn>
                <a:cxn ang="0">
                  <a:pos x="233" y="64"/>
                </a:cxn>
                <a:cxn ang="0">
                  <a:pos x="266" y="57"/>
                </a:cxn>
                <a:cxn ang="0">
                  <a:pos x="303" y="54"/>
                </a:cxn>
                <a:cxn ang="0">
                  <a:pos x="341" y="55"/>
                </a:cxn>
                <a:cxn ang="0">
                  <a:pos x="342" y="46"/>
                </a:cxn>
                <a:cxn ang="0">
                  <a:pos x="340" y="37"/>
                </a:cxn>
                <a:cxn ang="0">
                  <a:pos x="334" y="27"/>
                </a:cxn>
                <a:cxn ang="0">
                  <a:pos x="323" y="19"/>
                </a:cxn>
                <a:cxn ang="0">
                  <a:pos x="308" y="11"/>
                </a:cxn>
                <a:cxn ang="0">
                  <a:pos x="287" y="6"/>
                </a:cxn>
                <a:cxn ang="0">
                  <a:pos x="261" y="1"/>
                </a:cxn>
                <a:cxn ang="0">
                  <a:pos x="228" y="0"/>
                </a:cxn>
              </a:cxnLst>
              <a:rect l="0" t="0" r="r" b="b"/>
              <a:pathLst>
                <a:path w="342" h="346">
                  <a:moveTo>
                    <a:pt x="228" y="0"/>
                  </a:moveTo>
                  <a:lnTo>
                    <a:pt x="193" y="7"/>
                  </a:lnTo>
                  <a:lnTo>
                    <a:pt x="160" y="17"/>
                  </a:lnTo>
                  <a:lnTo>
                    <a:pt x="130" y="31"/>
                  </a:lnTo>
                  <a:lnTo>
                    <a:pt x="104" y="47"/>
                  </a:lnTo>
                  <a:lnTo>
                    <a:pt x="81" y="65"/>
                  </a:lnTo>
                  <a:lnTo>
                    <a:pt x="60" y="86"/>
                  </a:lnTo>
                  <a:lnTo>
                    <a:pt x="43" y="109"/>
                  </a:lnTo>
                  <a:lnTo>
                    <a:pt x="29" y="133"/>
                  </a:lnTo>
                  <a:lnTo>
                    <a:pt x="18" y="159"/>
                  </a:lnTo>
                  <a:lnTo>
                    <a:pt x="8" y="185"/>
                  </a:lnTo>
                  <a:lnTo>
                    <a:pt x="3" y="213"/>
                  </a:lnTo>
                  <a:lnTo>
                    <a:pt x="0" y="239"/>
                  </a:lnTo>
                  <a:lnTo>
                    <a:pt x="0" y="267"/>
                  </a:lnTo>
                  <a:lnTo>
                    <a:pt x="3" y="295"/>
                  </a:lnTo>
                  <a:lnTo>
                    <a:pt x="7" y="321"/>
                  </a:lnTo>
                  <a:lnTo>
                    <a:pt x="15" y="346"/>
                  </a:lnTo>
                  <a:lnTo>
                    <a:pt x="14" y="322"/>
                  </a:lnTo>
                  <a:lnTo>
                    <a:pt x="16" y="296"/>
                  </a:lnTo>
                  <a:lnTo>
                    <a:pt x="22" y="270"/>
                  </a:lnTo>
                  <a:lnTo>
                    <a:pt x="30" y="244"/>
                  </a:lnTo>
                  <a:lnTo>
                    <a:pt x="42" y="219"/>
                  </a:lnTo>
                  <a:lnTo>
                    <a:pt x="57" y="193"/>
                  </a:lnTo>
                  <a:lnTo>
                    <a:pt x="74" y="169"/>
                  </a:lnTo>
                  <a:lnTo>
                    <a:pt x="95" y="146"/>
                  </a:lnTo>
                  <a:lnTo>
                    <a:pt x="118" y="124"/>
                  </a:lnTo>
                  <a:lnTo>
                    <a:pt x="142" y="106"/>
                  </a:lnTo>
                  <a:lnTo>
                    <a:pt x="171" y="88"/>
                  </a:lnTo>
                  <a:lnTo>
                    <a:pt x="201" y="75"/>
                  </a:lnTo>
                  <a:lnTo>
                    <a:pt x="233" y="64"/>
                  </a:lnTo>
                  <a:lnTo>
                    <a:pt x="266" y="57"/>
                  </a:lnTo>
                  <a:lnTo>
                    <a:pt x="303" y="54"/>
                  </a:lnTo>
                  <a:lnTo>
                    <a:pt x="341" y="55"/>
                  </a:lnTo>
                  <a:lnTo>
                    <a:pt x="342" y="46"/>
                  </a:lnTo>
                  <a:lnTo>
                    <a:pt x="340" y="37"/>
                  </a:lnTo>
                  <a:lnTo>
                    <a:pt x="334" y="27"/>
                  </a:lnTo>
                  <a:lnTo>
                    <a:pt x="323" y="19"/>
                  </a:lnTo>
                  <a:lnTo>
                    <a:pt x="308" y="11"/>
                  </a:lnTo>
                  <a:lnTo>
                    <a:pt x="287" y="6"/>
                  </a:lnTo>
                  <a:lnTo>
                    <a:pt x="261" y="1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99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Freeform 29"/>
            <p:cNvSpPr>
              <a:spLocks/>
            </p:cNvSpPr>
            <p:nvPr/>
          </p:nvSpPr>
          <p:spPr bwMode="auto">
            <a:xfrm>
              <a:off x="685" y="3805"/>
              <a:ext cx="191" cy="140"/>
            </a:xfrm>
            <a:custGeom>
              <a:avLst/>
              <a:gdLst/>
              <a:ahLst/>
              <a:cxnLst>
                <a:cxn ang="0">
                  <a:pos x="2" y="280"/>
                </a:cxn>
                <a:cxn ang="0">
                  <a:pos x="0" y="259"/>
                </a:cxn>
                <a:cxn ang="0">
                  <a:pos x="0" y="238"/>
                </a:cxn>
                <a:cxn ang="0">
                  <a:pos x="5" y="216"/>
                </a:cxn>
                <a:cxn ang="0">
                  <a:pos x="10" y="196"/>
                </a:cxn>
                <a:cxn ang="0">
                  <a:pos x="20" y="174"/>
                </a:cxn>
                <a:cxn ang="0">
                  <a:pos x="31" y="153"/>
                </a:cxn>
                <a:cxn ang="0">
                  <a:pos x="45" y="132"/>
                </a:cxn>
                <a:cxn ang="0">
                  <a:pos x="60" y="113"/>
                </a:cxn>
                <a:cxn ang="0">
                  <a:pos x="76" y="94"/>
                </a:cxn>
                <a:cxn ang="0">
                  <a:pos x="93" y="77"/>
                </a:cxn>
                <a:cxn ang="0">
                  <a:pos x="112" y="61"/>
                </a:cxn>
                <a:cxn ang="0">
                  <a:pos x="130" y="47"/>
                </a:cxn>
                <a:cxn ang="0">
                  <a:pos x="150" y="36"/>
                </a:cxn>
                <a:cxn ang="0">
                  <a:pos x="168" y="25"/>
                </a:cxn>
                <a:cxn ang="0">
                  <a:pos x="187" y="18"/>
                </a:cxn>
                <a:cxn ang="0">
                  <a:pos x="205" y="14"/>
                </a:cxn>
                <a:cxn ang="0">
                  <a:pos x="242" y="2"/>
                </a:cxn>
                <a:cxn ang="0">
                  <a:pos x="274" y="0"/>
                </a:cxn>
                <a:cxn ang="0">
                  <a:pos x="303" y="3"/>
                </a:cxn>
                <a:cxn ang="0">
                  <a:pos x="327" y="14"/>
                </a:cxn>
                <a:cxn ang="0">
                  <a:pos x="348" y="31"/>
                </a:cxn>
                <a:cxn ang="0">
                  <a:pos x="364" y="52"/>
                </a:cxn>
                <a:cxn ang="0">
                  <a:pos x="375" y="77"/>
                </a:cxn>
                <a:cxn ang="0">
                  <a:pos x="382" y="107"/>
                </a:cxn>
                <a:cxn ang="0">
                  <a:pos x="371" y="114"/>
                </a:cxn>
                <a:cxn ang="0">
                  <a:pos x="359" y="120"/>
                </a:cxn>
                <a:cxn ang="0">
                  <a:pos x="348" y="126"/>
                </a:cxn>
                <a:cxn ang="0">
                  <a:pos x="337" y="132"/>
                </a:cxn>
                <a:cxn ang="0">
                  <a:pos x="326" y="137"/>
                </a:cxn>
                <a:cxn ang="0">
                  <a:pos x="314" y="141"/>
                </a:cxn>
                <a:cxn ang="0">
                  <a:pos x="302" y="145"/>
                </a:cxn>
                <a:cxn ang="0">
                  <a:pos x="288" y="147"/>
                </a:cxn>
                <a:cxn ang="0">
                  <a:pos x="281" y="131"/>
                </a:cxn>
                <a:cxn ang="0">
                  <a:pos x="270" y="121"/>
                </a:cxn>
                <a:cxn ang="0">
                  <a:pos x="257" y="116"/>
                </a:cxn>
                <a:cxn ang="0">
                  <a:pos x="242" y="114"/>
                </a:cxn>
                <a:cxn ang="0">
                  <a:pos x="227" y="116"/>
                </a:cxn>
                <a:cxn ang="0">
                  <a:pos x="212" y="121"/>
                </a:cxn>
                <a:cxn ang="0">
                  <a:pos x="199" y="128"/>
                </a:cxn>
                <a:cxn ang="0">
                  <a:pos x="190" y="136"/>
                </a:cxn>
                <a:cxn ang="0">
                  <a:pos x="182" y="154"/>
                </a:cxn>
                <a:cxn ang="0">
                  <a:pos x="180" y="169"/>
                </a:cxn>
                <a:cxn ang="0">
                  <a:pos x="182" y="185"/>
                </a:cxn>
                <a:cxn ang="0">
                  <a:pos x="183" y="206"/>
                </a:cxn>
                <a:cxn ang="0">
                  <a:pos x="167" y="214"/>
                </a:cxn>
                <a:cxn ang="0">
                  <a:pos x="145" y="224"/>
                </a:cxn>
                <a:cxn ang="0">
                  <a:pos x="121" y="236"/>
                </a:cxn>
                <a:cxn ang="0">
                  <a:pos x="93" y="248"/>
                </a:cxn>
                <a:cxn ang="0">
                  <a:pos x="67" y="260"/>
                </a:cxn>
                <a:cxn ang="0">
                  <a:pos x="42" y="270"/>
                </a:cxn>
                <a:cxn ang="0">
                  <a:pos x="20" y="277"/>
                </a:cxn>
                <a:cxn ang="0">
                  <a:pos x="2" y="280"/>
                </a:cxn>
              </a:cxnLst>
              <a:rect l="0" t="0" r="r" b="b"/>
              <a:pathLst>
                <a:path w="382" h="280">
                  <a:moveTo>
                    <a:pt x="2" y="280"/>
                  </a:moveTo>
                  <a:lnTo>
                    <a:pt x="0" y="259"/>
                  </a:lnTo>
                  <a:lnTo>
                    <a:pt x="0" y="238"/>
                  </a:lnTo>
                  <a:lnTo>
                    <a:pt x="5" y="216"/>
                  </a:lnTo>
                  <a:lnTo>
                    <a:pt x="10" y="196"/>
                  </a:lnTo>
                  <a:lnTo>
                    <a:pt x="20" y="174"/>
                  </a:lnTo>
                  <a:lnTo>
                    <a:pt x="31" y="153"/>
                  </a:lnTo>
                  <a:lnTo>
                    <a:pt x="45" y="132"/>
                  </a:lnTo>
                  <a:lnTo>
                    <a:pt x="60" y="113"/>
                  </a:lnTo>
                  <a:lnTo>
                    <a:pt x="76" y="94"/>
                  </a:lnTo>
                  <a:lnTo>
                    <a:pt x="93" y="77"/>
                  </a:lnTo>
                  <a:lnTo>
                    <a:pt x="112" y="61"/>
                  </a:lnTo>
                  <a:lnTo>
                    <a:pt x="130" y="47"/>
                  </a:lnTo>
                  <a:lnTo>
                    <a:pt x="150" y="36"/>
                  </a:lnTo>
                  <a:lnTo>
                    <a:pt x="168" y="25"/>
                  </a:lnTo>
                  <a:lnTo>
                    <a:pt x="187" y="18"/>
                  </a:lnTo>
                  <a:lnTo>
                    <a:pt x="205" y="14"/>
                  </a:lnTo>
                  <a:lnTo>
                    <a:pt x="242" y="2"/>
                  </a:lnTo>
                  <a:lnTo>
                    <a:pt x="274" y="0"/>
                  </a:lnTo>
                  <a:lnTo>
                    <a:pt x="303" y="3"/>
                  </a:lnTo>
                  <a:lnTo>
                    <a:pt x="327" y="14"/>
                  </a:lnTo>
                  <a:lnTo>
                    <a:pt x="348" y="31"/>
                  </a:lnTo>
                  <a:lnTo>
                    <a:pt x="364" y="52"/>
                  </a:lnTo>
                  <a:lnTo>
                    <a:pt x="375" y="77"/>
                  </a:lnTo>
                  <a:lnTo>
                    <a:pt x="382" y="107"/>
                  </a:lnTo>
                  <a:lnTo>
                    <a:pt x="371" y="114"/>
                  </a:lnTo>
                  <a:lnTo>
                    <a:pt x="359" y="120"/>
                  </a:lnTo>
                  <a:lnTo>
                    <a:pt x="348" y="126"/>
                  </a:lnTo>
                  <a:lnTo>
                    <a:pt x="337" y="132"/>
                  </a:lnTo>
                  <a:lnTo>
                    <a:pt x="326" y="137"/>
                  </a:lnTo>
                  <a:lnTo>
                    <a:pt x="314" y="141"/>
                  </a:lnTo>
                  <a:lnTo>
                    <a:pt x="302" y="145"/>
                  </a:lnTo>
                  <a:lnTo>
                    <a:pt x="288" y="147"/>
                  </a:lnTo>
                  <a:lnTo>
                    <a:pt x="281" y="131"/>
                  </a:lnTo>
                  <a:lnTo>
                    <a:pt x="270" y="121"/>
                  </a:lnTo>
                  <a:lnTo>
                    <a:pt x="257" y="116"/>
                  </a:lnTo>
                  <a:lnTo>
                    <a:pt x="242" y="114"/>
                  </a:lnTo>
                  <a:lnTo>
                    <a:pt x="227" y="116"/>
                  </a:lnTo>
                  <a:lnTo>
                    <a:pt x="212" y="121"/>
                  </a:lnTo>
                  <a:lnTo>
                    <a:pt x="199" y="128"/>
                  </a:lnTo>
                  <a:lnTo>
                    <a:pt x="190" y="136"/>
                  </a:lnTo>
                  <a:lnTo>
                    <a:pt x="182" y="154"/>
                  </a:lnTo>
                  <a:lnTo>
                    <a:pt x="180" y="169"/>
                  </a:lnTo>
                  <a:lnTo>
                    <a:pt x="182" y="185"/>
                  </a:lnTo>
                  <a:lnTo>
                    <a:pt x="183" y="206"/>
                  </a:lnTo>
                  <a:lnTo>
                    <a:pt x="167" y="214"/>
                  </a:lnTo>
                  <a:lnTo>
                    <a:pt x="145" y="224"/>
                  </a:lnTo>
                  <a:lnTo>
                    <a:pt x="121" y="236"/>
                  </a:lnTo>
                  <a:lnTo>
                    <a:pt x="93" y="248"/>
                  </a:lnTo>
                  <a:lnTo>
                    <a:pt x="67" y="260"/>
                  </a:lnTo>
                  <a:lnTo>
                    <a:pt x="42" y="270"/>
                  </a:lnTo>
                  <a:lnTo>
                    <a:pt x="20" y="277"/>
                  </a:lnTo>
                  <a:lnTo>
                    <a:pt x="2" y="280"/>
                  </a:lnTo>
                  <a:close/>
                </a:path>
              </a:pathLst>
            </a:custGeom>
            <a:solidFill>
              <a:srgbClr val="3366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Freeform 30"/>
            <p:cNvSpPr>
              <a:spLocks/>
            </p:cNvSpPr>
            <p:nvPr/>
          </p:nvSpPr>
          <p:spPr bwMode="auto">
            <a:xfrm>
              <a:off x="786" y="3872"/>
              <a:ext cx="34" cy="3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0" y="42"/>
                </a:cxn>
                <a:cxn ang="0">
                  <a:pos x="3" y="26"/>
                </a:cxn>
                <a:cxn ang="0">
                  <a:pos x="10" y="14"/>
                </a:cxn>
                <a:cxn ang="0">
                  <a:pos x="18" y="6"/>
                </a:cxn>
                <a:cxn ang="0">
                  <a:pos x="26" y="2"/>
                </a:cxn>
                <a:cxn ang="0">
                  <a:pos x="36" y="0"/>
                </a:cxn>
                <a:cxn ang="0">
                  <a:pos x="47" y="3"/>
                </a:cxn>
                <a:cxn ang="0">
                  <a:pos x="56" y="10"/>
                </a:cxn>
                <a:cxn ang="0">
                  <a:pos x="61" y="13"/>
                </a:cxn>
                <a:cxn ang="0">
                  <a:pos x="64" y="16"/>
                </a:cxn>
                <a:cxn ang="0">
                  <a:pos x="66" y="22"/>
                </a:cxn>
                <a:cxn ang="0">
                  <a:pos x="68" y="34"/>
                </a:cxn>
                <a:cxn ang="0">
                  <a:pos x="56" y="39"/>
                </a:cxn>
                <a:cxn ang="0">
                  <a:pos x="46" y="44"/>
                </a:cxn>
                <a:cxn ang="0">
                  <a:pos x="38" y="48"/>
                </a:cxn>
                <a:cxn ang="0">
                  <a:pos x="31" y="51"/>
                </a:cxn>
                <a:cxn ang="0">
                  <a:pos x="24" y="53"/>
                </a:cxn>
                <a:cxn ang="0">
                  <a:pos x="17" y="56"/>
                </a:cxn>
                <a:cxn ang="0">
                  <a:pos x="9" y="58"/>
                </a:cxn>
                <a:cxn ang="0">
                  <a:pos x="0" y="60"/>
                </a:cxn>
              </a:cxnLst>
              <a:rect l="0" t="0" r="r" b="b"/>
              <a:pathLst>
                <a:path w="68" h="60">
                  <a:moveTo>
                    <a:pt x="0" y="60"/>
                  </a:moveTo>
                  <a:lnTo>
                    <a:pt x="0" y="42"/>
                  </a:lnTo>
                  <a:lnTo>
                    <a:pt x="3" y="26"/>
                  </a:lnTo>
                  <a:lnTo>
                    <a:pt x="10" y="14"/>
                  </a:lnTo>
                  <a:lnTo>
                    <a:pt x="18" y="6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7" y="3"/>
                  </a:lnTo>
                  <a:lnTo>
                    <a:pt x="56" y="10"/>
                  </a:lnTo>
                  <a:lnTo>
                    <a:pt x="61" y="13"/>
                  </a:lnTo>
                  <a:lnTo>
                    <a:pt x="64" y="16"/>
                  </a:lnTo>
                  <a:lnTo>
                    <a:pt x="66" y="22"/>
                  </a:lnTo>
                  <a:lnTo>
                    <a:pt x="68" y="34"/>
                  </a:lnTo>
                  <a:lnTo>
                    <a:pt x="56" y="39"/>
                  </a:lnTo>
                  <a:lnTo>
                    <a:pt x="46" y="44"/>
                  </a:lnTo>
                  <a:lnTo>
                    <a:pt x="38" y="48"/>
                  </a:lnTo>
                  <a:lnTo>
                    <a:pt x="31" y="51"/>
                  </a:lnTo>
                  <a:lnTo>
                    <a:pt x="24" y="53"/>
                  </a:lnTo>
                  <a:lnTo>
                    <a:pt x="17" y="56"/>
                  </a:lnTo>
                  <a:lnTo>
                    <a:pt x="9" y="58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Freeform 31"/>
            <p:cNvSpPr>
              <a:spLocks/>
            </p:cNvSpPr>
            <p:nvPr/>
          </p:nvSpPr>
          <p:spPr bwMode="auto">
            <a:xfrm>
              <a:off x="814" y="3600"/>
              <a:ext cx="530" cy="247"/>
            </a:xfrm>
            <a:custGeom>
              <a:avLst/>
              <a:gdLst/>
              <a:ahLst/>
              <a:cxnLst>
                <a:cxn ang="0">
                  <a:pos x="150" y="478"/>
                </a:cxn>
                <a:cxn ang="0">
                  <a:pos x="119" y="428"/>
                </a:cxn>
                <a:cxn ang="0">
                  <a:pos x="73" y="362"/>
                </a:cxn>
                <a:cxn ang="0">
                  <a:pos x="25" y="289"/>
                </a:cxn>
                <a:cxn ang="0">
                  <a:pos x="1" y="242"/>
                </a:cxn>
                <a:cxn ang="0">
                  <a:pos x="10" y="236"/>
                </a:cxn>
                <a:cxn ang="0">
                  <a:pos x="39" y="240"/>
                </a:cxn>
                <a:cxn ang="0">
                  <a:pos x="69" y="246"/>
                </a:cxn>
                <a:cxn ang="0">
                  <a:pos x="97" y="281"/>
                </a:cxn>
                <a:cxn ang="0">
                  <a:pos x="137" y="352"/>
                </a:cxn>
                <a:cxn ang="0">
                  <a:pos x="170" y="390"/>
                </a:cxn>
                <a:cxn ang="0">
                  <a:pos x="154" y="333"/>
                </a:cxn>
                <a:cxn ang="0">
                  <a:pos x="135" y="269"/>
                </a:cxn>
                <a:cxn ang="0">
                  <a:pos x="229" y="219"/>
                </a:cxn>
                <a:cxn ang="0">
                  <a:pos x="434" y="166"/>
                </a:cxn>
                <a:cxn ang="0">
                  <a:pos x="565" y="130"/>
                </a:cxn>
                <a:cxn ang="0">
                  <a:pos x="650" y="106"/>
                </a:cxn>
                <a:cxn ang="0">
                  <a:pos x="711" y="87"/>
                </a:cxn>
                <a:cxn ang="0">
                  <a:pos x="774" y="69"/>
                </a:cxn>
                <a:cxn ang="0">
                  <a:pos x="826" y="53"/>
                </a:cxn>
                <a:cxn ang="0">
                  <a:pos x="884" y="36"/>
                </a:cxn>
                <a:cxn ang="0">
                  <a:pos x="941" y="19"/>
                </a:cxn>
                <a:cxn ang="0">
                  <a:pos x="985" y="8"/>
                </a:cxn>
                <a:cxn ang="0">
                  <a:pos x="1008" y="2"/>
                </a:cxn>
                <a:cxn ang="0">
                  <a:pos x="1026" y="1"/>
                </a:cxn>
                <a:cxn ang="0">
                  <a:pos x="1054" y="19"/>
                </a:cxn>
                <a:cxn ang="0">
                  <a:pos x="1056" y="46"/>
                </a:cxn>
                <a:cxn ang="0">
                  <a:pos x="1046" y="117"/>
                </a:cxn>
                <a:cxn ang="0">
                  <a:pos x="1026" y="176"/>
                </a:cxn>
                <a:cxn ang="0">
                  <a:pos x="983" y="220"/>
                </a:cxn>
                <a:cxn ang="0">
                  <a:pos x="955" y="232"/>
                </a:cxn>
                <a:cxn ang="0">
                  <a:pos x="925" y="245"/>
                </a:cxn>
                <a:cxn ang="0">
                  <a:pos x="858" y="266"/>
                </a:cxn>
                <a:cxn ang="0">
                  <a:pos x="766" y="296"/>
                </a:cxn>
                <a:cxn ang="0">
                  <a:pos x="668" y="327"/>
                </a:cxn>
                <a:cxn ang="0">
                  <a:pos x="568" y="354"/>
                </a:cxn>
                <a:cxn ang="0">
                  <a:pos x="471" y="376"/>
                </a:cxn>
                <a:cxn ang="0">
                  <a:pos x="395" y="390"/>
                </a:cxn>
                <a:cxn ang="0">
                  <a:pos x="348" y="411"/>
                </a:cxn>
                <a:cxn ang="0">
                  <a:pos x="301" y="432"/>
                </a:cxn>
                <a:cxn ang="0">
                  <a:pos x="252" y="453"/>
                </a:cxn>
                <a:cxn ang="0">
                  <a:pos x="205" y="474"/>
                </a:cxn>
                <a:cxn ang="0">
                  <a:pos x="157" y="495"/>
                </a:cxn>
              </a:cxnLst>
              <a:rect l="0" t="0" r="r" b="b"/>
              <a:pathLst>
                <a:path w="1059" h="495">
                  <a:moveTo>
                    <a:pt x="157" y="495"/>
                  </a:moveTo>
                  <a:lnTo>
                    <a:pt x="153" y="486"/>
                  </a:lnTo>
                  <a:lnTo>
                    <a:pt x="150" y="478"/>
                  </a:lnTo>
                  <a:lnTo>
                    <a:pt x="146" y="468"/>
                  </a:lnTo>
                  <a:lnTo>
                    <a:pt x="142" y="460"/>
                  </a:lnTo>
                  <a:lnTo>
                    <a:pt x="119" y="428"/>
                  </a:lnTo>
                  <a:lnTo>
                    <a:pt x="100" y="403"/>
                  </a:lnTo>
                  <a:lnTo>
                    <a:pt x="85" y="382"/>
                  </a:lnTo>
                  <a:lnTo>
                    <a:pt x="73" y="362"/>
                  </a:lnTo>
                  <a:lnTo>
                    <a:pt x="59" y="342"/>
                  </a:lnTo>
                  <a:lnTo>
                    <a:pt x="44" y="319"/>
                  </a:lnTo>
                  <a:lnTo>
                    <a:pt x="25" y="289"/>
                  </a:lnTo>
                  <a:lnTo>
                    <a:pt x="2" y="251"/>
                  </a:lnTo>
                  <a:lnTo>
                    <a:pt x="2" y="246"/>
                  </a:lnTo>
                  <a:lnTo>
                    <a:pt x="1" y="242"/>
                  </a:lnTo>
                  <a:lnTo>
                    <a:pt x="1" y="238"/>
                  </a:lnTo>
                  <a:lnTo>
                    <a:pt x="0" y="234"/>
                  </a:lnTo>
                  <a:lnTo>
                    <a:pt x="10" y="236"/>
                  </a:lnTo>
                  <a:lnTo>
                    <a:pt x="20" y="237"/>
                  </a:lnTo>
                  <a:lnTo>
                    <a:pt x="30" y="239"/>
                  </a:lnTo>
                  <a:lnTo>
                    <a:pt x="39" y="240"/>
                  </a:lnTo>
                  <a:lnTo>
                    <a:pt x="50" y="243"/>
                  </a:lnTo>
                  <a:lnTo>
                    <a:pt x="59" y="244"/>
                  </a:lnTo>
                  <a:lnTo>
                    <a:pt x="69" y="246"/>
                  </a:lnTo>
                  <a:lnTo>
                    <a:pt x="79" y="248"/>
                  </a:lnTo>
                  <a:lnTo>
                    <a:pt x="86" y="261"/>
                  </a:lnTo>
                  <a:lnTo>
                    <a:pt x="97" y="281"/>
                  </a:lnTo>
                  <a:lnTo>
                    <a:pt x="109" y="304"/>
                  </a:lnTo>
                  <a:lnTo>
                    <a:pt x="123" y="328"/>
                  </a:lnTo>
                  <a:lnTo>
                    <a:pt x="137" y="352"/>
                  </a:lnTo>
                  <a:lnTo>
                    <a:pt x="151" y="372"/>
                  </a:lnTo>
                  <a:lnTo>
                    <a:pt x="162" y="385"/>
                  </a:lnTo>
                  <a:lnTo>
                    <a:pt x="170" y="390"/>
                  </a:lnTo>
                  <a:lnTo>
                    <a:pt x="167" y="374"/>
                  </a:lnTo>
                  <a:lnTo>
                    <a:pt x="161" y="354"/>
                  </a:lnTo>
                  <a:lnTo>
                    <a:pt x="154" y="333"/>
                  </a:lnTo>
                  <a:lnTo>
                    <a:pt x="146" y="311"/>
                  </a:lnTo>
                  <a:lnTo>
                    <a:pt x="139" y="289"/>
                  </a:lnTo>
                  <a:lnTo>
                    <a:pt x="135" y="269"/>
                  </a:lnTo>
                  <a:lnTo>
                    <a:pt x="135" y="253"/>
                  </a:lnTo>
                  <a:lnTo>
                    <a:pt x="141" y="242"/>
                  </a:lnTo>
                  <a:lnTo>
                    <a:pt x="229" y="219"/>
                  </a:lnTo>
                  <a:lnTo>
                    <a:pt x="307" y="199"/>
                  </a:lnTo>
                  <a:lnTo>
                    <a:pt x="375" y="182"/>
                  </a:lnTo>
                  <a:lnTo>
                    <a:pt x="434" y="166"/>
                  </a:lnTo>
                  <a:lnTo>
                    <a:pt x="485" y="152"/>
                  </a:lnTo>
                  <a:lnTo>
                    <a:pt x="529" y="140"/>
                  </a:lnTo>
                  <a:lnTo>
                    <a:pt x="565" y="130"/>
                  </a:lnTo>
                  <a:lnTo>
                    <a:pt x="598" y="121"/>
                  </a:lnTo>
                  <a:lnTo>
                    <a:pt x="625" y="113"/>
                  </a:lnTo>
                  <a:lnTo>
                    <a:pt x="650" y="106"/>
                  </a:lnTo>
                  <a:lnTo>
                    <a:pt x="671" y="100"/>
                  </a:lnTo>
                  <a:lnTo>
                    <a:pt x="691" y="93"/>
                  </a:lnTo>
                  <a:lnTo>
                    <a:pt x="711" y="87"/>
                  </a:lnTo>
                  <a:lnTo>
                    <a:pt x="730" y="82"/>
                  </a:lnTo>
                  <a:lnTo>
                    <a:pt x="751" y="76"/>
                  </a:lnTo>
                  <a:lnTo>
                    <a:pt x="774" y="69"/>
                  </a:lnTo>
                  <a:lnTo>
                    <a:pt x="790" y="64"/>
                  </a:lnTo>
                  <a:lnTo>
                    <a:pt x="807" y="59"/>
                  </a:lnTo>
                  <a:lnTo>
                    <a:pt x="826" y="53"/>
                  </a:lnTo>
                  <a:lnTo>
                    <a:pt x="845" y="47"/>
                  </a:lnTo>
                  <a:lnTo>
                    <a:pt x="865" y="41"/>
                  </a:lnTo>
                  <a:lnTo>
                    <a:pt x="884" y="36"/>
                  </a:lnTo>
                  <a:lnTo>
                    <a:pt x="904" y="30"/>
                  </a:lnTo>
                  <a:lnTo>
                    <a:pt x="922" y="25"/>
                  </a:lnTo>
                  <a:lnTo>
                    <a:pt x="941" y="19"/>
                  </a:lnTo>
                  <a:lnTo>
                    <a:pt x="957" y="15"/>
                  </a:lnTo>
                  <a:lnTo>
                    <a:pt x="972" y="11"/>
                  </a:lnTo>
                  <a:lnTo>
                    <a:pt x="985" y="8"/>
                  </a:lnTo>
                  <a:lnTo>
                    <a:pt x="995" y="4"/>
                  </a:lnTo>
                  <a:lnTo>
                    <a:pt x="1003" y="3"/>
                  </a:lnTo>
                  <a:lnTo>
                    <a:pt x="1008" y="2"/>
                  </a:lnTo>
                  <a:lnTo>
                    <a:pt x="1010" y="2"/>
                  </a:lnTo>
                  <a:lnTo>
                    <a:pt x="1017" y="0"/>
                  </a:lnTo>
                  <a:lnTo>
                    <a:pt x="1026" y="1"/>
                  </a:lnTo>
                  <a:lnTo>
                    <a:pt x="1036" y="4"/>
                  </a:lnTo>
                  <a:lnTo>
                    <a:pt x="1046" y="11"/>
                  </a:lnTo>
                  <a:lnTo>
                    <a:pt x="1054" y="19"/>
                  </a:lnTo>
                  <a:lnTo>
                    <a:pt x="1058" y="29"/>
                  </a:lnTo>
                  <a:lnTo>
                    <a:pt x="1059" y="38"/>
                  </a:lnTo>
                  <a:lnTo>
                    <a:pt x="1056" y="46"/>
                  </a:lnTo>
                  <a:lnTo>
                    <a:pt x="1051" y="71"/>
                  </a:lnTo>
                  <a:lnTo>
                    <a:pt x="1049" y="95"/>
                  </a:lnTo>
                  <a:lnTo>
                    <a:pt x="1046" y="117"/>
                  </a:lnTo>
                  <a:lnTo>
                    <a:pt x="1041" y="137"/>
                  </a:lnTo>
                  <a:lnTo>
                    <a:pt x="1035" y="156"/>
                  </a:lnTo>
                  <a:lnTo>
                    <a:pt x="1026" y="176"/>
                  </a:lnTo>
                  <a:lnTo>
                    <a:pt x="1012" y="196"/>
                  </a:lnTo>
                  <a:lnTo>
                    <a:pt x="994" y="216"/>
                  </a:lnTo>
                  <a:lnTo>
                    <a:pt x="983" y="220"/>
                  </a:lnTo>
                  <a:lnTo>
                    <a:pt x="974" y="224"/>
                  </a:lnTo>
                  <a:lnTo>
                    <a:pt x="964" y="228"/>
                  </a:lnTo>
                  <a:lnTo>
                    <a:pt x="955" y="232"/>
                  </a:lnTo>
                  <a:lnTo>
                    <a:pt x="944" y="237"/>
                  </a:lnTo>
                  <a:lnTo>
                    <a:pt x="934" y="240"/>
                  </a:lnTo>
                  <a:lnTo>
                    <a:pt x="925" y="245"/>
                  </a:lnTo>
                  <a:lnTo>
                    <a:pt x="914" y="248"/>
                  </a:lnTo>
                  <a:lnTo>
                    <a:pt x="887" y="257"/>
                  </a:lnTo>
                  <a:lnTo>
                    <a:pt x="858" y="266"/>
                  </a:lnTo>
                  <a:lnTo>
                    <a:pt x="829" y="275"/>
                  </a:lnTo>
                  <a:lnTo>
                    <a:pt x="798" y="285"/>
                  </a:lnTo>
                  <a:lnTo>
                    <a:pt x="766" y="296"/>
                  </a:lnTo>
                  <a:lnTo>
                    <a:pt x="734" y="306"/>
                  </a:lnTo>
                  <a:lnTo>
                    <a:pt x="701" y="316"/>
                  </a:lnTo>
                  <a:lnTo>
                    <a:pt x="668" y="327"/>
                  </a:lnTo>
                  <a:lnTo>
                    <a:pt x="635" y="337"/>
                  </a:lnTo>
                  <a:lnTo>
                    <a:pt x="601" y="346"/>
                  </a:lnTo>
                  <a:lnTo>
                    <a:pt x="568" y="354"/>
                  </a:lnTo>
                  <a:lnTo>
                    <a:pt x="536" y="362"/>
                  </a:lnTo>
                  <a:lnTo>
                    <a:pt x="503" y="369"/>
                  </a:lnTo>
                  <a:lnTo>
                    <a:pt x="471" y="376"/>
                  </a:lnTo>
                  <a:lnTo>
                    <a:pt x="441" y="380"/>
                  </a:lnTo>
                  <a:lnTo>
                    <a:pt x="411" y="383"/>
                  </a:lnTo>
                  <a:lnTo>
                    <a:pt x="395" y="390"/>
                  </a:lnTo>
                  <a:lnTo>
                    <a:pt x="380" y="397"/>
                  </a:lnTo>
                  <a:lnTo>
                    <a:pt x="364" y="404"/>
                  </a:lnTo>
                  <a:lnTo>
                    <a:pt x="348" y="411"/>
                  </a:lnTo>
                  <a:lnTo>
                    <a:pt x="332" y="418"/>
                  </a:lnTo>
                  <a:lnTo>
                    <a:pt x="317" y="425"/>
                  </a:lnTo>
                  <a:lnTo>
                    <a:pt x="301" y="432"/>
                  </a:lnTo>
                  <a:lnTo>
                    <a:pt x="284" y="438"/>
                  </a:lnTo>
                  <a:lnTo>
                    <a:pt x="268" y="447"/>
                  </a:lnTo>
                  <a:lnTo>
                    <a:pt x="252" y="453"/>
                  </a:lnTo>
                  <a:lnTo>
                    <a:pt x="236" y="460"/>
                  </a:lnTo>
                  <a:lnTo>
                    <a:pt x="220" y="467"/>
                  </a:lnTo>
                  <a:lnTo>
                    <a:pt x="205" y="474"/>
                  </a:lnTo>
                  <a:lnTo>
                    <a:pt x="189" y="481"/>
                  </a:lnTo>
                  <a:lnTo>
                    <a:pt x="173" y="488"/>
                  </a:lnTo>
                  <a:lnTo>
                    <a:pt x="157" y="49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32"/>
            <p:cNvSpPr>
              <a:spLocks/>
            </p:cNvSpPr>
            <p:nvPr/>
          </p:nvSpPr>
          <p:spPr bwMode="auto">
            <a:xfrm>
              <a:off x="800" y="3560"/>
              <a:ext cx="571" cy="149"/>
            </a:xfrm>
            <a:custGeom>
              <a:avLst/>
              <a:gdLst/>
              <a:ahLst/>
              <a:cxnLst>
                <a:cxn ang="0">
                  <a:pos x="86" y="297"/>
                </a:cxn>
                <a:cxn ang="0">
                  <a:pos x="58" y="293"/>
                </a:cxn>
                <a:cxn ang="0">
                  <a:pos x="31" y="285"/>
                </a:cxn>
                <a:cxn ang="0">
                  <a:pos x="8" y="272"/>
                </a:cxn>
                <a:cxn ang="0">
                  <a:pos x="11" y="265"/>
                </a:cxn>
                <a:cxn ang="0">
                  <a:pos x="36" y="267"/>
                </a:cxn>
                <a:cxn ang="0">
                  <a:pos x="67" y="268"/>
                </a:cxn>
                <a:cxn ang="0">
                  <a:pos x="104" y="267"/>
                </a:cxn>
                <a:cxn ang="0">
                  <a:pos x="152" y="262"/>
                </a:cxn>
                <a:cxn ang="0">
                  <a:pos x="208" y="249"/>
                </a:cxn>
                <a:cxn ang="0">
                  <a:pos x="263" y="235"/>
                </a:cxn>
                <a:cxn ang="0">
                  <a:pos x="318" y="222"/>
                </a:cxn>
                <a:cxn ang="0">
                  <a:pos x="373" y="207"/>
                </a:cxn>
                <a:cxn ang="0">
                  <a:pos x="430" y="193"/>
                </a:cxn>
                <a:cxn ang="0">
                  <a:pos x="486" y="178"/>
                </a:cxn>
                <a:cxn ang="0">
                  <a:pos x="544" y="161"/>
                </a:cxn>
                <a:cxn ang="0">
                  <a:pos x="604" y="145"/>
                </a:cxn>
                <a:cxn ang="0">
                  <a:pos x="666" y="128"/>
                </a:cxn>
                <a:cxn ang="0">
                  <a:pos x="729" y="111"/>
                </a:cxn>
                <a:cxn ang="0">
                  <a:pos x="797" y="92"/>
                </a:cxn>
                <a:cxn ang="0">
                  <a:pos x="866" y="73"/>
                </a:cxn>
                <a:cxn ang="0">
                  <a:pos x="940" y="53"/>
                </a:cxn>
                <a:cxn ang="0">
                  <a:pos x="1018" y="32"/>
                </a:cxn>
                <a:cxn ang="0">
                  <a:pos x="1100" y="11"/>
                </a:cxn>
                <a:cxn ang="0">
                  <a:pos x="1136" y="8"/>
                </a:cxn>
                <a:cxn ang="0">
                  <a:pos x="1122" y="21"/>
                </a:cxn>
                <a:cxn ang="0">
                  <a:pos x="1106" y="31"/>
                </a:cxn>
                <a:cxn ang="0">
                  <a:pos x="1087" y="41"/>
                </a:cxn>
                <a:cxn ang="0">
                  <a:pos x="1052" y="52"/>
                </a:cxn>
                <a:cxn ang="0">
                  <a:pos x="995" y="66"/>
                </a:cxn>
                <a:cxn ang="0">
                  <a:pos x="938" y="82"/>
                </a:cxn>
                <a:cxn ang="0">
                  <a:pos x="877" y="100"/>
                </a:cxn>
                <a:cxn ang="0">
                  <a:pos x="813" y="119"/>
                </a:cxn>
                <a:cxn ang="0">
                  <a:pos x="749" y="138"/>
                </a:cxn>
                <a:cxn ang="0">
                  <a:pos x="683" y="159"/>
                </a:cxn>
                <a:cxn ang="0">
                  <a:pos x="618" y="180"/>
                </a:cxn>
                <a:cxn ang="0">
                  <a:pos x="551" y="199"/>
                </a:cxn>
                <a:cxn ang="0">
                  <a:pos x="485" y="219"/>
                </a:cxn>
                <a:cxn ang="0">
                  <a:pos x="421" y="236"/>
                </a:cxn>
                <a:cxn ang="0">
                  <a:pos x="357" y="254"/>
                </a:cxn>
                <a:cxn ang="0">
                  <a:pos x="295" y="267"/>
                </a:cxn>
                <a:cxn ang="0">
                  <a:pos x="235" y="280"/>
                </a:cxn>
                <a:cxn ang="0">
                  <a:pos x="178" y="289"/>
                </a:cxn>
                <a:cxn ang="0">
                  <a:pos x="124" y="296"/>
                </a:cxn>
              </a:cxnLst>
              <a:rect l="0" t="0" r="r" b="b"/>
              <a:pathLst>
                <a:path w="1143" h="298">
                  <a:moveTo>
                    <a:pt x="98" y="298"/>
                  </a:moveTo>
                  <a:lnTo>
                    <a:pt x="86" y="297"/>
                  </a:lnTo>
                  <a:lnTo>
                    <a:pt x="72" y="295"/>
                  </a:lnTo>
                  <a:lnTo>
                    <a:pt x="58" y="293"/>
                  </a:lnTo>
                  <a:lnTo>
                    <a:pt x="44" y="289"/>
                  </a:lnTo>
                  <a:lnTo>
                    <a:pt x="31" y="285"/>
                  </a:lnTo>
                  <a:lnTo>
                    <a:pt x="19" y="279"/>
                  </a:lnTo>
                  <a:lnTo>
                    <a:pt x="8" y="272"/>
                  </a:lnTo>
                  <a:lnTo>
                    <a:pt x="0" y="263"/>
                  </a:lnTo>
                  <a:lnTo>
                    <a:pt x="11" y="265"/>
                  </a:lnTo>
                  <a:lnTo>
                    <a:pt x="22" y="267"/>
                  </a:lnTo>
                  <a:lnTo>
                    <a:pt x="36" y="267"/>
                  </a:lnTo>
                  <a:lnTo>
                    <a:pt x="51" y="268"/>
                  </a:lnTo>
                  <a:lnTo>
                    <a:pt x="67" y="268"/>
                  </a:lnTo>
                  <a:lnTo>
                    <a:pt x="84" y="267"/>
                  </a:lnTo>
                  <a:lnTo>
                    <a:pt x="104" y="267"/>
                  </a:lnTo>
                  <a:lnTo>
                    <a:pt x="124" y="267"/>
                  </a:lnTo>
                  <a:lnTo>
                    <a:pt x="152" y="262"/>
                  </a:lnTo>
                  <a:lnTo>
                    <a:pt x="180" y="255"/>
                  </a:lnTo>
                  <a:lnTo>
                    <a:pt x="208" y="249"/>
                  </a:lnTo>
                  <a:lnTo>
                    <a:pt x="235" y="242"/>
                  </a:lnTo>
                  <a:lnTo>
                    <a:pt x="263" y="235"/>
                  </a:lnTo>
                  <a:lnTo>
                    <a:pt x="291" y="229"/>
                  </a:lnTo>
                  <a:lnTo>
                    <a:pt x="318" y="222"/>
                  </a:lnTo>
                  <a:lnTo>
                    <a:pt x="346" y="214"/>
                  </a:lnTo>
                  <a:lnTo>
                    <a:pt x="373" y="207"/>
                  </a:lnTo>
                  <a:lnTo>
                    <a:pt x="401" y="201"/>
                  </a:lnTo>
                  <a:lnTo>
                    <a:pt x="430" y="193"/>
                  </a:lnTo>
                  <a:lnTo>
                    <a:pt x="458" y="186"/>
                  </a:lnTo>
                  <a:lnTo>
                    <a:pt x="486" y="178"/>
                  </a:lnTo>
                  <a:lnTo>
                    <a:pt x="515" y="169"/>
                  </a:lnTo>
                  <a:lnTo>
                    <a:pt x="544" y="161"/>
                  </a:lnTo>
                  <a:lnTo>
                    <a:pt x="574" y="153"/>
                  </a:lnTo>
                  <a:lnTo>
                    <a:pt x="604" y="145"/>
                  </a:lnTo>
                  <a:lnTo>
                    <a:pt x="635" y="137"/>
                  </a:lnTo>
                  <a:lnTo>
                    <a:pt x="666" y="128"/>
                  </a:lnTo>
                  <a:lnTo>
                    <a:pt x="697" y="119"/>
                  </a:lnTo>
                  <a:lnTo>
                    <a:pt x="729" y="111"/>
                  </a:lnTo>
                  <a:lnTo>
                    <a:pt x="763" y="102"/>
                  </a:lnTo>
                  <a:lnTo>
                    <a:pt x="797" y="92"/>
                  </a:lnTo>
                  <a:lnTo>
                    <a:pt x="832" y="82"/>
                  </a:lnTo>
                  <a:lnTo>
                    <a:pt x="866" y="73"/>
                  </a:lnTo>
                  <a:lnTo>
                    <a:pt x="903" y="62"/>
                  </a:lnTo>
                  <a:lnTo>
                    <a:pt x="940" y="53"/>
                  </a:lnTo>
                  <a:lnTo>
                    <a:pt x="979" y="43"/>
                  </a:lnTo>
                  <a:lnTo>
                    <a:pt x="1018" y="32"/>
                  </a:lnTo>
                  <a:lnTo>
                    <a:pt x="1059" y="22"/>
                  </a:lnTo>
                  <a:lnTo>
                    <a:pt x="1100" y="11"/>
                  </a:lnTo>
                  <a:lnTo>
                    <a:pt x="1143" y="0"/>
                  </a:lnTo>
                  <a:lnTo>
                    <a:pt x="1136" y="8"/>
                  </a:lnTo>
                  <a:lnTo>
                    <a:pt x="1129" y="15"/>
                  </a:lnTo>
                  <a:lnTo>
                    <a:pt x="1122" y="21"/>
                  </a:lnTo>
                  <a:lnTo>
                    <a:pt x="1114" y="27"/>
                  </a:lnTo>
                  <a:lnTo>
                    <a:pt x="1106" y="31"/>
                  </a:lnTo>
                  <a:lnTo>
                    <a:pt x="1097" y="36"/>
                  </a:lnTo>
                  <a:lnTo>
                    <a:pt x="1087" y="41"/>
                  </a:lnTo>
                  <a:lnTo>
                    <a:pt x="1078" y="45"/>
                  </a:lnTo>
                  <a:lnTo>
                    <a:pt x="1052" y="52"/>
                  </a:lnTo>
                  <a:lnTo>
                    <a:pt x="1024" y="59"/>
                  </a:lnTo>
                  <a:lnTo>
                    <a:pt x="995" y="66"/>
                  </a:lnTo>
                  <a:lnTo>
                    <a:pt x="967" y="74"/>
                  </a:lnTo>
                  <a:lnTo>
                    <a:pt x="938" y="82"/>
                  </a:lnTo>
                  <a:lnTo>
                    <a:pt x="907" y="91"/>
                  </a:lnTo>
                  <a:lnTo>
                    <a:pt x="877" y="100"/>
                  </a:lnTo>
                  <a:lnTo>
                    <a:pt x="844" y="110"/>
                  </a:lnTo>
                  <a:lnTo>
                    <a:pt x="813" y="119"/>
                  </a:lnTo>
                  <a:lnTo>
                    <a:pt x="781" y="129"/>
                  </a:lnTo>
                  <a:lnTo>
                    <a:pt x="749" y="138"/>
                  </a:lnTo>
                  <a:lnTo>
                    <a:pt x="717" y="149"/>
                  </a:lnTo>
                  <a:lnTo>
                    <a:pt x="683" y="159"/>
                  </a:lnTo>
                  <a:lnTo>
                    <a:pt x="651" y="169"/>
                  </a:lnTo>
                  <a:lnTo>
                    <a:pt x="618" y="180"/>
                  </a:lnTo>
                  <a:lnTo>
                    <a:pt x="584" y="189"/>
                  </a:lnTo>
                  <a:lnTo>
                    <a:pt x="551" y="199"/>
                  </a:lnTo>
                  <a:lnTo>
                    <a:pt x="519" y="209"/>
                  </a:lnTo>
                  <a:lnTo>
                    <a:pt x="485" y="219"/>
                  </a:lnTo>
                  <a:lnTo>
                    <a:pt x="453" y="228"/>
                  </a:lnTo>
                  <a:lnTo>
                    <a:pt x="421" y="236"/>
                  </a:lnTo>
                  <a:lnTo>
                    <a:pt x="388" y="245"/>
                  </a:lnTo>
                  <a:lnTo>
                    <a:pt x="357" y="254"/>
                  </a:lnTo>
                  <a:lnTo>
                    <a:pt x="326" y="260"/>
                  </a:lnTo>
                  <a:lnTo>
                    <a:pt x="295" y="267"/>
                  </a:lnTo>
                  <a:lnTo>
                    <a:pt x="265" y="274"/>
                  </a:lnTo>
                  <a:lnTo>
                    <a:pt x="235" y="280"/>
                  </a:lnTo>
                  <a:lnTo>
                    <a:pt x="207" y="286"/>
                  </a:lnTo>
                  <a:lnTo>
                    <a:pt x="178" y="289"/>
                  </a:lnTo>
                  <a:lnTo>
                    <a:pt x="150" y="294"/>
                  </a:lnTo>
                  <a:lnTo>
                    <a:pt x="124" y="296"/>
                  </a:lnTo>
                  <a:lnTo>
                    <a:pt x="98" y="298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33"/>
            <p:cNvSpPr>
              <a:spLocks/>
            </p:cNvSpPr>
            <p:nvPr/>
          </p:nvSpPr>
          <p:spPr bwMode="auto">
            <a:xfrm>
              <a:off x="769" y="3461"/>
              <a:ext cx="500" cy="221"/>
            </a:xfrm>
            <a:custGeom>
              <a:avLst/>
              <a:gdLst/>
              <a:ahLst/>
              <a:cxnLst>
                <a:cxn ang="0">
                  <a:pos x="0" y="388"/>
                </a:cxn>
                <a:cxn ang="0">
                  <a:pos x="35" y="340"/>
                </a:cxn>
                <a:cxn ang="0">
                  <a:pos x="114" y="289"/>
                </a:cxn>
                <a:cxn ang="0">
                  <a:pos x="223" y="240"/>
                </a:cxn>
                <a:cxn ang="0">
                  <a:pos x="347" y="193"/>
                </a:cxn>
                <a:cxn ang="0">
                  <a:pos x="468" y="151"/>
                </a:cxn>
                <a:cxn ang="0">
                  <a:pos x="570" y="119"/>
                </a:cxn>
                <a:cxn ang="0">
                  <a:pos x="638" y="98"/>
                </a:cxn>
                <a:cxn ang="0">
                  <a:pos x="670" y="89"/>
                </a:cxn>
                <a:cxn ang="0">
                  <a:pos x="709" y="78"/>
                </a:cxn>
                <a:cxn ang="0">
                  <a:pos x="754" y="64"/>
                </a:cxn>
                <a:cxn ang="0">
                  <a:pos x="803" y="48"/>
                </a:cxn>
                <a:cxn ang="0">
                  <a:pos x="852" y="33"/>
                </a:cxn>
                <a:cxn ang="0">
                  <a:pos x="901" y="19"/>
                </a:cxn>
                <a:cxn ang="0">
                  <a:pos x="945" y="7"/>
                </a:cxn>
                <a:cxn ang="0">
                  <a:pos x="982" y="2"/>
                </a:cxn>
                <a:cxn ang="0">
                  <a:pos x="1001" y="41"/>
                </a:cxn>
                <a:cxn ang="0">
                  <a:pos x="1001" y="133"/>
                </a:cxn>
                <a:cxn ang="0">
                  <a:pos x="997" y="227"/>
                </a:cxn>
                <a:cxn ang="0">
                  <a:pos x="992" y="229"/>
                </a:cxn>
                <a:cxn ang="0">
                  <a:pos x="980" y="232"/>
                </a:cxn>
                <a:cxn ang="0">
                  <a:pos x="958" y="239"/>
                </a:cxn>
                <a:cxn ang="0">
                  <a:pos x="921" y="249"/>
                </a:cxn>
                <a:cxn ang="0">
                  <a:pos x="864" y="265"/>
                </a:cxn>
                <a:cxn ang="0">
                  <a:pos x="782" y="287"/>
                </a:cxn>
                <a:cxn ang="0">
                  <a:pos x="670" y="318"/>
                </a:cxn>
                <a:cxn ang="0">
                  <a:pos x="583" y="342"/>
                </a:cxn>
                <a:cxn ang="0">
                  <a:pos x="519" y="361"/>
                </a:cxn>
                <a:cxn ang="0">
                  <a:pos x="434" y="384"/>
                </a:cxn>
                <a:cxn ang="0">
                  <a:pos x="336" y="407"/>
                </a:cxn>
                <a:cxn ang="0">
                  <a:pos x="235" y="426"/>
                </a:cxn>
                <a:cxn ang="0">
                  <a:pos x="142" y="439"/>
                </a:cxn>
                <a:cxn ang="0">
                  <a:pos x="65" y="440"/>
                </a:cxn>
                <a:cxn ang="0">
                  <a:pos x="16" y="425"/>
                </a:cxn>
              </a:cxnLst>
              <a:rect l="0" t="0" r="r" b="b"/>
              <a:pathLst>
                <a:path w="1002" h="441">
                  <a:moveTo>
                    <a:pt x="6" y="411"/>
                  </a:moveTo>
                  <a:lnTo>
                    <a:pt x="0" y="388"/>
                  </a:lnTo>
                  <a:lnTo>
                    <a:pt x="10" y="365"/>
                  </a:lnTo>
                  <a:lnTo>
                    <a:pt x="35" y="340"/>
                  </a:lnTo>
                  <a:lnTo>
                    <a:pt x="69" y="315"/>
                  </a:lnTo>
                  <a:lnTo>
                    <a:pt x="114" y="289"/>
                  </a:lnTo>
                  <a:lnTo>
                    <a:pt x="166" y="264"/>
                  </a:lnTo>
                  <a:lnTo>
                    <a:pt x="223" y="240"/>
                  </a:lnTo>
                  <a:lnTo>
                    <a:pt x="284" y="216"/>
                  </a:lnTo>
                  <a:lnTo>
                    <a:pt x="347" y="193"/>
                  </a:lnTo>
                  <a:lnTo>
                    <a:pt x="409" y="171"/>
                  </a:lnTo>
                  <a:lnTo>
                    <a:pt x="468" y="151"/>
                  </a:lnTo>
                  <a:lnTo>
                    <a:pt x="522" y="134"/>
                  </a:lnTo>
                  <a:lnTo>
                    <a:pt x="570" y="119"/>
                  </a:lnTo>
                  <a:lnTo>
                    <a:pt x="609" y="107"/>
                  </a:lnTo>
                  <a:lnTo>
                    <a:pt x="638" y="98"/>
                  </a:lnTo>
                  <a:lnTo>
                    <a:pt x="654" y="94"/>
                  </a:lnTo>
                  <a:lnTo>
                    <a:pt x="670" y="89"/>
                  </a:lnTo>
                  <a:lnTo>
                    <a:pt x="689" y="84"/>
                  </a:lnTo>
                  <a:lnTo>
                    <a:pt x="709" y="78"/>
                  </a:lnTo>
                  <a:lnTo>
                    <a:pt x="731" y="71"/>
                  </a:lnTo>
                  <a:lnTo>
                    <a:pt x="754" y="64"/>
                  </a:lnTo>
                  <a:lnTo>
                    <a:pt x="779" y="56"/>
                  </a:lnTo>
                  <a:lnTo>
                    <a:pt x="803" y="48"/>
                  </a:lnTo>
                  <a:lnTo>
                    <a:pt x="828" y="40"/>
                  </a:lnTo>
                  <a:lnTo>
                    <a:pt x="852" y="33"/>
                  </a:lnTo>
                  <a:lnTo>
                    <a:pt x="876" y="26"/>
                  </a:lnTo>
                  <a:lnTo>
                    <a:pt x="901" y="19"/>
                  </a:lnTo>
                  <a:lnTo>
                    <a:pt x="924" y="13"/>
                  </a:lnTo>
                  <a:lnTo>
                    <a:pt x="945" y="7"/>
                  </a:lnTo>
                  <a:lnTo>
                    <a:pt x="965" y="4"/>
                  </a:lnTo>
                  <a:lnTo>
                    <a:pt x="982" y="2"/>
                  </a:lnTo>
                  <a:lnTo>
                    <a:pt x="998" y="0"/>
                  </a:lnTo>
                  <a:lnTo>
                    <a:pt x="1001" y="41"/>
                  </a:lnTo>
                  <a:lnTo>
                    <a:pt x="1002" y="78"/>
                  </a:lnTo>
                  <a:lnTo>
                    <a:pt x="1001" y="133"/>
                  </a:lnTo>
                  <a:lnTo>
                    <a:pt x="998" y="227"/>
                  </a:lnTo>
                  <a:lnTo>
                    <a:pt x="997" y="227"/>
                  </a:lnTo>
                  <a:lnTo>
                    <a:pt x="995" y="228"/>
                  </a:lnTo>
                  <a:lnTo>
                    <a:pt x="992" y="229"/>
                  </a:lnTo>
                  <a:lnTo>
                    <a:pt x="987" y="231"/>
                  </a:lnTo>
                  <a:lnTo>
                    <a:pt x="980" y="232"/>
                  </a:lnTo>
                  <a:lnTo>
                    <a:pt x="971" y="235"/>
                  </a:lnTo>
                  <a:lnTo>
                    <a:pt x="958" y="239"/>
                  </a:lnTo>
                  <a:lnTo>
                    <a:pt x="942" y="243"/>
                  </a:lnTo>
                  <a:lnTo>
                    <a:pt x="921" y="249"/>
                  </a:lnTo>
                  <a:lnTo>
                    <a:pt x="895" y="256"/>
                  </a:lnTo>
                  <a:lnTo>
                    <a:pt x="864" y="265"/>
                  </a:lnTo>
                  <a:lnTo>
                    <a:pt x="826" y="276"/>
                  </a:lnTo>
                  <a:lnTo>
                    <a:pt x="782" y="287"/>
                  </a:lnTo>
                  <a:lnTo>
                    <a:pt x="730" y="302"/>
                  </a:lnTo>
                  <a:lnTo>
                    <a:pt x="670" y="318"/>
                  </a:lnTo>
                  <a:lnTo>
                    <a:pt x="602" y="337"/>
                  </a:lnTo>
                  <a:lnTo>
                    <a:pt x="583" y="342"/>
                  </a:lnTo>
                  <a:lnTo>
                    <a:pt x="555" y="352"/>
                  </a:lnTo>
                  <a:lnTo>
                    <a:pt x="519" y="361"/>
                  </a:lnTo>
                  <a:lnTo>
                    <a:pt x="479" y="372"/>
                  </a:lnTo>
                  <a:lnTo>
                    <a:pt x="434" y="384"/>
                  </a:lnTo>
                  <a:lnTo>
                    <a:pt x="386" y="395"/>
                  </a:lnTo>
                  <a:lnTo>
                    <a:pt x="336" y="407"/>
                  </a:lnTo>
                  <a:lnTo>
                    <a:pt x="286" y="417"/>
                  </a:lnTo>
                  <a:lnTo>
                    <a:pt x="235" y="426"/>
                  </a:lnTo>
                  <a:lnTo>
                    <a:pt x="187" y="433"/>
                  </a:lnTo>
                  <a:lnTo>
                    <a:pt x="142" y="439"/>
                  </a:lnTo>
                  <a:lnTo>
                    <a:pt x="100" y="441"/>
                  </a:lnTo>
                  <a:lnTo>
                    <a:pt x="65" y="440"/>
                  </a:lnTo>
                  <a:lnTo>
                    <a:pt x="37" y="434"/>
                  </a:lnTo>
                  <a:lnTo>
                    <a:pt x="16" y="425"/>
                  </a:lnTo>
                  <a:lnTo>
                    <a:pt x="6" y="411"/>
                  </a:lnTo>
                  <a:close/>
                </a:path>
              </a:pathLst>
            </a:custGeom>
            <a:solidFill>
              <a:srgbClr val="9B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34"/>
            <p:cNvSpPr>
              <a:spLocks/>
            </p:cNvSpPr>
            <p:nvPr/>
          </p:nvSpPr>
          <p:spPr bwMode="auto">
            <a:xfrm>
              <a:off x="1288" y="3465"/>
              <a:ext cx="94" cy="99"/>
            </a:xfrm>
            <a:custGeom>
              <a:avLst/>
              <a:gdLst/>
              <a:ahLst/>
              <a:cxnLst>
                <a:cxn ang="0">
                  <a:pos x="5" y="197"/>
                </a:cxn>
                <a:cxn ang="0">
                  <a:pos x="3" y="139"/>
                </a:cxn>
                <a:cxn ang="0">
                  <a:pos x="2" y="89"/>
                </a:cxn>
                <a:cxn ang="0">
                  <a:pos x="1" y="45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7" y="7"/>
                </a:cxn>
                <a:cxn ang="0">
                  <a:pos x="8" y="12"/>
                </a:cxn>
                <a:cxn ang="0">
                  <a:pos x="14" y="15"/>
                </a:cxn>
                <a:cxn ang="0">
                  <a:pos x="51" y="38"/>
                </a:cxn>
                <a:cxn ang="0">
                  <a:pos x="79" y="57"/>
                </a:cxn>
                <a:cxn ang="0">
                  <a:pos x="102" y="71"/>
                </a:cxn>
                <a:cxn ang="0">
                  <a:pos x="120" y="81"/>
                </a:cxn>
                <a:cxn ang="0">
                  <a:pos x="136" y="90"/>
                </a:cxn>
                <a:cxn ang="0">
                  <a:pos x="151" y="98"/>
                </a:cxn>
                <a:cxn ang="0">
                  <a:pos x="167" y="108"/>
                </a:cxn>
                <a:cxn ang="0">
                  <a:pos x="188" y="119"/>
                </a:cxn>
                <a:cxn ang="0">
                  <a:pos x="188" y="131"/>
                </a:cxn>
                <a:cxn ang="0">
                  <a:pos x="185" y="140"/>
                </a:cxn>
                <a:cxn ang="0">
                  <a:pos x="182" y="147"/>
                </a:cxn>
                <a:cxn ang="0">
                  <a:pos x="176" y="152"/>
                </a:cxn>
                <a:cxn ang="0">
                  <a:pos x="169" y="158"/>
                </a:cxn>
                <a:cxn ang="0">
                  <a:pos x="160" y="162"/>
                </a:cxn>
                <a:cxn ang="0">
                  <a:pos x="151" y="165"/>
                </a:cxn>
                <a:cxn ang="0">
                  <a:pos x="140" y="169"/>
                </a:cxn>
                <a:cxn ang="0">
                  <a:pos x="122" y="173"/>
                </a:cxn>
                <a:cxn ang="0">
                  <a:pos x="104" y="177"/>
                </a:cxn>
                <a:cxn ang="0">
                  <a:pos x="86" y="180"/>
                </a:cxn>
                <a:cxn ang="0">
                  <a:pos x="70" y="182"/>
                </a:cxn>
                <a:cxn ang="0">
                  <a:pos x="54" y="186"/>
                </a:cxn>
                <a:cxn ang="0">
                  <a:pos x="38" y="189"/>
                </a:cxn>
                <a:cxn ang="0">
                  <a:pos x="21" y="193"/>
                </a:cxn>
                <a:cxn ang="0">
                  <a:pos x="5" y="197"/>
                </a:cxn>
              </a:cxnLst>
              <a:rect l="0" t="0" r="r" b="b"/>
              <a:pathLst>
                <a:path w="188" h="197">
                  <a:moveTo>
                    <a:pt x="5" y="197"/>
                  </a:moveTo>
                  <a:lnTo>
                    <a:pt x="3" y="139"/>
                  </a:lnTo>
                  <a:lnTo>
                    <a:pt x="2" y="89"/>
                  </a:lnTo>
                  <a:lnTo>
                    <a:pt x="1" y="45"/>
                  </a:lnTo>
                  <a:lnTo>
                    <a:pt x="0" y="0"/>
                  </a:lnTo>
                  <a:lnTo>
                    <a:pt x="5" y="3"/>
                  </a:lnTo>
                  <a:lnTo>
                    <a:pt x="7" y="7"/>
                  </a:lnTo>
                  <a:lnTo>
                    <a:pt x="8" y="12"/>
                  </a:lnTo>
                  <a:lnTo>
                    <a:pt x="14" y="15"/>
                  </a:lnTo>
                  <a:lnTo>
                    <a:pt x="51" y="38"/>
                  </a:lnTo>
                  <a:lnTo>
                    <a:pt x="79" y="57"/>
                  </a:lnTo>
                  <a:lnTo>
                    <a:pt x="102" y="71"/>
                  </a:lnTo>
                  <a:lnTo>
                    <a:pt x="120" y="81"/>
                  </a:lnTo>
                  <a:lnTo>
                    <a:pt x="136" y="90"/>
                  </a:lnTo>
                  <a:lnTo>
                    <a:pt x="151" y="98"/>
                  </a:lnTo>
                  <a:lnTo>
                    <a:pt x="167" y="108"/>
                  </a:lnTo>
                  <a:lnTo>
                    <a:pt x="188" y="119"/>
                  </a:lnTo>
                  <a:lnTo>
                    <a:pt x="188" y="131"/>
                  </a:lnTo>
                  <a:lnTo>
                    <a:pt x="185" y="140"/>
                  </a:lnTo>
                  <a:lnTo>
                    <a:pt x="182" y="147"/>
                  </a:lnTo>
                  <a:lnTo>
                    <a:pt x="176" y="152"/>
                  </a:lnTo>
                  <a:lnTo>
                    <a:pt x="169" y="158"/>
                  </a:lnTo>
                  <a:lnTo>
                    <a:pt x="160" y="162"/>
                  </a:lnTo>
                  <a:lnTo>
                    <a:pt x="151" y="165"/>
                  </a:lnTo>
                  <a:lnTo>
                    <a:pt x="140" y="169"/>
                  </a:lnTo>
                  <a:lnTo>
                    <a:pt x="122" y="173"/>
                  </a:lnTo>
                  <a:lnTo>
                    <a:pt x="104" y="177"/>
                  </a:lnTo>
                  <a:lnTo>
                    <a:pt x="86" y="180"/>
                  </a:lnTo>
                  <a:lnTo>
                    <a:pt x="70" y="182"/>
                  </a:lnTo>
                  <a:lnTo>
                    <a:pt x="54" y="186"/>
                  </a:lnTo>
                  <a:lnTo>
                    <a:pt x="38" y="189"/>
                  </a:lnTo>
                  <a:lnTo>
                    <a:pt x="21" y="193"/>
                  </a:lnTo>
                  <a:lnTo>
                    <a:pt x="5" y="197"/>
                  </a:lnTo>
                  <a:close/>
                </a:path>
              </a:pathLst>
            </a:custGeom>
            <a:solidFill>
              <a:srgbClr val="9B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Freeform 35"/>
            <p:cNvSpPr>
              <a:spLocks/>
            </p:cNvSpPr>
            <p:nvPr/>
          </p:nvSpPr>
          <p:spPr bwMode="auto">
            <a:xfrm>
              <a:off x="1325" y="3398"/>
              <a:ext cx="148" cy="88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20" y="128"/>
                </a:cxn>
                <a:cxn ang="0">
                  <a:pos x="37" y="115"/>
                </a:cxn>
                <a:cxn ang="0">
                  <a:pos x="53" y="102"/>
                </a:cxn>
                <a:cxn ang="0">
                  <a:pos x="68" y="92"/>
                </a:cxn>
                <a:cxn ang="0">
                  <a:pos x="83" y="83"/>
                </a:cxn>
                <a:cxn ang="0">
                  <a:pos x="97" y="74"/>
                </a:cxn>
                <a:cxn ang="0">
                  <a:pos x="111" y="66"/>
                </a:cxn>
                <a:cxn ang="0">
                  <a:pos x="125" y="59"/>
                </a:cxn>
                <a:cxn ang="0">
                  <a:pos x="139" y="52"/>
                </a:cxn>
                <a:cxn ang="0">
                  <a:pos x="154" y="45"/>
                </a:cxn>
                <a:cxn ang="0">
                  <a:pos x="169" y="39"/>
                </a:cxn>
                <a:cxn ang="0">
                  <a:pos x="185" y="32"/>
                </a:cxn>
                <a:cxn ang="0">
                  <a:pos x="202" y="25"/>
                </a:cxn>
                <a:cxn ang="0">
                  <a:pos x="222" y="17"/>
                </a:cxn>
                <a:cxn ang="0">
                  <a:pos x="241" y="9"/>
                </a:cxn>
                <a:cxn ang="0">
                  <a:pos x="264" y="0"/>
                </a:cxn>
                <a:cxn ang="0">
                  <a:pos x="277" y="2"/>
                </a:cxn>
                <a:cxn ang="0">
                  <a:pos x="286" y="8"/>
                </a:cxn>
                <a:cxn ang="0">
                  <a:pos x="293" y="19"/>
                </a:cxn>
                <a:cxn ang="0">
                  <a:pos x="298" y="36"/>
                </a:cxn>
                <a:cxn ang="0">
                  <a:pos x="284" y="40"/>
                </a:cxn>
                <a:cxn ang="0">
                  <a:pos x="268" y="46"/>
                </a:cxn>
                <a:cxn ang="0">
                  <a:pos x="253" y="53"/>
                </a:cxn>
                <a:cxn ang="0">
                  <a:pos x="237" y="60"/>
                </a:cxn>
                <a:cxn ang="0">
                  <a:pos x="219" y="68"/>
                </a:cxn>
                <a:cxn ang="0">
                  <a:pos x="202" y="77"/>
                </a:cxn>
                <a:cxn ang="0">
                  <a:pos x="185" y="86"/>
                </a:cxn>
                <a:cxn ang="0">
                  <a:pos x="167" y="95"/>
                </a:cxn>
                <a:cxn ang="0">
                  <a:pos x="150" y="106"/>
                </a:cxn>
                <a:cxn ang="0">
                  <a:pos x="134" y="116"/>
                </a:cxn>
                <a:cxn ang="0">
                  <a:pos x="118" y="125"/>
                </a:cxn>
                <a:cxn ang="0">
                  <a:pos x="102" y="136"/>
                </a:cxn>
                <a:cxn ang="0">
                  <a:pos x="87" y="146"/>
                </a:cxn>
                <a:cxn ang="0">
                  <a:pos x="72" y="156"/>
                </a:cxn>
                <a:cxn ang="0">
                  <a:pos x="59" y="166"/>
                </a:cxn>
                <a:cxn ang="0">
                  <a:pos x="47" y="175"/>
                </a:cxn>
                <a:cxn ang="0">
                  <a:pos x="41" y="171"/>
                </a:cxn>
                <a:cxn ang="0">
                  <a:pos x="35" y="168"/>
                </a:cxn>
                <a:cxn ang="0">
                  <a:pos x="28" y="165"/>
                </a:cxn>
                <a:cxn ang="0">
                  <a:pos x="22" y="160"/>
                </a:cxn>
                <a:cxn ang="0">
                  <a:pos x="15" y="156"/>
                </a:cxn>
                <a:cxn ang="0">
                  <a:pos x="10" y="153"/>
                </a:cxn>
                <a:cxn ang="0">
                  <a:pos x="4" y="148"/>
                </a:cxn>
                <a:cxn ang="0">
                  <a:pos x="0" y="143"/>
                </a:cxn>
              </a:cxnLst>
              <a:rect l="0" t="0" r="r" b="b"/>
              <a:pathLst>
                <a:path w="298" h="175">
                  <a:moveTo>
                    <a:pt x="0" y="143"/>
                  </a:moveTo>
                  <a:lnTo>
                    <a:pt x="20" y="128"/>
                  </a:lnTo>
                  <a:lnTo>
                    <a:pt x="37" y="115"/>
                  </a:lnTo>
                  <a:lnTo>
                    <a:pt x="53" y="102"/>
                  </a:lnTo>
                  <a:lnTo>
                    <a:pt x="68" y="92"/>
                  </a:lnTo>
                  <a:lnTo>
                    <a:pt x="83" y="83"/>
                  </a:lnTo>
                  <a:lnTo>
                    <a:pt x="97" y="74"/>
                  </a:lnTo>
                  <a:lnTo>
                    <a:pt x="111" y="66"/>
                  </a:lnTo>
                  <a:lnTo>
                    <a:pt x="125" y="59"/>
                  </a:lnTo>
                  <a:lnTo>
                    <a:pt x="139" y="52"/>
                  </a:lnTo>
                  <a:lnTo>
                    <a:pt x="154" y="45"/>
                  </a:lnTo>
                  <a:lnTo>
                    <a:pt x="169" y="39"/>
                  </a:lnTo>
                  <a:lnTo>
                    <a:pt x="185" y="32"/>
                  </a:lnTo>
                  <a:lnTo>
                    <a:pt x="202" y="25"/>
                  </a:lnTo>
                  <a:lnTo>
                    <a:pt x="222" y="17"/>
                  </a:lnTo>
                  <a:lnTo>
                    <a:pt x="241" y="9"/>
                  </a:lnTo>
                  <a:lnTo>
                    <a:pt x="264" y="0"/>
                  </a:lnTo>
                  <a:lnTo>
                    <a:pt x="277" y="2"/>
                  </a:lnTo>
                  <a:lnTo>
                    <a:pt x="286" y="8"/>
                  </a:lnTo>
                  <a:lnTo>
                    <a:pt x="293" y="19"/>
                  </a:lnTo>
                  <a:lnTo>
                    <a:pt x="298" y="36"/>
                  </a:lnTo>
                  <a:lnTo>
                    <a:pt x="284" y="40"/>
                  </a:lnTo>
                  <a:lnTo>
                    <a:pt x="268" y="46"/>
                  </a:lnTo>
                  <a:lnTo>
                    <a:pt x="253" y="53"/>
                  </a:lnTo>
                  <a:lnTo>
                    <a:pt x="237" y="60"/>
                  </a:lnTo>
                  <a:lnTo>
                    <a:pt x="219" y="68"/>
                  </a:lnTo>
                  <a:lnTo>
                    <a:pt x="202" y="77"/>
                  </a:lnTo>
                  <a:lnTo>
                    <a:pt x="185" y="86"/>
                  </a:lnTo>
                  <a:lnTo>
                    <a:pt x="167" y="95"/>
                  </a:lnTo>
                  <a:lnTo>
                    <a:pt x="150" y="106"/>
                  </a:lnTo>
                  <a:lnTo>
                    <a:pt x="134" y="116"/>
                  </a:lnTo>
                  <a:lnTo>
                    <a:pt x="118" y="125"/>
                  </a:lnTo>
                  <a:lnTo>
                    <a:pt x="102" y="136"/>
                  </a:lnTo>
                  <a:lnTo>
                    <a:pt x="87" y="146"/>
                  </a:lnTo>
                  <a:lnTo>
                    <a:pt x="72" y="156"/>
                  </a:lnTo>
                  <a:lnTo>
                    <a:pt x="59" y="166"/>
                  </a:lnTo>
                  <a:lnTo>
                    <a:pt x="47" y="175"/>
                  </a:lnTo>
                  <a:lnTo>
                    <a:pt x="41" y="171"/>
                  </a:lnTo>
                  <a:lnTo>
                    <a:pt x="35" y="168"/>
                  </a:lnTo>
                  <a:lnTo>
                    <a:pt x="28" y="165"/>
                  </a:lnTo>
                  <a:lnTo>
                    <a:pt x="22" y="160"/>
                  </a:lnTo>
                  <a:lnTo>
                    <a:pt x="15" y="156"/>
                  </a:lnTo>
                  <a:lnTo>
                    <a:pt x="10" y="153"/>
                  </a:lnTo>
                  <a:lnTo>
                    <a:pt x="4" y="148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66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Freeform 36"/>
            <p:cNvSpPr>
              <a:spLocks/>
            </p:cNvSpPr>
            <p:nvPr/>
          </p:nvSpPr>
          <p:spPr bwMode="auto">
            <a:xfrm>
              <a:off x="1570" y="3500"/>
              <a:ext cx="76" cy="55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10" y="81"/>
                </a:cxn>
                <a:cxn ang="0">
                  <a:pos x="20" y="88"/>
                </a:cxn>
                <a:cxn ang="0">
                  <a:pos x="25" y="99"/>
                </a:cxn>
                <a:cxn ang="0">
                  <a:pos x="25" y="110"/>
                </a:cxn>
                <a:cxn ang="0">
                  <a:pos x="43" y="99"/>
                </a:cxn>
                <a:cxn ang="0">
                  <a:pos x="59" y="89"/>
                </a:cxn>
                <a:cxn ang="0">
                  <a:pos x="74" y="81"/>
                </a:cxn>
                <a:cxn ang="0">
                  <a:pos x="89" y="73"/>
                </a:cxn>
                <a:cxn ang="0">
                  <a:pos x="103" y="67"/>
                </a:cxn>
                <a:cxn ang="0">
                  <a:pos x="116" y="62"/>
                </a:cxn>
                <a:cxn ang="0">
                  <a:pos x="129" y="56"/>
                </a:cxn>
                <a:cxn ang="0">
                  <a:pos x="143" y="51"/>
                </a:cxn>
                <a:cxn ang="0">
                  <a:pos x="151" y="36"/>
                </a:cxn>
                <a:cxn ang="0">
                  <a:pos x="152" y="23"/>
                </a:cxn>
                <a:cxn ang="0">
                  <a:pos x="144" y="11"/>
                </a:cxn>
                <a:cxn ang="0">
                  <a:pos x="129" y="0"/>
                </a:cxn>
                <a:cxn ang="0">
                  <a:pos x="111" y="10"/>
                </a:cxn>
                <a:cxn ang="0">
                  <a:pos x="92" y="19"/>
                </a:cxn>
                <a:cxn ang="0">
                  <a:pos x="75" y="28"/>
                </a:cxn>
                <a:cxn ang="0">
                  <a:pos x="58" y="38"/>
                </a:cxn>
                <a:cxn ang="0">
                  <a:pos x="42" y="48"/>
                </a:cxn>
                <a:cxn ang="0">
                  <a:pos x="25" y="57"/>
                </a:cxn>
                <a:cxn ang="0">
                  <a:pos x="13" y="66"/>
                </a:cxn>
                <a:cxn ang="0">
                  <a:pos x="0" y="77"/>
                </a:cxn>
              </a:cxnLst>
              <a:rect l="0" t="0" r="r" b="b"/>
              <a:pathLst>
                <a:path w="152" h="110">
                  <a:moveTo>
                    <a:pt x="0" y="77"/>
                  </a:moveTo>
                  <a:lnTo>
                    <a:pt x="10" y="81"/>
                  </a:lnTo>
                  <a:lnTo>
                    <a:pt x="20" y="88"/>
                  </a:lnTo>
                  <a:lnTo>
                    <a:pt x="25" y="99"/>
                  </a:lnTo>
                  <a:lnTo>
                    <a:pt x="25" y="110"/>
                  </a:lnTo>
                  <a:lnTo>
                    <a:pt x="43" y="99"/>
                  </a:lnTo>
                  <a:lnTo>
                    <a:pt x="59" y="89"/>
                  </a:lnTo>
                  <a:lnTo>
                    <a:pt x="74" y="81"/>
                  </a:lnTo>
                  <a:lnTo>
                    <a:pt x="89" y="73"/>
                  </a:lnTo>
                  <a:lnTo>
                    <a:pt x="103" y="67"/>
                  </a:lnTo>
                  <a:lnTo>
                    <a:pt x="116" y="62"/>
                  </a:lnTo>
                  <a:lnTo>
                    <a:pt x="129" y="56"/>
                  </a:lnTo>
                  <a:lnTo>
                    <a:pt x="143" y="51"/>
                  </a:lnTo>
                  <a:lnTo>
                    <a:pt x="151" y="36"/>
                  </a:lnTo>
                  <a:lnTo>
                    <a:pt x="152" y="23"/>
                  </a:lnTo>
                  <a:lnTo>
                    <a:pt x="144" y="11"/>
                  </a:lnTo>
                  <a:lnTo>
                    <a:pt x="129" y="0"/>
                  </a:lnTo>
                  <a:lnTo>
                    <a:pt x="111" y="10"/>
                  </a:lnTo>
                  <a:lnTo>
                    <a:pt x="92" y="19"/>
                  </a:lnTo>
                  <a:lnTo>
                    <a:pt x="75" y="28"/>
                  </a:lnTo>
                  <a:lnTo>
                    <a:pt x="58" y="38"/>
                  </a:lnTo>
                  <a:lnTo>
                    <a:pt x="42" y="48"/>
                  </a:lnTo>
                  <a:lnTo>
                    <a:pt x="25" y="57"/>
                  </a:lnTo>
                  <a:lnTo>
                    <a:pt x="13" y="66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Freeform 37"/>
            <p:cNvSpPr>
              <a:spLocks/>
            </p:cNvSpPr>
            <p:nvPr/>
          </p:nvSpPr>
          <p:spPr bwMode="auto">
            <a:xfrm>
              <a:off x="1464" y="3370"/>
              <a:ext cx="65" cy="46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10" y="57"/>
                </a:cxn>
                <a:cxn ang="0">
                  <a:pos x="20" y="67"/>
                </a:cxn>
                <a:cxn ang="0">
                  <a:pos x="25" y="79"/>
                </a:cxn>
                <a:cxn ang="0">
                  <a:pos x="26" y="90"/>
                </a:cxn>
                <a:cxn ang="0">
                  <a:pos x="41" y="81"/>
                </a:cxn>
                <a:cxn ang="0">
                  <a:pos x="55" y="73"/>
                </a:cxn>
                <a:cxn ang="0">
                  <a:pos x="69" y="67"/>
                </a:cxn>
                <a:cxn ang="0">
                  <a:pos x="81" y="63"/>
                </a:cxn>
                <a:cxn ang="0">
                  <a:pos x="92" y="58"/>
                </a:cxn>
                <a:cxn ang="0">
                  <a:pos x="102" y="54"/>
                </a:cxn>
                <a:cxn ang="0">
                  <a:pos x="114" y="49"/>
                </a:cxn>
                <a:cxn ang="0">
                  <a:pos x="124" y="43"/>
                </a:cxn>
                <a:cxn ang="0">
                  <a:pos x="129" y="36"/>
                </a:cxn>
                <a:cxn ang="0">
                  <a:pos x="130" y="31"/>
                </a:cxn>
                <a:cxn ang="0">
                  <a:pos x="130" y="25"/>
                </a:cxn>
                <a:cxn ang="0">
                  <a:pos x="128" y="19"/>
                </a:cxn>
                <a:cxn ang="0">
                  <a:pos x="123" y="14"/>
                </a:cxn>
                <a:cxn ang="0">
                  <a:pos x="117" y="9"/>
                </a:cxn>
                <a:cxn ang="0">
                  <a:pos x="111" y="4"/>
                </a:cxn>
                <a:cxn ang="0">
                  <a:pos x="102" y="0"/>
                </a:cxn>
                <a:cxn ang="0">
                  <a:pos x="86" y="8"/>
                </a:cxn>
                <a:cxn ang="0">
                  <a:pos x="70" y="14"/>
                </a:cxn>
                <a:cxn ang="0">
                  <a:pos x="55" y="21"/>
                </a:cxn>
                <a:cxn ang="0">
                  <a:pos x="41" y="27"/>
                </a:cxn>
                <a:cxn ang="0">
                  <a:pos x="29" y="33"/>
                </a:cxn>
                <a:cxn ang="0">
                  <a:pos x="18" y="39"/>
                </a:cxn>
                <a:cxn ang="0">
                  <a:pos x="8" y="44"/>
                </a:cxn>
                <a:cxn ang="0">
                  <a:pos x="0" y="51"/>
                </a:cxn>
              </a:cxnLst>
              <a:rect l="0" t="0" r="r" b="b"/>
              <a:pathLst>
                <a:path w="130" h="90">
                  <a:moveTo>
                    <a:pt x="0" y="51"/>
                  </a:moveTo>
                  <a:lnTo>
                    <a:pt x="10" y="57"/>
                  </a:lnTo>
                  <a:lnTo>
                    <a:pt x="20" y="67"/>
                  </a:lnTo>
                  <a:lnTo>
                    <a:pt x="25" y="79"/>
                  </a:lnTo>
                  <a:lnTo>
                    <a:pt x="26" y="90"/>
                  </a:lnTo>
                  <a:lnTo>
                    <a:pt x="41" y="81"/>
                  </a:lnTo>
                  <a:lnTo>
                    <a:pt x="55" y="73"/>
                  </a:lnTo>
                  <a:lnTo>
                    <a:pt x="69" y="67"/>
                  </a:lnTo>
                  <a:lnTo>
                    <a:pt x="81" y="63"/>
                  </a:lnTo>
                  <a:lnTo>
                    <a:pt x="92" y="58"/>
                  </a:lnTo>
                  <a:lnTo>
                    <a:pt x="102" y="54"/>
                  </a:lnTo>
                  <a:lnTo>
                    <a:pt x="114" y="49"/>
                  </a:lnTo>
                  <a:lnTo>
                    <a:pt x="124" y="43"/>
                  </a:lnTo>
                  <a:lnTo>
                    <a:pt x="129" y="36"/>
                  </a:lnTo>
                  <a:lnTo>
                    <a:pt x="130" y="31"/>
                  </a:lnTo>
                  <a:lnTo>
                    <a:pt x="130" y="25"/>
                  </a:lnTo>
                  <a:lnTo>
                    <a:pt x="128" y="19"/>
                  </a:lnTo>
                  <a:lnTo>
                    <a:pt x="123" y="14"/>
                  </a:lnTo>
                  <a:lnTo>
                    <a:pt x="117" y="9"/>
                  </a:lnTo>
                  <a:lnTo>
                    <a:pt x="111" y="4"/>
                  </a:lnTo>
                  <a:lnTo>
                    <a:pt x="102" y="0"/>
                  </a:lnTo>
                  <a:lnTo>
                    <a:pt x="86" y="8"/>
                  </a:lnTo>
                  <a:lnTo>
                    <a:pt x="70" y="14"/>
                  </a:lnTo>
                  <a:lnTo>
                    <a:pt x="55" y="21"/>
                  </a:lnTo>
                  <a:lnTo>
                    <a:pt x="41" y="27"/>
                  </a:lnTo>
                  <a:lnTo>
                    <a:pt x="29" y="33"/>
                  </a:lnTo>
                  <a:lnTo>
                    <a:pt x="18" y="39"/>
                  </a:lnTo>
                  <a:lnTo>
                    <a:pt x="8" y="4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Freeform 38"/>
            <p:cNvSpPr>
              <a:spLocks/>
            </p:cNvSpPr>
            <p:nvPr/>
          </p:nvSpPr>
          <p:spPr bwMode="auto">
            <a:xfrm>
              <a:off x="1138" y="3764"/>
              <a:ext cx="75" cy="4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28" y="60"/>
                </a:cxn>
                <a:cxn ang="0">
                  <a:pos x="51" y="72"/>
                </a:cxn>
                <a:cxn ang="0">
                  <a:pos x="73" y="79"/>
                </a:cxn>
                <a:cxn ang="0">
                  <a:pos x="91" y="79"/>
                </a:cxn>
                <a:cxn ang="0">
                  <a:pos x="107" y="74"/>
                </a:cxn>
                <a:cxn ang="0">
                  <a:pos x="122" y="59"/>
                </a:cxn>
                <a:cxn ang="0">
                  <a:pos x="137" y="34"/>
                </a:cxn>
                <a:cxn ang="0">
                  <a:pos x="150" y="0"/>
                </a:cxn>
                <a:cxn ang="0">
                  <a:pos x="144" y="2"/>
                </a:cxn>
                <a:cxn ang="0">
                  <a:pos x="140" y="5"/>
                </a:cxn>
                <a:cxn ang="0">
                  <a:pos x="134" y="6"/>
                </a:cxn>
                <a:cxn ang="0">
                  <a:pos x="129" y="8"/>
                </a:cxn>
                <a:cxn ang="0">
                  <a:pos x="125" y="10"/>
                </a:cxn>
                <a:cxn ang="0">
                  <a:pos x="119" y="11"/>
                </a:cxn>
                <a:cxn ang="0">
                  <a:pos x="114" y="14"/>
                </a:cxn>
                <a:cxn ang="0">
                  <a:pos x="109" y="16"/>
                </a:cxn>
                <a:cxn ang="0">
                  <a:pos x="103" y="29"/>
                </a:cxn>
                <a:cxn ang="0">
                  <a:pos x="98" y="39"/>
                </a:cxn>
                <a:cxn ang="0">
                  <a:pos x="94" y="45"/>
                </a:cxn>
                <a:cxn ang="0">
                  <a:pos x="88" y="48"/>
                </a:cxn>
                <a:cxn ang="0">
                  <a:pos x="81" y="48"/>
                </a:cxn>
                <a:cxn ang="0">
                  <a:pos x="71" y="45"/>
                </a:cxn>
                <a:cxn ang="0">
                  <a:pos x="56" y="40"/>
                </a:cxn>
                <a:cxn ang="0">
                  <a:pos x="35" y="32"/>
                </a:cxn>
                <a:cxn ang="0">
                  <a:pos x="30" y="33"/>
                </a:cxn>
                <a:cxn ang="0">
                  <a:pos x="27" y="34"/>
                </a:cxn>
                <a:cxn ang="0">
                  <a:pos x="22" y="37"/>
                </a:cxn>
                <a:cxn ang="0">
                  <a:pos x="18" y="38"/>
                </a:cxn>
                <a:cxn ang="0">
                  <a:pos x="13" y="39"/>
                </a:cxn>
                <a:cxn ang="0">
                  <a:pos x="10" y="41"/>
                </a:cxn>
                <a:cxn ang="0">
                  <a:pos x="5" y="43"/>
                </a:cxn>
                <a:cxn ang="0">
                  <a:pos x="0" y="44"/>
                </a:cxn>
              </a:cxnLst>
              <a:rect l="0" t="0" r="r" b="b"/>
              <a:pathLst>
                <a:path w="150" h="79">
                  <a:moveTo>
                    <a:pt x="0" y="44"/>
                  </a:moveTo>
                  <a:lnTo>
                    <a:pt x="28" y="60"/>
                  </a:lnTo>
                  <a:lnTo>
                    <a:pt x="51" y="72"/>
                  </a:lnTo>
                  <a:lnTo>
                    <a:pt x="73" y="79"/>
                  </a:lnTo>
                  <a:lnTo>
                    <a:pt x="91" y="79"/>
                  </a:lnTo>
                  <a:lnTo>
                    <a:pt x="107" y="74"/>
                  </a:lnTo>
                  <a:lnTo>
                    <a:pt x="122" y="59"/>
                  </a:lnTo>
                  <a:lnTo>
                    <a:pt x="137" y="34"/>
                  </a:lnTo>
                  <a:lnTo>
                    <a:pt x="150" y="0"/>
                  </a:lnTo>
                  <a:lnTo>
                    <a:pt x="144" y="2"/>
                  </a:lnTo>
                  <a:lnTo>
                    <a:pt x="140" y="5"/>
                  </a:lnTo>
                  <a:lnTo>
                    <a:pt x="134" y="6"/>
                  </a:lnTo>
                  <a:lnTo>
                    <a:pt x="129" y="8"/>
                  </a:lnTo>
                  <a:lnTo>
                    <a:pt x="125" y="10"/>
                  </a:lnTo>
                  <a:lnTo>
                    <a:pt x="119" y="11"/>
                  </a:lnTo>
                  <a:lnTo>
                    <a:pt x="114" y="14"/>
                  </a:lnTo>
                  <a:lnTo>
                    <a:pt x="109" y="16"/>
                  </a:lnTo>
                  <a:lnTo>
                    <a:pt x="103" y="29"/>
                  </a:lnTo>
                  <a:lnTo>
                    <a:pt x="98" y="39"/>
                  </a:lnTo>
                  <a:lnTo>
                    <a:pt x="94" y="45"/>
                  </a:lnTo>
                  <a:lnTo>
                    <a:pt x="88" y="48"/>
                  </a:lnTo>
                  <a:lnTo>
                    <a:pt x="81" y="48"/>
                  </a:lnTo>
                  <a:lnTo>
                    <a:pt x="71" y="45"/>
                  </a:lnTo>
                  <a:lnTo>
                    <a:pt x="56" y="40"/>
                  </a:lnTo>
                  <a:lnTo>
                    <a:pt x="35" y="32"/>
                  </a:lnTo>
                  <a:lnTo>
                    <a:pt x="30" y="33"/>
                  </a:lnTo>
                  <a:lnTo>
                    <a:pt x="27" y="34"/>
                  </a:lnTo>
                  <a:lnTo>
                    <a:pt x="22" y="37"/>
                  </a:lnTo>
                  <a:lnTo>
                    <a:pt x="18" y="38"/>
                  </a:lnTo>
                  <a:lnTo>
                    <a:pt x="13" y="39"/>
                  </a:lnTo>
                  <a:lnTo>
                    <a:pt x="10" y="41"/>
                  </a:lnTo>
                  <a:lnTo>
                    <a:pt x="5" y="43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66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39"/>
            <p:cNvSpPr>
              <a:spLocks/>
            </p:cNvSpPr>
            <p:nvPr/>
          </p:nvSpPr>
          <p:spPr bwMode="auto">
            <a:xfrm>
              <a:off x="770" y="3232"/>
              <a:ext cx="551" cy="448"/>
            </a:xfrm>
            <a:custGeom>
              <a:avLst/>
              <a:gdLst/>
              <a:ahLst/>
              <a:cxnLst>
                <a:cxn ang="0">
                  <a:pos x="627" y="1"/>
                </a:cxn>
                <a:cxn ang="0">
                  <a:pos x="728" y="2"/>
                </a:cxn>
                <a:cxn ang="0">
                  <a:pos x="818" y="21"/>
                </a:cxn>
                <a:cxn ang="0">
                  <a:pos x="898" y="55"/>
                </a:cxn>
                <a:cxn ang="0">
                  <a:pos x="965" y="107"/>
                </a:cxn>
                <a:cxn ang="0">
                  <a:pos x="1020" y="177"/>
                </a:cxn>
                <a:cxn ang="0">
                  <a:pos x="1062" y="266"/>
                </a:cxn>
                <a:cxn ang="0">
                  <a:pos x="1091" y="373"/>
                </a:cxn>
                <a:cxn ang="0">
                  <a:pos x="1094" y="488"/>
                </a:cxn>
                <a:cxn ang="0">
                  <a:pos x="1072" y="576"/>
                </a:cxn>
                <a:cxn ang="0">
                  <a:pos x="1042" y="639"/>
                </a:cxn>
                <a:cxn ang="0">
                  <a:pos x="1001" y="683"/>
                </a:cxn>
                <a:cxn ang="0">
                  <a:pos x="951" y="715"/>
                </a:cxn>
                <a:cxn ang="0">
                  <a:pos x="890" y="739"/>
                </a:cxn>
                <a:cxn ang="0">
                  <a:pos x="817" y="762"/>
                </a:cxn>
                <a:cxn ang="0">
                  <a:pos x="733" y="790"/>
                </a:cxn>
                <a:cxn ang="0">
                  <a:pos x="662" y="813"/>
                </a:cxn>
                <a:cxn ang="0">
                  <a:pos x="610" y="824"/>
                </a:cxn>
                <a:cxn ang="0">
                  <a:pos x="558" y="835"/>
                </a:cxn>
                <a:cxn ang="0">
                  <a:pos x="506" y="846"/>
                </a:cxn>
                <a:cxn ang="0">
                  <a:pos x="454" y="857"/>
                </a:cxn>
                <a:cxn ang="0">
                  <a:pos x="403" y="868"/>
                </a:cxn>
                <a:cxn ang="0">
                  <a:pos x="351" y="880"/>
                </a:cxn>
                <a:cxn ang="0">
                  <a:pos x="299" y="891"/>
                </a:cxn>
                <a:cxn ang="0">
                  <a:pos x="266" y="892"/>
                </a:cxn>
                <a:cxn ang="0">
                  <a:pos x="248" y="884"/>
                </a:cxn>
                <a:cxn ang="0">
                  <a:pos x="231" y="875"/>
                </a:cxn>
                <a:cxn ang="0">
                  <a:pos x="214" y="867"/>
                </a:cxn>
                <a:cxn ang="0">
                  <a:pos x="173" y="849"/>
                </a:cxn>
                <a:cxn ang="0">
                  <a:pos x="124" y="815"/>
                </a:cxn>
                <a:cxn ang="0">
                  <a:pos x="86" y="776"/>
                </a:cxn>
                <a:cxn ang="0">
                  <a:pos x="57" y="732"/>
                </a:cxn>
                <a:cxn ang="0">
                  <a:pos x="20" y="634"/>
                </a:cxn>
                <a:cxn ang="0">
                  <a:pos x="0" y="504"/>
                </a:cxn>
                <a:cxn ang="0">
                  <a:pos x="23" y="388"/>
                </a:cxn>
                <a:cxn ang="0">
                  <a:pos x="90" y="274"/>
                </a:cxn>
                <a:cxn ang="0">
                  <a:pos x="160" y="203"/>
                </a:cxn>
                <a:cxn ang="0">
                  <a:pos x="194" y="179"/>
                </a:cxn>
                <a:cxn ang="0">
                  <a:pos x="229" y="154"/>
                </a:cxn>
                <a:cxn ang="0">
                  <a:pos x="264" y="130"/>
                </a:cxn>
                <a:cxn ang="0">
                  <a:pos x="297" y="113"/>
                </a:cxn>
                <a:cxn ang="0">
                  <a:pos x="330" y="98"/>
                </a:cxn>
                <a:cxn ang="0">
                  <a:pos x="367" y="83"/>
                </a:cxn>
                <a:cxn ang="0">
                  <a:pos x="406" y="67"/>
                </a:cxn>
                <a:cxn ang="0">
                  <a:pos x="446" y="52"/>
                </a:cxn>
                <a:cxn ang="0">
                  <a:pos x="485" y="36"/>
                </a:cxn>
                <a:cxn ang="0">
                  <a:pos x="522" y="22"/>
                </a:cxn>
                <a:cxn ang="0">
                  <a:pos x="557" y="10"/>
                </a:cxn>
              </a:cxnLst>
              <a:rect l="0" t="0" r="r" b="b"/>
              <a:pathLst>
                <a:path w="1100" h="897">
                  <a:moveTo>
                    <a:pt x="573" y="6"/>
                  </a:moveTo>
                  <a:lnTo>
                    <a:pt x="627" y="1"/>
                  </a:lnTo>
                  <a:lnTo>
                    <a:pt x="679" y="0"/>
                  </a:lnTo>
                  <a:lnTo>
                    <a:pt x="728" y="2"/>
                  </a:lnTo>
                  <a:lnTo>
                    <a:pt x="775" y="9"/>
                  </a:lnTo>
                  <a:lnTo>
                    <a:pt x="818" y="21"/>
                  </a:lnTo>
                  <a:lnTo>
                    <a:pt x="860" y="36"/>
                  </a:lnTo>
                  <a:lnTo>
                    <a:pt x="898" y="55"/>
                  </a:lnTo>
                  <a:lnTo>
                    <a:pt x="932" y="80"/>
                  </a:lnTo>
                  <a:lnTo>
                    <a:pt x="965" y="107"/>
                  </a:lnTo>
                  <a:lnTo>
                    <a:pt x="993" y="141"/>
                  </a:lnTo>
                  <a:lnTo>
                    <a:pt x="1020" y="177"/>
                  </a:lnTo>
                  <a:lnTo>
                    <a:pt x="1043" y="219"/>
                  </a:lnTo>
                  <a:lnTo>
                    <a:pt x="1062" y="266"/>
                  </a:lnTo>
                  <a:lnTo>
                    <a:pt x="1079" y="317"/>
                  </a:lnTo>
                  <a:lnTo>
                    <a:pt x="1091" y="373"/>
                  </a:lnTo>
                  <a:lnTo>
                    <a:pt x="1100" y="434"/>
                  </a:lnTo>
                  <a:lnTo>
                    <a:pt x="1094" y="488"/>
                  </a:lnTo>
                  <a:lnTo>
                    <a:pt x="1083" y="535"/>
                  </a:lnTo>
                  <a:lnTo>
                    <a:pt x="1072" y="576"/>
                  </a:lnTo>
                  <a:lnTo>
                    <a:pt x="1058" y="610"/>
                  </a:lnTo>
                  <a:lnTo>
                    <a:pt x="1042" y="639"/>
                  </a:lnTo>
                  <a:lnTo>
                    <a:pt x="1022" y="663"/>
                  </a:lnTo>
                  <a:lnTo>
                    <a:pt x="1001" y="683"/>
                  </a:lnTo>
                  <a:lnTo>
                    <a:pt x="977" y="700"/>
                  </a:lnTo>
                  <a:lnTo>
                    <a:pt x="951" y="715"/>
                  </a:lnTo>
                  <a:lnTo>
                    <a:pt x="922" y="728"/>
                  </a:lnTo>
                  <a:lnTo>
                    <a:pt x="890" y="739"/>
                  </a:lnTo>
                  <a:lnTo>
                    <a:pt x="855" y="751"/>
                  </a:lnTo>
                  <a:lnTo>
                    <a:pt x="817" y="762"/>
                  </a:lnTo>
                  <a:lnTo>
                    <a:pt x="777" y="775"/>
                  </a:lnTo>
                  <a:lnTo>
                    <a:pt x="733" y="790"/>
                  </a:lnTo>
                  <a:lnTo>
                    <a:pt x="687" y="807"/>
                  </a:lnTo>
                  <a:lnTo>
                    <a:pt x="662" y="813"/>
                  </a:lnTo>
                  <a:lnTo>
                    <a:pt x="635" y="819"/>
                  </a:lnTo>
                  <a:lnTo>
                    <a:pt x="610" y="824"/>
                  </a:lnTo>
                  <a:lnTo>
                    <a:pt x="585" y="829"/>
                  </a:lnTo>
                  <a:lnTo>
                    <a:pt x="558" y="835"/>
                  </a:lnTo>
                  <a:lnTo>
                    <a:pt x="533" y="840"/>
                  </a:lnTo>
                  <a:lnTo>
                    <a:pt x="506" y="846"/>
                  </a:lnTo>
                  <a:lnTo>
                    <a:pt x="481" y="852"/>
                  </a:lnTo>
                  <a:lnTo>
                    <a:pt x="454" y="857"/>
                  </a:lnTo>
                  <a:lnTo>
                    <a:pt x="429" y="862"/>
                  </a:lnTo>
                  <a:lnTo>
                    <a:pt x="403" y="868"/>
                  </a:lnTo>
                  <a:lnTo>
                    <a:pt x="377" y="874"/>
                  </a:lnTo>
                  <a:lnTo>
                    <a:pt x="351" y="880"/>
                  </a:lnTo>
                  <a:lnTo>
                    <a:pt x="325" y="885"/>
                  </a:lnTo>
                  <a:lnTo>
                    <a:pt x="299" y="891"/>
                  </a:lnTo>
                  <a:lnTo>
                    <a:pt x="274" y="897"/>
                  </a:lnTo>
                  <a:lnTo>
                    <a:pt x="266" y="892"/>
                  </a:lnTo>
                  <a:lnTo>
                    <a:pt x="256" y="888"/>
                  </a:lnTo>
                  <a:lnTo>
                    <a:pt x="248" y="884"/>
                  </a:lnTo>
                  <a:lnTo>
                    <a:pt x="239" y="880"/>
                  </a:lnTo>
                  <a:lnTo>
                    <a:pt x="231" y="875"/>
                  </a:lnTo>
                  <a:lnTo>
                    <a:pt x="222" y="870"/>
                  </a:lnTo>
                  <a:lnTo>
                    <a:pt x="214" y="867"/>
                  </a:lnTo>
                  <a:lnTo>
                    <a:pt x="204" y="862"/>
                  </a:lnTo>
                  <a:lnTo>
                    <a:pt x="173" y="849"/>
                  </a:lnTo>
                  <a:lnTo>
                    <a:pt x="147" y="832"/>
                  </a:lnTo>
                  <a:lnTo>
                    <a:pt x="124" y="815"/>
                  </a:lnTo>
                  <a:lnTo>
                    <a:pt x="103" y="797"/>
                  </a:lnTo>
                  <a:lnTo>
                    <a:pt x="86" y="776"/>
                  </a:lnTo>
                  <a:lnTo>
                    <a:pt x="71" y="755"/>
                  </a:lnTo>
                  <a:lnTo>
                    <a:pt x="57" y="732"/>
                  </a:lnTo>
                  <a:lnTo>
                    <a:pt x="46" y="709"/>
                  </a:lnTo>
                  <a:lnTo>
                    <a:pt x="20" y="634"/>
                  </a:lnTo>
                  <a:lnTo>
                    <a:pt x="4" y="566"/>
                  </a:lnTo>
                  <a:lnTo>
                    <a:pt x="0" y="504"/>
                  </a:lnTo>
                  <a:lnTo>
                    <a:pt x="5" y="444"/>
                  </a:lnTo>
                  <a:lnTo>
                    <a:pt x="23" y="388"/>
                  </a:lnTo>
                  <a:lnTo>
                    <a:pt x="50" y="332"/>
                  </a:lnTo>
                  <a:lnTo>
                    <a:pt x="90" y="274"/>
                  </a:lnTo>
                  <a:lnTo>
                    <a:pt x="142" y="215"/>
                  </a:lnTo>
                  <a:lnTo>
                    <a:pt x="160" y="203"/>
                  </a:lnTo>
                  <a:lnTo>
                    <a:pt x="177" y="191"/>
                  </a:lnTo>
                  <a:lnTo>
                    <a:pt x="194" y="179"/>
                  </a:lnTo>
                  <a:lnTo>
                    <a:pt x="211" y="167"/>
                  </a:lnTo>
                  <a:lnTo>
                    <a:pt x="229" y="154"/>
                  </a:lnTo>
                  <a:lnTo>
                    <a:pt x="246" y="143"/>
                  </a:lnTo>
                  <a:lnTo>
                    <a:pt x="264" y="130"/>
                  </a:lnTo>
                  <a:lnTo>
                    <a:pt x="282" y="119"/>
                  </a:lnTo>
                  <a:lnTo>
                    <a:pt x="297" y="113"/>
                  </a:lnTo>
                  <a:lnTo>
                    <a:pt x="313" y="106"/>
                  </a:lnTo>
                  <a:lnTo>
                    <a:pt x="330" y="98"/>
                  </a:lnTo>
                  <a:lnTo>
                    <a:pt x="348" y="91"/>
                  </a:lnTo>
                  <a:lnTo>
                    <a:pt x="367" y="83"/>
                  </a:lnTo>
                  <a:lnTo>
                    <a:pt x="386" y="75"/>
                  </a:lnTo>
                  <a:lnTo>
                    <a:pt x="406" y="67"/>
                  </a:lnTo>
                  <a:lnTo>
                    <a:pt x="426" y="59"/>
                  </a:lnTo>
                  <a:lnTo>
                    <a:pt x="446" y="52"/>
                  </a:lnTo>
                  <a:lnTo>
                    <a:pt x="466" y="44"/>
                  </a:lnTo>
                  <a:lnTo>
                    <a:pt x="485" y="36"/>
                  </a:lnTo>
                  <a:lnTo>
                    <a:pt x="504" y="29"/>
                  </a:lnTo>
                  <a:lnTo>
                    <a:pt x="522" y="22"/>
                  </a:lnTo>
                  <a:lnTo>
                    <a:pt x="541" y="16"/>
                  </a:lnTo>
                  <a:lnTo>
                    <a:pt x="557" y="10"/>
                  </a:lnTo>
                  <a:lnTo>
                    <a:pt x="57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40"/>
            <p:cNvSpPr>
              <a:spLocks/>
            </p:cNvSpPr>
            <p:nvPr/>
          </p:nvSpPr>
          <p:spPr bwMode="auto">
            <a:xfrm>
              <a:off x="786" y="3255"/>
              <a:ext cx="517" cy="411"/>
            </a:xfrm>
            <a:custGeom>
              <a:avLst/>
              <a:gdLst/>
              <a:ahLst/>
              <a:cxnLst>
                <a:cxn ang="0">
                  <a:pos x="501" y="9"/>
                </a:cxn>
                <a:cxn ang="0">
                  <a:pos x="539" y="5"/>
                </a:cxn>
                <a:cxn ang="0">
                  <a:pos x="576" y="3"/>
                </a:cxn>
                <a:cxn ang="0">
                  <a:pos x="612" y="0"/>
                </a:cxn>
                <a:cxn ang="0">
                  <a:pos x="649" y="1"/>
                </a:cxn>
                <a:cxn ang="0">
                  <a:pos x="686" y="5"/>
                </a:cxn>
                <a:cxn ang="0">
                  <a:pos x="723" y="12"/>
                </a:cxn>
                <a:cxn ang="0">
                  <a:pos x="760" y="22"/>
                </a:cxn>
                <a:cxn ang="0">
                  <a:pos x="798" y="42"/>
                </a:cxn>
                <a:cxn ang="0">
                  <a:pos x="835" y="62"/>
                </a:cxn>
                <a:cxn ang="0">
                  <a:pos x="867" y="82"/>
                </a:cxn>
                <a:cxn ang="0">
                  <a:pos x="897" y="99"/>
                </a:cxn>
                <a:cxn ang="0">
                  <a:pos x="922" y="119"/>
                </a:cxn>
                <a:cxn ang="0">
                  <a:pos x="946" y="142"/>
                </a:cxn>
                <a:cxn ang="0">
                  <a:pos x="968" y="170"/>
                </a:cxn>
                <a:cxn ang="0">
                  <a:pos x="989" y="204"/>
                </a:cxn>
                <a:cxn ang="0">
                  <a:pos x="1004" y="248"/>
                </a:cxn>
                <a:cxn ang="0">
                  <a:pos x="1018" y="290"/>
                </a:cxn>
                <a:cxn ang="0">
                  <a:pos x="1028" y="331"/>
                </a:cxn>
                <a:cxn ang="0">
                  <a:pos x="1034" y="373"/>
                </a:cxn>
                <a:cxn ang="0">
                  <a:pos x="1020" y="448"/>
                </a:cxn>
                <a:cxn ang="0">
                  <a:pos x="991" y="529"/>
                </a:cxn>
                <a:cxn ang="0">
                  <a:pos x="958" y="587"/>
                </a:cxn>
                <a:cxn ang="0">
                  <a:pos x="918" y="628"/>
                </a:cxn>
                <a:cxn ang="0">
                  <a:pos x="868" y="658"/>
                </a:cxn>
                <a:cxn ang="0">
                  <a:pos x="808" y="679"/>
                </a:cxn>
                <a:cxn ang="0">
                  <a:pos x="734" y="703"/>
                </a:cxn>
                <a:cxn ang="0">
                  <a:pos x="646" y="729"/>
                </a:cxn>
                <a:cxn ang="0">
                  <a:pos x="574" y="750"/>
                </a:cxn>
                <a:cxn ang="0">
                  <a:pos x="533" y="758"/>
                </a:cxn>
                <a:cxn ang="0">
                  <a:pos x="491" y="768"/>
                </a:cxn>
                <a:cxn ang="0">
                  <a:pos x="449" y="778"/>
                </a:cxn>
                <a:cxn ang="0">
                  <a:pos x="407" y="788"/>
                </a:cxn>
                <a:cxn ang="0">
                  <a:pos x="365" y="798"/>
                </a:cxn>
                <a:cxn ang="0">
                  <a:pos x="323" y="808"/>
                </a:cxn>
                <a:cxn ang="0">
                  <a:pos x="282" y="816"/>
                </a:cxn>
                <a:cxn ang="0">
                  <a:pos x="194" y="792"/>
                </a:cxn>
                <a:cxn ang="0">
                  <a:pos x="90" y="719"/>
                </a:cxn>
                <a:cxn ang="0">
                  <a:pos x="26" y="627"/>
                </a:cxn>
                <a:cxn ang="0">
                  <a:pos x="0" y="524"/>
                </a:cxn>
                <a:cxn ang="0">
                  <a:pos x="10" y="416"/>
                </a:cxn>
                <a:cxn ang="0">
                  <a:pos x="55" y="306"/>
                </a:cxn>
                <a:cxn ang="0">
                  <a:pos x="133" y="203"/>
                </a:cxn>
                <a:cxn ang="0">
                  <a:pos x="243" y="110"/>
                </a:cxn>
                <a:cxn ang="0">
                  <a:pos x="327" y="62"/>
                </a:cxn>
                <a:cxn ang="0">
                  <a:pos x="372" y="49"/>
                </a:cxn>
                <a:cxn ang="0">
                  <a:pos x="419" y="31"/>
                </a:cxn>
                <a:cxn ang="0">
                  <a:pos x="463" y="18"/>
                </a:cxn>
              </a:cxnLst>
              <a:rect l="0" t="0" r="r" b="b"/>
              <a:pathLst>
                <a:path w="1034" h="821">
                  <a:moveTo>
                    <a:pt x="481" y="12"/>
                  </a:moveTo>
                  <a:lnTo>
                    <a:pt x="501" y="9"/>
                  </a:lnTo>
                  <a:lnTo>
                    <a:pt x="519" y="7"/>
                  </a:lnTo>
                  <a:lnTo>
                    <a:pt x="539" y="5"/>
                  </a:lnTo>
                  <a:lnTo>
                    <a:pt x="557" y="4"/>
                  </a:lnTo>
                  <a:lnTo>
                    <a:pt x="576" y="3"/>
                  </a:lnTo>
                  <a:lnTo>
                    <a:pt x="594" y="1"/>
                  </a:lnTo>
                  <a:lnTo>
                    <a:pt x="612" y="0"/>
                  </a:lnTo>
                  <a:lnTo>
                    <a:pt x="631" y="1"/>
                  </a:lnTo>
                  <a:lnTo>
                    <a:pt x="649" y="1"/>
                  </a:lnTo>
                  <a:lnTo>
                    <a:pt x="668" y="4"/>
                  </a:lnTo>
                  <a:lnTo>
                    <a:pt x="686" y="5"/>
                  </a:lnTo>
                  <a:lnTo>
                    <a:pt x="705" y="8"/>
                  </a:lnTo>
                  <a:lnTo>
                    <a:pt x="723" y="12"/>
                  </a:lnTo>
                  <a:lnTo>
                    <a:pt x="741" y="16"/>
                  </a:lnTo>
                  <a:lnTo>
                    <a:pt x="760" y="22"/>
                  </a:lnTo>
                  <a:lnTo>
                    <a:pt x="778" y="29"/>
                  </a:lnTo>
                  <a:lnTo>
                    <a:pt x="798" y="42"/>
                  </a:lnTo>
                  <a:lnTo>
                    <a:pt x="816" y="52"/>
                  </a:lnTo>
                  <a:lnTo>
                    <a:pt x="835" y="62"/>
                  </a:lnTo>
                  <a:lnTo>
                    <a:pt x="851" y="73"/>
                  </a:lnTo>
                  <a:lnTo>
                    <a:pt x="867" y="82"/>
                  </a:lnTo>
                  <a:lnTo>
                    <a:pt x="882" y="91"/>
                  </a:lnTo>
                  <a:lnTo>
                    <a:pt x="897" y="99"/>
                  </a:lnTo>
                  <a:lnTo>
                    <a:pt x="909" y="110"/>
                  </a:lnTo>
                  <a:lnTo>
                    <a:pt x="922" y="119"/>
                  </a:lnTo>
                  <a:lnTo>
                    <a:pt x="935" y="130"/>
                  </a:lnTo>
                  <a:lnTo>
                    <a:pt x="946" y="142"/>
                  </a:lnTo>
                  <a:lnTo>
                    <a:pt x="958" y="155"/>
                  </a:lnTo>
                  <a:lnTo>
                    <a:pt x="968" y="170"/>
                  </a:lnTo>
                  <a:lnTo>
                    <a:pt x="979" y="186"/>
                  </a:lnTo>
                  <a:lnTo>
                    <a:pt x="989" y="204"/>
                  </a:lnTo>
                  <a:lnTo>
                    <a:pt x="998" y="225"/>
                  </a:lnTo>
                  <a:lnTo>
                    <a:pt x="1004" y="248"/>
                  </a:lnTo>
                  <a:lnTo>
                    <a:pt x="1011" y="270"/>
                  </a:lnTo>
                  <a:lnTo>
                    <a:pt x="1018" y="290"/>
                  </a:lnTo>
                  <a:lnTo>
                    <a:pt x="1024" y="310"/>
                  </a:lnTo>
                  <a:lnTo>
                    <a:pt x="1028" y="331"/>
                  </a:lnTo>
                  <a:lnTo>
                    <a:pt x="1032" y="351"/>
                  </a:lnTo>
                  <a:lnTo>
                    <a:pt x="1034" y="373"/>
                  </a:lnTo>
                  <a:lnTo>
                    <a:pt x="1033" y="397"/>
                  </a:lnTo>
                  <a:lnTo>
                    <a:pt x="1020" y="448"/>
                  </a:lnTo>
                  <a:lnTo>
                    <a:pt x="1006" y="492"/>
                  </a:lnTo>
                  <a:lnTo>
                    <a:pt x="991" y="529"/>
                  </a:lnTo>
                  <a:lnTo>
                    <a:pt x="975" y="561"/>
                  </a:lnTo>
                  <a:lnTo>
                    <a:pt x="958" y="587"/>
                  </a:lnTo>
                  <a:lnTo>
                    <a:pt x="938" y="609"/>
                  </a:lnTo>
                  <a:lnTo>
                    <a:pt x="918" y="628"/>
                  </a:lnTo>
                  <a:lnTo>
                    <a:pt x="895" y="644"/>
                  </a:lnTo>
                  <a:lnTo>
                    <a:pt x="868" y="658"/>
                  </a:lnTo>
                  <a:lnTo>
                    <a:pt x="840" y="669"/>
                  </a:lnTo>
                  <a:lnTo>
                    <a:pt x="808" y="679"/>
                  </a:lnTo>
                  <a:lnTo>
                    <a:pt x="774" y="691"/>
                  </a:lnTo>
                  <a:lnTo>
                    <a:pt x="734" y="703"/>
                  </a:lnTo>
                  <a:lnTo>
                    <a:pt x="692" y="714"/>
                  </a:lnTo>
                  <a:lnTo>
                    <a:pt x="646" y="729"/>
                  </a:lnTo>
                  <a:lnTo>
                    <a:pt x="595" y="745"/>
                  </a:lnTo>
                  <a:lnTo>
                    <a:pt x="574" y="750"/>
                  </a:lnTo>
                  <a:lnTo>
                    <a:pt x="554" y="753"/>
                  </a:lnTo>
                  <a:lnTo>
                    <a:pt x="533" y="758"/>
                  </a:lnTo>
                  <a:lnTo>
                    <a:pt x="512" y="762"/>
                  </a:lnTo>
                  <a:lnTo>
                    <a:pt x="491" y="768"/>
                  </a:lnTo>
                  <a:lnTo>
                    <a:pt x="471" y="773"/>
                  </a:lnTo>
                  <a:lnTo>
                    <a:pt x="449" y="778"/>
                  </a:lnTo>
                  <a:lnTo>
                    <a:pt x="428" y="783"/>
                  </a:lnTo>
                  <a:lnTo>
                    <a:pt x="407" y="788"/>
                  </a:lnTo>
                  <a:lnTo>
                    <a:pt x="386" y="793"/>
                  </a:lnTo>
                  <a:lnTo>
                    <a:pt x="365" y="798"/>
                  </a:lnTo>
                  <a:lnTo>
                    <a:pt x="344" y="804"/>
                  </a:lnTo>
                  <a:lnTo>
                    <a:pt x="323" y="808"/>
                  </a:lnTo>
                  <a:lnTo>
                    <a:pt x="303" y="813"/>
                  </a:lnTo>
                  <a:lnTo>
                    <a:pt x="282" y="816"/>
                  </a:lnTo>
                  <a:lnTo>
                    <a:pt x="261" y="821"/>
                  </a:lnTo>
                  <a:lnTo>
                    <a:pt x="194" y="792"/>
                  </a:lnTo>
                  <a:lnTo>
                    <a:pt x="137" y="758"/>
                  </a:lnTo>
                  <a:lnTo>
                    <a:pt x="90" y="719"/>
                  </a:lnTo>
                  <a:lnTo>
                    <a:pt x="53" y="674"/>
                  </a:lnTo>
                  <a:lnTo>
                    <a:pt x="26" y="627"/>
                  </a:lnTo>
                  <a:lnTo>
                    <a:pt x="8" y="577"/>
                  </a:lnTo>
                  <a:lnTo>
                    <a:pt x="0" y="524"/>
                  </a:lnTo>
                  <a:lnTo>
                    <a:pt x="1" y="470"/>
                  </a:lnTo>
                  <a:lnTo>
                    <a:pt x="10" y="416"/>
                  </a:lnTo>
                  <a:lnTo>
                    <a:pt x="29" y="361"/>
                  </a:lnTo>
                  <a:lnTo>
                    <a:pt x="55" y="306"/>
                  </a:lnTo>
                  <a:lnTo>
                    <a:pt x="91" y="254"/>
                  </a:lnTo>
                  <a:lnTo>
                    <a:pt x="133" y="203"/>
                  </a:lnTo>
                  <a:lnTo>
                    <a:pt x="184" y="155"/>
                  </a:lnTo>
                  <a:lnTo>
                    <a:pt x="243" y="110"/>
                  </a:lnTo>
                  <a:lnTo>
                    <a:pt x="308" y="68"/>
                  </a:lnTo>
                  <a:lnTo>
                    <a:pt x="327" y="62"/>
                  </a:lnTo>
                  <a:lnTo>
                    <a:pt x="349" y="56"/>
                  </a:lnTo>
                  <a:lnTo>
                    <a:pt x="372" y="49"/>
                  </a:lnTo>
                  <a:lnTo>
                    <a:pt x="395" y="39"/>
                  </a:lnTo>
                  <a:lnTo>
                    <a:pt x="419" y="31"/>
                  </a:lnTo>
                  <a:lnTo>
                    <a:pt x="442" y="24"/>
                  </a:lnTo>
                  <a:lnTo>
                    <a:pt x="463" y="18"/>
                  </a:lnTo>
                  <a:lnTo>
                    <a:pt x="481" y="12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41"/>
            <p:cNvSpPr>
              <a:spLocks/>
            </p:cNvSpPr>
            <p:nvPr/>
          </p:nvSpPr>
          <p:spPr bwMode="auto">
            <a:xfrm>
              <a:off x="898" y="3271"/>
              <a:ext cx="205" cy="167"/>
            </a:xfrm>
            <a:custGeom>
              <a:avLst/>
              <a:gdLst/>
              <a:ahLst/>
              <a:cxnLst>
                <a:cxn ang="0">
                  <a:pos x="241" y="18"/>
                </a:cxn>
                <a:cxn ang="0">
                  <a:pos x="246" y="44"/>
                </a:cxn>
                <a:cxn ang="0">
                  <a:pos x="263" y="61"/>
                </a:cxn>
                <a:cxn ang="0">
                  <a:pos x="291" y="52"/>
                </a:cxn>
                <a:cxn ang="0">
                  <a:pos x="319" y="44"/>
                </a:cxn>
                <a:cxn ang="0">
                  <a:pos x="348" y="36"/>
                </a:cxn>
                <a:cxn ang="0">
                  <a:pos x="363" y="35"/>
                </a:cxn>
                <a:cxn ang="0">
                  <a:pos x="364" y="44"/>
                </a:cxn>
                <a:cxn ang="0">
                  <a:pos x="359" y="56"/>
                </a:cxn>
                <a:cxn ang="0">
                  <a:pos x="348" y="71"/>
                </a:cxn>
                <a:cxn ang="0">
                  <a:pos x="347" y="87"/>
                </a:cxn>
                <a:cxn ang="0">
                  <a:pos x="360" y="94"/>
                </a:cxn>
                <a:cxn ang="0">
                  <a:pos x="380" y="93"/>
                </a:cxn>
                <a:cxn ang="0">
                  <a:pos x="401" y="90"/>
                </a:cxn>
                <a:cxn ang="0">
                  <a:pos x="411" y="104"/>
                </a:cxn>
                <a:cxn ang="0">
                  <a:pos x="398" y="124"/>
                </a:cxn>
                <a:cxn ang="0">
                  <a:pos x="375" y="138"/>
                </a:cxn>
                <a:cxn ang="0">
                  <a:pos x="349" y="151"/>
                </a:cxn>
                <a:cxn ang="0">
                  <a:pos x="337" y="166"/>
                </a:cxn>
                <a:cxn ang="0">
                  <a:pos x="345" y="183"/>
                </a:cxn>
                <a:cxn ang="0">
                  <a:pos x="356" y="208"/>
                </a:cxn>
                <a:cxn ang="0">
                  <a:pos x="367" y="237"/>
                </a:cxn>
                <a:cxn ang="0">
                  <a:pos x="359" y="249"/>
                </a:cxn>
                <a:cxn ang="0">
                  <a:pos x="329" y="246"/>
                </a:cxn>
                <a:cxn ang="0">
                  <a:pos x="297" y="242"/>
                </a:cxn>
                <a:cxn ang="0">
                  <a:pos x="266" y="239"/>
                </a:cxn>
                <a:cxn ang="0">
                  <a:pos x="237" y="244"/>
                </a:cxn>
                <a:cxn ang="0">
                  <a:pos x="223" y="269"/>
                </a:cxn>
                <a:cxn ang="0">
                  <a:pos x="216" y="299"/>
                </a:cxn>
                <a:cxn ang="0">
                  <a:pos x="200" y="325"/>
                </a:cxn>
                <a:cxn ang="0">
                  <a:pos x="174" y="318"/>
                </a:cxn>
                <a:cxn ang="0">
                  <a:pos x="157" y="290"/>
                </a:cxn>
                <a:cxn ang="0">
                  <a:pos x="137" y="261"/>
                </a:cxn>
                <a:cxn ang="0">
                  <a:pos x="120" y="232"/>
                </a:cxn>
                <a:cxn ang="0">
                  <a:pos x="97" y="224"/>
                </a:cxn>
                <a:cxn ang="0">
                  <a:pos x="69" y="236"/>
                </a:cxn>
                <a:cxn ang="0">
                  <a:pos x="43" y="246"/>
                </a:cxn>
                <a:cxn ang="0">
                  <a:pos x="15" y="255"/>
                </a:cxn>
                <a:cxn ang="0">
                  <a:pos x="0" y="248"/>
                </a:cxn>
                <a:cxn ang="0">
                  <a:pos x="13" y="224"/>
                </a:cxn>
                <a:cxn ang="0">
                  <a:pos x="35" y="199"/>
                </a:cxn>
                <a:cxn ang="0">
                  <a:pos x="58" y="177"/>
                </a:cxn>
                <a:cxn ang="0">
                  <a:pos x="59" y="154"/>
                </a:cxn>
                <a:cxn ang="0">
                  <a:pos x="41" y="116"/>
                </a:cxn>
                <a:cxn ang="0">
                  <a:pos x="58" y="101"/>
                </a:cxn>
                <a:cxn ang="0">
                  <a:pos x="88" y="99"/>
                </a:cxn>
                <a:cxn ang="0">
                  <a:pos x="116" y="95"/>
                </a:cxn>
                <a:cxn ang="0">
                  <a:pos x="146" y="93"/>
                </a:cxn>
                <a:cxn ang="0">
                  <a:pos x="168" y="77"/>
                </a:cxn>
                <a:cxn ang="0">
                  <a:pos x="181" y="50"/>
                </a:cxn>
                <a:cxn ang="0">
                  <a:pos x="197" y="27"/>
                </a:cxn>
                <a:cxn ang="0">
                  <a:pos x="220" y="8"/>
                </a:cxn>
              </a:cxnLst>
              <a:rect l="0" t="0" r="r" b="b"/>
              <a:pathLst>
                <a:path w="411" h="333">
                  <a:moveTo>
                    <a:pt x="234" y="0"/>
                  </a:moveTo>
                  <a:lnTo>
                    <a:pt x="241" y="18"/>
                  </a:lnTo>
                  <a:lnTo>
                    <a:pt x="244" y="31"/>
                  </a:lnTo>
                  <a:lnTo>
                    <a:pt x="246" y="44"/>
                  </a:lnTo>
                  <a:lnTo>
                    <a:pt x="249" y="65"/>
                  </a:lnTo>
                  <a:lnTo>
                    <a:pt x="263" y="61"/>
                  </a:lnTo>
                  <a:lnTo>
                    <a:pt x="278" y="57"/>
                  </a:lnTo>
                  <a:lnTo>
                    <a:pt x="291" y="52"/>
                  </a:lnTo>
                  <a:lnTo>
                    <a:pt x="305" y="48"/>
                  </a:lnTo>
                  <a:lnTo>
                    <a:pt x="319" y="44"/>
                  </a:lnTo>
                  <a:lnTo>
                    <a:pt x="333" y="40"/>
                  </a:lnTo>
                  <a:lnTo>
                    <a:pt x="348" y="36"/>
                  </a:lnTo>
                  <a:lnTo>
                    <a:pt x="362" y="32"/>
                  </a:lnTo>
                  <a:lnTo>
                    <a:pt x="363" y="35"/>
                  </a:lnTo>
                  <a:lnTo>
                    <a:pt x="364" y="40"/>
                  </a:lnTo>
                  <a:lnTo>
                    <a:pt x="364" y="44"/>
                  </a:lnTo>
                  <a:lnTo>
                    <a:pt x="365" y="49"/>
                  </a:lnTo>
                  <a:lnTo>
                    <a:pt x="359" y="56"/>
                  </a:lnTo>
                  <a:lnTo>
                    <a:pt x="354" y="64"/>
                  </a:lnTo>
                  <a:lnTo>
                    <a:pt x="348" y="71"/>
                  </a:lnTo>
                  <a:lnTo>
                    <a:pt x="342" y="79"/>
                  </a:lnTo>
                  <a:lnTo>
                    <a:pt x="347" y="87"/>
                  </a:lnTo>
                  <a:lnTo>
                    <a:pt x="352" y="92"/>
                  </a:lnTo>
                  <a:lnTo>
                    <a:pt x="360" y="94"/>
                  </a:lnTo>
                  <a:lnTo>
                    <a:pt x="370" y="94"/>
                  </a:lnTo>
                  <a:lnTo>
                    <a:pt x="380" y="93"/>
                  </a:lnTo>
                  <a:lnTo>
                    <a:pt x="390" y="92"/>
                  </a:lnTo>
                  <a:lnTo>
                    <a:pt x="401" y="90"/>
                  </a:lnTo>
                  <a:lnTo>
                    <a:pt x="411" y="90"/>
                  </a:lnTo>
                  <a:lnTo>
                    <a:pt x="411" y="104"/>
                  </a:lnTo>
                  <a:lnTo>
                    <a:pt x="407" y="115"/>
                  </a:lnTo>
                  <a:lnTo>
                    <a:pt x="398" y="124"/>
                  </a:lnTo>
                  <a:lnTo>
                    <a:pt x="388" y="131"/>
                  </a:lnTo>
                  <a:lnTo>
                    <a:pt x="375" y="138"/>
                  </a:lnTo>
                  <a:lnTo>
                    <a:pt x="362" y="143"/>
                  </a:lnTo>
                  <a:lnTo>
                    <a:pt x="349" y="151"/>
                  </a:lnTo>
                  <a:lnTo>
                    <a:pt x="336" y="161"/>
                  </a:lnTo>
                  <a:lnTo>
                    <a:pt x="337" y="166"/>
                  </a:lnTo>
                  <a:lnTo>
                    <a:pt x="341" y="173"/>
                  </a:lnTo>
                  <a:lnTo>
                    <a:pt x="345" y="183"/>
                  </a:lnTo>
                  <a:lnTo>
                    <a:pt x="350" y="194"/>
                  </a:lnTo>
                  <a:lnTo>
                    <a:pt x="356" y="208"/>
                  </a:lnTo>
                  <a:lnTo>
                    <a:pt x="362" y="222"/>
                  </a:lnTo>
                  <a:lnTo>
                    <a:pt x="367" y="237"/>
                  </a:lnTo>
                  <a:lnTo>
                    <a:pt x="373" y="252"/>
                  </a:lnTo>
                  <a:lnTo>
                    <a:pt x="359" y="249"/>
                  </a:lnTo>
                  <a:lnTo>
                    <a:pt x="344" y="248"/>
                  </a:lnTo>
                  <a:lnTo>
                    <a:pt x="329" y="246"/>
                  </a:lnTo>
                  <a:lnTo>
                    <a:pt x="313" y="244"/>
                  </a:lnTo>
                  <a:lnTo>
                    <a:pt x="297" y="242"/>
                  </a:lnTo>
                  <a:lnTo>
                    <a:pt x="281" y="240"/>
                  </a:lnTo>
                  <a:lnTo>
                    <a:pt x="266" y="239"/>
                  </a:lnTo>
                  <a:lnTo>
                    <a:pt x="252" y="237"/>
                  </a:lnTo>
                  <a:lnTo>
                    <a:pt x="237" y="244"/>
                  </a:lnTo>
                  <a:lnTo>
                    <a:pt x="228" y="255"/>
                  </a:lnTo>
                  <a:lnTo>
                    <a:pt x="223" y="269"/>
                  </a:lnTo>
                  <a:lnTo>
                    <a:pt x="220" y="284"/>
                  </a:lnTo>
                  <a:lnTo>
                    <a:pt x="216" y="299"/>
                  </a:lnTo>
                  <a:lnTo>
                    <a:pt x="211" y="314"/>
                  </a:lnTo>
                  <a:lnTo>
                    <a:pt x="200" y="325"/>
                  </a:lnTo>
                  <a:lnTo>
                    <a:pt x="183" y="333"/>
                  </a:lnTo>
                  <a:lnTo>
                    <a:pt x="174" y="318"/>
                  </a:lnTo>
                  <a:lnTo>
                    <a:pt x="166" y="303"/>
                  </a:lnTo>
                  <a:lnTo>
                    <a:pt x="157" y="290"/>
                  </a:lnTo>
                  <a:lnTo>
                    <a:pt x="147" y="275"/>
                  </a:lnTo>
                  <a:lnTo>
                    <a:pt x="137" y="261"/>
                  </a:lnTo>
                  <a:lnTo>
                    <a:pt x="128" y="247"/>
                  </a:lnTo>
                  <a:lnTo>
                    <a:pt x="120" y="232"/>
                  </a:lnTo>
                  <a:lnTo>
                    <a:pt x="111" y="217"/>
                  </a:lnTo>
                  <a:lnTo>
                    <a:pt x="97" y="224"/>
                  </a:lnTo>
                  <a:lnTo>
                    <a:pt x="83" y="230"/>
                  </a:lnTo>
                  <a:lnTo>
                    <a:pt x="69" y="236"/>
                  </a:lnTo>
                  <a:lnTo>
                    <a:pt x="56" y="241"/>
                  </a:lnTo>
                  <a:lnTo>
                    <a:pt x="43" y="246"/>
                  </a:lnTo>
                  <a:lnTo>
                    <a:pt x="29" y="250"/>
                  </a:lnTo>
                  <a:lnTo>
                    <a:pt x="15" y="255"/>
                  </a:lnTo>
                  <a:lnTo>
                    <a:pt x="0" y="259"/>
                  </a:lnTo>
                  <a:lnTo>
                    <a:pt x="0" y="248"/>
                  </a:lnTo>
                  <a:lnTo>
                    <a:pt x="5" y="237"/>
                  </a:lnTo>
                  <a:lnTo>
                    <a:pt x="13" y="224"/>
                  </a:lnTo>
                  <a:lnTo>
                    <a:pt x="23" y="210"/>
                  </a:lnTo>
                  <a:lnTo>
                    <a:pt x="35" y="199"/>
                  </a:lnTo>
                  <a:lnTo>
                    <a:pt x="46" y="187"/>
                  </a:lnTo>
                  <a:lnTo>
                    <a:pt x="58" y="177"/>
                  </a:lnTo>
                  <a:lnTo>
                    <a:pt x="67" y="170"/>
                  </a:lnTo>
                  <a:lnTo>
                    <a:pt x="59" y="154"/>
                  </a:lnTo>
                  <a:lnTo>
                    <a:pt x="48" y="134"/>
                  </a:lnTo>
                  <a:lnTo>
                    <a:pt x="41" y="116"/>
                  </a:lnTo>
                  <a:lnTo>
                    <a:pt x="43" y="102"/>
                  </a:lnTo>
                  <a:lnTo>
                    <a:pt x="58" y="101"/>
                  </a:lnTo>
                  <a:lnTo>
                    <a:pt x="73" y="100"/>
                  </a:lnTo>
                  <a:lnTo>
                    <a:pt x="88" y="99"/>
                  </a:lnTo>
                  <a:lnTo>
                    <a:pt x="102" y="96"/>
                  </a:lnTo>
                  <a:lnTo>
                    <a:pt x="116" y="95"/>
                  </a:lnTo>
                  <a:lnTo>
                    <a:pt x="131" y="94"/>
                  </a:lnTo>
                  <a:lnTo>
                    <a:pt x="146" y="93"/>
                  </a:lnTo>
                  <a:lnTo>
                    <a:pt x="161" y="92"/>
                  </a:lnTo>
                  <a:lnTo>
                    <a:pt x="168" y="77"/>
                  </a:lnTo>
                  <a:lnTo>
                    <a:pt x="174" y="63"/>
                  </a:lnTo>
                  <a:lnTo>
                    <a:pt x="181" y="50"/>
                  </a:lnTo>
                  <a:lnTo>
                    <a:pt x="189" y="38"/>
                  </a:lnTo>
                  <a:lnTo>
                    <a:pt x="197" y="27"/>
                  </a:lnTo>
                  <a:lnTo>
                    <a:pt x="207" y="17"/>
                  </a:lnTo>
                  <a:lnTo>
                    <a:pt x="220" y="8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42"/>
            <p:cNvSpPr>
              <a:spLocks/>
            </p:cNvSpPr>
            <p:nvPr/>
          </p:nvSpPr>
          <p:spPr bwMode="auto">
            <a:xfrm>
              <a:off x="911" y="3291"/>
              <a:ext cx="141" cy="94"/>
            </a:xfrm>
            <a:custGeom>
              <a:avLst/>
              <a:gdLst/>
              <a:ahLst/>
              <a:cxnLst>
                <a:cxn ang="0">
                  <a:pos x="196" y="12"/>
                </a:cxn>
                <a:cxn ang="0">
                  <a:pos x="203" y="40"/>
                </a:cxn>
                <a:cxn ang="0">
                  <a:pos x="215" y="57"/>
                </a:cxn>
                <a:cxn ang="0">
                  <a:pos x="234" y="54"/>
                </a:cxn>
                <a:cxn ang="0">
                  <a:pos x="256" y="45"/>
                </a:cxn>
                <a:cxn ang="0">
                  <a:pos x="276" y="35"/>
                </a:cxn>
                <a:cxn ang="0">
                  <a:pos x="275" y="39"/>
                </a:cxn>
                <a:cxn ang="0">
                  <a:pos x="256" y="54"/>
                </a:cxn>
                <a:cxn ang="0">
                  <a:pos x="238" y="69"/>
                </a:cxn>
                <a:cxn ang="0">
                  <a:pos x="219" y="83"/>
                </a:cxn>
                <a:cxn ang="0">
                  <a:pos x="208" y="86"/>
                </a:cxn>
                <a:cxn ang="0">
                  <a:pos x="203" y="79"/>
                </a:cxn>
                <a:cxn ang="0">
                  <a:pos x="189" y="77"/>
                </a:cxn>
                <a:cxn ang="0">
                  <a:pos x="174" y="81"/>
                </a:cxn>
                <a:cxn ang="0">
                  <a:pos x="164" y="88"/>
                </a:cxn>
                <a:cxn ang="0">
                  <a:pos x="155" y="101"/>
                </a:cxn>
                <a:cxn ang="0">
                  <a:pos x="139" y="116"/>
                </a:cxn>
                <a:cxn ang="0">
                  <a:pos x="100" y="137"/>
                </a:cxn>
                <a:cxn ang="0">
                  <a:pos x="50" y="163"/>
                </a:cxn>
                <a:cxn ang="0">
                  <a:pos x="11" y="184"/>
                </a:cxn>
                <a:cxn ang="0">
                  <a:pos x="0" y="185"/>
                </a:cxn>
                <a:cxn ang="0">
                  <a:pos x="11" y="172"/>
                </a:cxn>
                <a:cxn ang="0">
                  <a:pos x="32" y="155"/>
                </a:cxn>
                <a:cxn ang="0">
                  <a:pos x="52" y="137"/>
                </a:cxn>
                <a:cxn ang="0">
                  <a:pos x="56" y="121"/>
                </a:cxn>
                <a:cxn ang="0">
                  <a:pos x="42" y="95"/>
                </a:cxn>
                <a:cxn ang="0">
                  <a:pos x="70" y="78"/>
                </a:cxn>
                <a:cxn ang="0">
                  <a:pos x="113" y="77"/>
                </a:cxn>
                <a:cxn ang="0">
                  <a:pos x="139" y="77"/>
                </a:cxn>
                <a:cxn ang="0">
                  <a:pos x="151" y="76"/>
                </a:cxn>
                <a:cxn ang="0">
                  <a:pos x="159" y="65"/>
                </a:cxn>
                <a:cxn ang="0">
                  <a:pos x="169" y="47"/>
                </a:cxn>
                <a:cxn ang="0">
                  <a:pos x="178" y="27"/>
                </a:cxn>
                <a:cxn ang="0">
                  <a:pos x="187" y="9"/>
                </a:cxn>
              </a:cxnLst>
              <a:rect l="0" t="0" r="r" b="b"/>
              <a:pathLst>
                <a:path w="284" h="188">
                  <a:moveTo>
                    <a:pt x="192" y="0"/>
                  </a:moveTo>
                  <a:lnTo>
                    <a:pt x="196" y="12"/>
                  </a:lnTo>
                  <a:lnTo>
                    <a:pt x="200" y="26"/>
                  </a:lnTo>
                  <a:lnTo>
                    <a:pt x="203" y="40"/>
                  </a:lnTo>
                  <a:lnTo>
                    <a:pt x="207" y="55"/>
                  </a:lnTo>
                  <a:lnTo>
                    <a:pt x="215" y="57"/>
                  </a:lnTo>
                  <a:lnTo>
                    <a:pt x="224" y="56"/>
                  </a:lnTo>
                  <a:lnTo>
                    <a:pt x="234" y="54"/>
                  </a:lnTo>
                  <a:lnTo>
                    <a:pt x="245" y="49"/>
                  </a:lnTo>
                  <a:lnTo>
                    <a:pt x="256" y="45"/>
                  </a:lnTo>
                  <a:lnTo>
                    <a:pt x="267" y="40"/>
                  </a:lnTo>
                  <a:lnTo>
                    <a:pt x="276" y="35"/>
                  </a:lnTo>
                  <a:lnTo>
                    <a:pt x="284" y="32"/>
                  </a:lnTo>
                  <a:lnTo>
                    <a:pt x="275" y="39"/>
                  </a:lnTo>
                  <a:lnTo>
                    <a:pt x="265" y="47"/>
                  </a:lnTo>
                  <a:lnTo>
                    <a:pt x="256" y="54"/>
                  </a:lnTo>
                  <a:lnTo>
                    <a:pt x="247" y="61"/>
                  </a:lnTo>
                  <a:lnTo>
                    <a:pt x="238" y="69"/>
                  </a:lnTo>
                  <a:lnTo>
                    <a:pt x="229" y="76"/>
                  </a:lnTo>
                  <a:lnTo>
                    <a:pt x="219" y="83"/>
                  </a:lnTo>
                  <a:lnTo>
                    <a:pt x="210" y="89"/>
                  </a:lnTo>
                  <a:lnTo>
                    <a:pt x="208" y="86"/>
                  </a:lnTo>
                  <a:lnTo>
                    <a:pt x="205" y="83"/>
                  </a:lnTo>
                  <a:lnTo>
                    <a:pt x="203" y="79"/>
                  </a:lnTo>
                  <a:lnTo>
                    <a:pt x="201" y="74"/>
                  </a:lnTo>
                  <a:lnTo>
                    <a:pt x="189" y="77"/>
                  </a:lnTo>
                  <a:lnTo>
                    <a:pt x="180" y="79"/>
                  </a:lnTo>
                  <a:lnTo>
                    <a:pt x="174" y="81"/>
                  </a:lnTo>
                  <a:lnTo>
                    <a:pt x="169" y="84"/>
                  </a:lnTo>
                  <a:lnTo>
                    <a:pt x="164" y="88"/>
                  </a:lnTo>
                  <a:lnTo>
                    <a:pt x="159" y="94"/>
                  </a:lnTo>
                  <a:lnTo>
                    <a:pt x="155" y="101"/>
                  </a:lnTo>
                  <a:lnTo>
                    <a:pt x="148" y="111"/>
                  </a:lnTo>
                  <a:lnTo>
                    <a:pt x="139" y="116"/>
                  </a:lnTo>
                  <a:lnTo>
                    <a:pt x="121" y="124"/>
                  </a:lnTo>
                  <a:lnTo>
                    <a:pt x="100" y="137"/>
                  </a:lnTo>
                  <a:lnTo>
                    <a:pt x="75" y="149"/>
                  </a:lnTo>
                  <a:lnTo>
                    <a:pt x="50" y="163"/>
                  </a:lnTo>
                  <a:lnTo>
                    <a:pt x="28" y="176"/>
                  </a:lnTo>
                  <a:lnTo>
                    <a:pt x="11" y="184"/>
                  </a:lnTo>
                  <a:lnTo>
                    <a:pt x="2" y="188"/>
                  </a:lnTo>
                  <a:lnTo>
                    <a:pt x="0" y="185"/>
                  </a:lnTo>
                  <a:lnTo>
                    <a:pt x="4" y="179"/>
                  </a:lnTo>
                  <a:lnTo>
                    <a:pt x="11" y="172"/>
                  </a:lnTo>
                  <a:lnTo>
                    <a:pt x="21" y="164"/>
                  </a:lnTo>
                  <a:lnTo>
                    <a:pt x="32" y="155"/>
                  </a:lnTo>
                  <a:lnTo>
                    <a:pt x="42" y="146"/>
                  </a:lnTo>
                  <a:lnTo>
                    <a:pt x="52" y="137"/>
                  </a:lnTo>
                  <a:lnTo>
                    <a:pt x="60" y="127"/>
                  </a:lnTo>
                  <a:lnTo>
                    <a:pt x="56" y="121"/>
                  </a:lnTo>
                  <a:lnTo>
                    <a:pt x="49" y="110"/>
                  </a:lnTo>
                  <a:lnTo>
                    <a:pt x="42" y="95"/>
                  </a:lnTo>
                  <a:lnTo>
                    <a:pt x="38" y="79"/>
                  </a:lnTo>
                  <a:lnTo>
                    <a:pt x="70" y="78"/>
                  </a:lnTo>
                  <a:lnTo>
                    <a:pt x="94" y="77"/>
                  </a:lnTo>
                  <a:lnTo>
                    <a:pt x="113" y="77"/>
                  </a:lnTo>
                  <a:lnTo>
                    <a:pt x="128" y="77"/>
                  </a:lnTo>
                  <a:lnTo>
                    <a:pt x="139" y="77"/>
                  </a:lnTo>
                  <a:lnTo>
                    <a:pt x="147" y="77"/>
                  </a:lnTo>
                  <a:lnTo>
                    <a:pt x="151" y="76"/>
                  </a:lnTo>
                  <a:lnTo>
                    <a:pt x="155" y="74"/>
                  </a:lnTo>
                  <a:lnTo>
                    <a:pt x="159" y="65"/>
                  </a:lnTo>
                  <a:lnTo>
                    <a:pt x="164" y="56"/>
                  </a:lnTo>
                  <a:lnTo>
                    <a:pt x="169" y="47"/>
                  </a:lnTo>
                  <a:lnTo>
                    <a:pt x="173" y="36"/>
                  </a:lnTo>
                  <a:lnTo>
                    <a:pt x="178" y="27"/>
                  </a:lnTo>
                  <a:lnTo>
                    <a:pt x="182" y="18"/>
                  </a:lnTo>
                  <a:lnTo>
                    <a:pt x="187" y="9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43"/>
            <p:cNvSpPr>
              <a:spLocks/>
            </p:cNvSpPr>
            <p:nvPr/>
          </p:nvSpPr>
          <p:spPr bwMode="auto">
            <a:xfrm>
              <a:off x="957" y="3314"/>
              <a:ext cx="114" cy="106"/>
            </a:xfrm>
            <a:custGeom>
              <a:avLst/>
              <a:gdLst/>
              <a:ahLst/>
              <a:cxnLst>
                <a:cxn ang="0">
                  <a:pos x="199" y="16"/>
                </a:cxn>
                <a:cxn ang="0">
                  <a:pos x="216" y="37"/>
                </a:cxn>
                <a:cxn ang="0">
                  <a:pos x="220" y="42"/>
                </a:cxn>
                <a:cxn ang="0">
                  <a:pos x="208" y="49"/>
                </a:cxn>
                <a:cxn ang="0">
                  <a:pos x="200" y="55"/>
                </a:cxn>
                <a:cxn ang="0">
                  <a:pos x="192" y="62"/>
                </a:cxn>
                <a:cxn ang="0">
                  <a:pos x="188" y="76"/>
                </a:cxn>
                <a:cxn ang="0">
                  <a:pos x="200" y="104"/>
                </a:cxn>
                <a:cxn ang="0">
                  <a:pos x="201" y="138"/>
                </a:cxn>
                <a:cxn ang="0">
                  <a:pos x="177" y="134"/>
                </a:cxn>
                <a:cxn ang="0">
                  <a:pos x="154" y="126"/>
                </a:cxn>
                <a:cxn ang="0">
                  <a:pos x="131" y="118"/>
                </a:cxn>
                <a:cxn ang="0">
                  <a:pos x="104" y="124"/>
                </a:cxn>
                <a:cxn ang="0">
                  <a:pos x="89" y="151"/>
                </a:cxn>
                <a:cxn ang="0">
                  <a:pos x="83" y="179"/>
                </a:cxn>
                <a:cxn ang="0">
                  <a:pos x="71" y="203"/>
                </a:cxn>
                <a:cxn ang="0">
                  <a:pos x="47" y="182"/>
                </a:cxn>
                <a:cxn ang="0">
                  <a:pos x="25" y="142"/>
                </a:cxn>
                <a:cxn ang="0">
                  <a:pos x="8" y="123"/>
                </a:cxn>
                <a:cxn ang="0">
                  <a:pos x="0" y="115"/>
                </a:cxn>
                <a:cxn ang="0">
                  <a:pos x="5" y="111"/>
                </a:cxn>
                <a:cxn ang="0">
                  <a:pos x="20" y="106"/>
                </a:cxn>
                <a:cxn ang="0">
                  <a:pos x="38" y="99"/>
                </a:cxn>
                <a:cxn ang="0">
                  <a:pos x="53" y="93"/>
                </a:cxn>
                <a:cxn ang="0">
                  <a:pos x="70" y="95"/>
                </a:cxn>
                <a:cxn ang="0">
                  <a:pos x="85" y="96"/>
                </a:cxn>
                <a:cxn ang="0">
                  <a:pos x="95" y="92"/>
                </a:cxn>
                <a:cxn ang="0">
                  <a:pos x="108" y="79"/>
                </a:cxn>
                <a:cxn ang="0">
                  <a:pos x="127" y="63"/>
                </a:cxn>
                <a:cxn ang="0">
                  <a:pos x="148" y="47"/>
                </a:cxn>
                <a:cxn ang="0">
                  <a:pos x="167" y="28"/>
                </a:cxn>
                <a:cxn ang="0">
                  <a:pos x="186" y="9"/>
                </a:cxn>
              </a:cxnLst>
              <a:rect l="0" t="0" r="r" b="b"/>
              <a:pathLst>
                <a:path w="229" h="212">
                  <a:moveTo>
                    <a:pt x="198" y="0"/>
                  </a:moveTo>
                  <a:lnTo>
                    <a:pt x="199" y="16"/>
                  </a:lnTo>
                  <a:lnTo>
                    <a:pt x="206" y="28"/>
                  </a:lnTo>
                  <a:lnTo>
                    <a:pt x="216" y="37"/>
                  </a:lnTo>
                  <a:lnTo>
                    <a:pt x="229" y="38"/>
                  </a:lnTo>
                  <a:lnTo>
                    <a:pt x="220" y="42"/>
                  </a:lnTo>
                  <a:lnTo>
                    <a:pt x="214" y="47"/>
                  </a:lnTo>
                  <a:lnTo>
                    <a:pt x="208" y="49"/>
                  </a:lnTo>
                  <a:lnTo>
                    <a:pt x="203" y="53"/>
                  </a:lnTo>
                  <a:lnTo>
                    <a:pt x="200" y="55"/>
                  </a:lnTo>
                  <a:lnTo>
                    <a:pt x="197" y="58"/>
                  </a:lnTo>
                  <a:lnTo>
                    <a:pt x="192" y="62"/>
                  </a:lnTo>
                  <a:lnTo>
                    <a:pt x="187" y="66"/>
                  </a:lnTo>
                  <a:lnTo>
                    <a:pt x="188" y="76"/>
                  </a:lnTo>
                  <a:lnTo>
                    <a:pt x="192" y="86"/>
                  </a:lnTo>
                  <a:lnTo>
                    <a:pt x="200" y="104"/>
                  </a:lnTo>
                  <a:lnTo>
                    <a:pt x="214" y="138"/>
                  </a:lnTo>
                  <a:lnTo>
                    <a:pt x="201" y="138"/>
                  </a:lnTo>
                  <a:lnTo>
                    <a:pt x="190" y="137"/>
                  </a:lnTo>
                  <a:lnTo>
                    <a:pt x="177" y="134"/>
                  </a:lnTo>
                  <a:lnTo>
                    <a:pt x="165" y="131"/>
                  </a:lnTo>
                  <a:lnTo>
                    <a:pt x="154" y="126"/>
                  </a:lnTo>
                  <a:lnTo>
                    <a:pt x="142" y="122"/>
                  </a:lnTo>
                  <a:lnTo>
                    <a:pt x="131" y="118"/>
                  </a:lnTo>
                  <a:lnTo>
                    <a:pt x="119" y="114"/>
                  </a:lnTo>
                  <a:lnTo>
                    <a:pt x="104" y="124"/>
                  </a:lnTo>
                  <a:lnTo>
                    <a:pt x="95" y="137"/>
                  </a:lnTo>
                  <a:lnTo>
                    <a:pt x="89" y="151"/>
                  </a:lnTo>
                  <a:lnTo>
                    <a:pt x="86" y="165"/>
                  </a:lnTo>
                  <a:lnTo>
                    <a:pt x="83" y="179"/>
                  </a:lnTo>
                  <a:lnTo>
                    <a:pt x="78" y="193"/>
                  </a:lnTo>
                  <a:lnTo>
                    <a:pt x="71" y="203"/>
                  </a:lnTo>
                  <a:lnTo>
                    <a:pt x="59" y="212"/>
                  </a:lnTo>
                  <a:lnTo>
                    <a:pt x="47" y="182"/>
                  </a:lnTo>
                  <a:lnTo>
                    <a:pt x="35" y="159"/>
                  </a:lnTo>
                  <a:lnTo>
                    <a:pt x="25" y="142"/>
                  </a:lnTo>
                  <a:lnTo>
                    <a:pt x="16" y="131"/>
                  </a:lnTo>
                  <a:lnTo>
                    <a:pt x="8" y="123"/>
                  </a:lnTo>
                  <a:lnTo>
                    <a:pt x="3" y="118"/>
                  </a:lnTo>
                  <a:lnTo>
                    <a:pt x="0" y="115"/>
                  </a:lnTo>
                  <a:lnTo>
                    <a:pt x="0" y="113"/>
                  </a:lnTo>
                  <a:lnTo>
                    <a:pt x="5" y="111"/>
                  </a:lnTo>
                  <a:lnTo>
                    <a:pt x="12" y="109"/>
                  </a:lnTo>
                  <a:lnTo>
                    <a:pt x="20" y="106"/>
                  </a:lnTo>
                  <a:lnTo>
                    <a:pt x="28" y="102"/>
                  </a:lnTo>
                  <a:lnTo>
                    <a:pt x="38" y="99"/>
                  </a:lnTo>
                  <a:lnTo>
                    <a:pt x="46" y="95"/>
                  </a:lnTo>
                  <a:lnTo>
                    <a:pt x="53" y="93"/>
                  </a:lnTo>
                  <a:lnTo>
                    <a:pt x="58" y="92"/>
                  </a:lnTo>
                  <a:lnTo>
                    <a:pt x="70" y="95"/>
                  </a:lnTo>
                  <a:lnTo>
                    <a:pt x="78" y="96"/>
                  </a:lnTo>
                  <a:lnTo>
                    <a:pt x="85" y="96"/>
                  </a:lnTo>
                  <a:lnTo>
                    <a:pt x="91" y="95"/>
                  </a:lnTo>
                  <a:lnTo>
                    <a:pt x="95" y="92"/>
                  </a:lnTo>
                  <a:lnTo>
                    <a:pt x="101" y="86"/>
                  </a:lnTo>
                  <a:lnTo>
                    <a:pt x="108" y="79"/>
                  </a:lnTo>
                  <a:lnTo>
                    <a:pt x="116" y="69"/>
                  </a:lnTo>
                  <a:lnTo>
                    <a:pt x="127" y="63"/>
                  </a:lnTo>
                  <a:lnTo>
                    <a:pt x="138" y="56"/>
                  </a:lnTo>
                  <a:lnTo>
                    <a:pt x="148" y="47"/>
                  </a:lnTo>
                  <a:lnTo>
                    <a:pt x="157" y="38"/>
                  </a:lnTo>
                  <a:lnTo>
                    <a:pt x="167" y="28"/>
                  </a:lnTo>
                  <a:lnTo>
                    <a:pt x="176" y="19"/>
                  </a:lnTo>
                  <a:lnTo>
                    <a:pt x="186" y="9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44"/>
            <p:cNvSpPr>
              <a:spLocks/>
            </p:cNvSpPr>
            <p:nvPr/>
          </p:nvSpPr>
          <p:spPr bwMode="auto">
            <a:xfrm>
              <a:off x="1098" y="3343"/>
              <a:ext cx="92" cy="83"/>
            </a:xfrm>
            <a:custGeom>
              <a:avLst/>
              <a:gdLst/>
              <a:ahLst/>
              <a:cxnLst>
                <a:cxn ang="0">
                  <a:pos x="98" y="2"/>
                </a:cxn>
                <a:cxn ang="0">
                  <a:pos x="82" y="2"/>
                </a:cxn>
                <a:cxn ang="0">
                  <a:pos x="65" y="5"/>
                </a:cxn>
                <a:cxn ang="0">
                  <a:pos x="50" y="11"/>
                </a:cxn>
                <a:cxn ang="0">
                  <a:pos x="37" y="21"/>
                </a:cxn>
                <a:cxn ang="0">
                  <a:pos x="25" y="37"/>
                </a:cxn>
                <a:cxn ang="0">
                  <a:pos x="15" y="60"/>
                </a:cxn>
                <a:cxn ang="0">
                  <a:pos x="6" y="91"/>
                </a:cxn>
                <a:cxn ang="0">
                  <a:pos x="0" y="132"/>
                </a:cxn>
                <a:cxn ang="0">
                  <a:pos x="18" y="129"/>
                </a:cxn>
                <a:cxn ang="0">
                  <a:pos x="34" y="129"/>
                </a:cxn>
                <a:cxn ang="0">
                  <a:pos x="49" y="132"/>
                </a:cxn>
                <a:cxn ang="0">
                  <a:pos x="64" y="135"/>
                </a:cxn>
                <a:cxn ang="0">
                  <a:pos x="77" y="140"/>
                </a:cxn>
                <a:cxn ang="0">
                  <a:pos x="88" y="147"/>
                </a:cxn>
                <a:cxn ang="0">
                  <a:pos x="99" y="156"/>
                </a:cxn>
                <a:cxn ang="0">
                  <a:pos x="108" y="166"/>
                </a:cxn>
                <a:cxn ang="0">
                  <a:pos x="123" y="158"/>
                </a:cxn>
                <a:cxn ang="0">
                  <a:pos x="137" y="149"/>
                </a:cxn>
                <a:cxn ang="0">
                  <a:pos x="149" y="139"/>
                </a:cxn>
                <a:cxn ang="0">
                  <a:pos x="161" y="126"/>
                </a:cxn>
                <a:cxn ang="0">
                  <a:pos x="170" y="111"/>
                </a:cxn>
                <a:cxn ang="0">
                  <a:pos x="177" y="95"/>
                </a:cxn>
                <a:cxn ang="0">
                  <a:pos x="182" y="74"/>
                </a:cxn>
                <a:cxn ang="0">
                  <a:pos x="184" y="51"/>
                </a:cxn>
                <a:cxn ang="0">
                  <a:pos x="179" y="40"/>
                </a:cxn>
                <a:cxn ang="0">
                  <a:pos x="174" y="29"/>
                </a:cxn>
                <a:cxn ang="0">
                  <a:pos x="167" y="20"/>
                </a:cxn>
                <a:cxn ang="0">
                  <a:pos x="158" y="12"/>
                </a:cxn>
                <a:cxn ang="0">
                  <a:pos x="147" y="5"/>
                </a:cxn>
                <a:cxn ang="0">
                  <a:pos x="133" y="2"/>
                </a:cxn>
                <a:cxn ang="0">
                  <a:pos x="117" y="0"/>
                </a:cxn>
                <a:cxn ang="0">
                  <a:pos x="98" y="2"/>
                </a:cxn>
              </a:cxnLst>
              <a:rect l="0" t="0" r="r" b="b"/>
              <a:pathLst>
                <a:path w="184" h="166">
                  <a:moveTo>
                    <a:pt x="98" y="2"/>
                  </a:moveTo>
                  <a:lnTo>
                    <a:pt x="82" y="2"/>
                  </a:lnTo>
                  <a:lnTo>
                    <a:pt x="65" y="5"/>
                  </a:lnTo>
                  <a:lnTo>
                    <a:pt x="50" y="11"/>
                  </a:lnTo>
                  <a:lnTo>
                    <a:pt x="37" y="21"/>
                  </a:lnTo>
                  <a:lnTo>
                    <a:pt x="25" y="37"/>
                  </a:lnTo>
                  <a:lnTo>
                    <a:pt x="15" y="60"/>
                  </a:lnTo>
                  <a:lnTo>
                    <a:pt x="6" y="91"/>
                  </a:lnTo>
                  <a:lnTo>
                    <a:pt x="0" y="132"/>
                  </a:lnTo>
                  <a:lnTo>
                    <a:pt x="18" y="129"/>
                  </a:lnTo>
                  <a:lnTo>
                    <a:pt x="34" y="129"/>
                  </a:lnTo>
                  <a:lnTo>
                    <a:pt x="49" y="132"/>
                  </a:lnTo>
                  <a:lnTo>
                    <a:pt x="64" y="135"/>
                  </a:lnTo>
                  <a:lnTo>
                    <a:pt x="77" y="140"/>
                  </a:lnTo>
                  <a:lnTo>
                    <a:pt x="88" y="147"/>
                  </a:lnTo>
                  <a:lnTo>
                    <a:pt x="99" y="156"/>
                  </a:lnTo>
                  <a:lnTo>
                    <a:pt x="108" y="166"/>
                  </a:lnTo>
                  <a:lnTo>
                    <a:pt x="123" y="158"/>
                  </a:lnTo>
                  <a:lnTo>
                    <a:pt x="137" y="149"/>
                  </a:lnTo>
                  <a:lnTo>
                    <a:pt x="149" y="139"/>
                  </a:lnTo>
                  <a:lnTo>
                    <a:pt x="161" y="126"/>
                  </a:lnTo>
                  <a:lnTo>
                    <a:pt x="170" y="111"/>
                  </a:lnTo>
                  <a:lnTo>
                    <a:pt x="177" y="95"/>
                  </a:lnTo>
                  <a:lnTo>
                    <a:pt x="182" y="74"/>
                  </a:lnTo>
                  <a:lnTo>
                    <a:pt x="184" y="51"/>
                  </a:lnTo>
                  <a:lnTo>
                    <a:pt x="179" y="40"/>
                  </a:lnTo>
                  <a:lnTo>
                    <a:pt x="174" y="29"/>
                  </a:lnTo>
                  <a:lnTo>
                    <a:pt x="167" y="20"/>
                  </a:lnTo>
                  <a:lnTo>
                    <a:pt x="158" y="12"/>
                  </a:lnTo>
                  <a:lnTo>
                    <a:pt x="147" y="5"/>
                  </a:lnTo>
                  <a:lnTo>
                    <a:pt x="133" y="2"/>
                  </a:lnTo>
                  <a:lnTo>
                    <a:pt x="117" y="0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FF93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bitha" pitchFamily="2" charset="0"/>
              </a:rPr>
              <a:t>INCOMPLETE DOMINANCE</a:t>
            </a:r>
            <a:endParaRPr kumimoji="0"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295400" y="1447800"/>
            <a:ext cx="7010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000" b="1">
                <a:latin typeface="Arial" charset="0"/>
              </a:rPr>
              <a:t>A long tailed cat has a genotype of LL.  A Manx cat with no tail has genotype NN.  A short-tailed cat has genotype LN.  A female Manx cat mates with a male short-tailed cat.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23565" name="Clip" r:id="rId3" imgW="2478240" imgH="4461120" progId="MS_ClipArt_Gallery.2">
              <p:embed/>
            </p:oleObj>
          </a:graphicData>
        </a:graphic>
      </p:graphicFrame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209800" y="5410200"/>
            <a:ext cx="990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/>
              <a:t>G:</a:t>
            </a:r>
          </a:p>
          <a:p>
            <a:pPr>
              <a:spcBef>
                <a:spcPct val="50000"/>
              </a:spcBef>
            </a:pPr>
            <a:r>
              <a:rPr kumimoji="0" lang="en-US" b="1"/>
              <a:t>P: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Freeform 9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Freeform 10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162800" y="68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7315200" y="39624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0" lang="en-US" sz="3200" b="1"/>
              <a:t>LL</a:t>
            </a:r>
          </a:p>
          <a:p>
            <a:pPr algn="ctr"/>
            <a:r>
              <a:rPr kumimoji="0" lang="en-US" sz="3200" b="1"/>
              <a:t>NN</a:t>
            </a:r>
          </a:p>
          <a:p>
            <a:pPr algn="ctr"/>
            <a:r>
              <a:rPr kumimoji="0" lang="en-US" sz="3200" b="1"/>
              <a:t>LN</a:t>
            </a:r>
            <a:endParaRPr kumimoji="0" lang="en-US">
              <a:solidFill>
                <a:schemeClr val="tx2"/>
              </a:solidFill>
            </a:endParaRPr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 flipV="1">
          <a:off x="7696200" y="3200400"/>
          <a:ext cx="411163" cy="739775"/>
        </p:xfrm>
        <a:graphic>
          <a:graphicData uri="http://schemas.openxmlformats.org/presentationml/2006/ole">
            <p:oleObj spid="_x0000_s24589" name="Clip" r:id="rId3" imgW="2478240" imgH="4461120" progId="MS_ClipArt_Gallery.2">
              <p:embed/>
            </p:oleObj>
          </a:graphicData>
        </a:graphic>
      </p:graphicFrame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838200" y="57150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Could any of their kittens have long tails?</a:t>
            </a:r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58000" y="1219200"/>
            <a:ext cx="17526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LL=long</a:t>
            </a:r>
          </a:p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NN=no</a:t>
            </a:r>
          </a:p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LN=short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0" y="685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N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429000" y="762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N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676400" y="3810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N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1752600" y="2133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L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0480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LN</a:t>
            </a:r>
            <a:endParaRPr kumimoji="0" lang="en-US" sz="3600" b="1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1242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NN</a:t>
            </a:r>
            <a:endParaRPr kumimoji="0" lang="en-US" sz="3600" b="1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48768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LN</a:t>
            </a:r>
            <a:endParaRPr kumimoji="0" lang="en-US" sz="3600" b="1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NN</a:t>
            </a:r>
            <a:endParaRPr kumimoji="0" lang="en-US" sz="3600" b="1"/>
          </a:p>
        </p:txBody>
      </p:sp>
    </p:spTree>
  </p:cSld>
  <p:clrMapOvr>
    <a:masterClrMapping/>
  </p:clrMapOvr>
  <p:transition spd="med"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362200" y="685800"/>
          <a:ext cx="5105400" cy="5410200"/>
        </p:xfrm>
        <a:graphic>
          <a:graphicData uri="http://schemas.openxmlformats.org/presentationml/2006/ole">
            <p:oleObj spid="_x0000_s25603" name="Clip" r:id="rId5" imgW="1269000" imgH="1649520" progId="MS_ClipArt_Gallery.2">
              <p:embed/>
            </p:oleObj>
          </a:graphicData>
        </a:graphic>
      </p:graphicFrame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828800" y="1447800"/>
            <a:ext cx="6019800" cy="371475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NO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WAY!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>
          <a:xfrm>
            <a:off x="1066800" y="1143000"/>
            <a:ext cx="7772400" cy="4114800"/>
          </a:xfrm>
          <a:noFill/>
          <a:ln/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</a:pPr>
            <a:r>
              <a:rPr lang="en-US" sz="4800" b="1"/>
              <a:t>	Gray fur is dominant in mice over white.  A purebred gray mouse is crossed with a hybrid female.  What color fur may their offspring have? </a:t>
            </a:r>
          </a:p>
        </p:txBody>
      </p:sp>
      <p:grpSp>
        <p:nvGrpSpPr>
          <p:cNvPr id="5156" name="Group 36"/>
          <p:cNvGrpSpPr>
            <a:grpSpLocks/>
          </p:cNvGrpSpPr>
          <p:nvPr/>
        </p:nvGrpSpPr>
        <p:grpSpPr bwMode="auto">
          <a:xfrm flipH="1">
            <a:off x="7010400" y="4724400"/>
            <a:ext cx="1112838" cy="1817688"/>
            <a:chOff x="4416" y="2688"/>
            <a:chExt cx="701" cy="1145"/>
          </a:xfrm>
        </p:grpSpPr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4447" y="2713"/>
              <a:ext cx="670" cy="1103"/>
            </a:xfrm>
            <a:custGeom>
              <a:avLst/>
              <a:gdLst/>
              <a:ahLst/>
              <a:cxnLst>
                <a:cxn ang="0">
                  <a:pos x="535" y="200"/>
                </a:cxn>
                <a:cxn ang="0">
                  <a:pos x="520" y="41"/>
                </a:cxn>
                <a:cxn ang="0">
                  <a:pos x="677" y="59"/>
                </a:cxn>
                <a:cxn ang="0">
                  <a:pos x="939" y="0"/>
                </a:cxn>
                <a:cxn ang="0">
                  <a:pos x="1271" y="49"/>
                </a:cxn>
                <a:cxn ang="0">
                  <a:pos x="1341" y="58"/>
                </a:cxn>
                <a:cxn ang="0">
                  <a:pos x="1288" y="135"/>
                </a:cxn>
                <a:cxn ang="0">
                  <a:pos x="1218" y="218"/>
                </a:cxn>
                <a:cxn ang="0">
                  <a:pos x="1023" y="358"/>
                </a:cxn>
                <a:cxn ang="0">
                  <a:pos x="1090" y="327"/>
                </a:cxn>
                <a:cxn ang="0">
                  <a:pos x="1121" y="319"/>
                </a:cxn>
                <a:cxn ang="0">
                  <a:pos x="1113" y="380"/>
                </a:cxn>
                <a:cxn ang="0">
                  <a:pos x="873" y="578"/>
                </a:cxn>
                <a:cxn ang="0">
                  <a:pos x="881" y="717"/>
                </a:cxn>
                <a:cxn ang="0">
                  <a:pos x="1128" y="778"/>
                </a:cxn>
                <a:cxn ang="0">
                  <a:pos x="1006" y="799"/>
                </a:cxn>
                <a:cxn ang="0">
                  <a:pos x="993" y="827"/>
                </a:cxn>
                <a:cxn ang="0">
                  <a:pos x="1085" y="860"/>
                </a:cxn>
                <a:cxn ang="0">
                  <a:pos x="1174" y="966"/>
                </a:cxn>
                <a:cxn ang="0">
                  <a:pos x="1026" y="908"/>
                </a:cxn>
                <a:cxn ang="0">
                  <a:pos x="777" y="952"/>
                </a:cxn>
                <a:cxn ang="0">
                  <a:pos x="694" y="1211"/>
                </a:cxn>
                <a:cxn ang="0">
                  <a:pos x="654" y="1560"/>
                </a:cxn>
                <a:cxn ang="0">
                  <a:pos x="906" y="1647"/>
                </a:cxn>
                <a:cxn ang="0">
                  <a:pos x="624" y="1621"/>
                </a:cxn>
                <a:cxn ang="0">
                  <a:pos x="694" y="1648"/>
                </a:cxn>
                <a:cxn ang="0">
                  <a:pos x="825" y="1669"/>
                </a:cxn>
                <a:cxn ang="0">
                  <a:pos x="920" y="1739"/>
                </a:cxn>
                <a:cxn ang="0">
                  <a:pos x="419" y="1681"/>
                </a:cxn>
                <a:cxn ang="0">
                  <a:pos x="170" y="1800"/>
                </a:cxn>
                <a:cxn ang="0">
                  <a:pos x="619" y="2064"/>
                </a:cxn>
                <a:cxn ang="0">
                  <a:pos x="1156" y="1885"/>
                </a:cxn>
                <a:cxn ang="0">
                  <a:pos x="1006" y="1510"/>
                </a:cxn>
                <a:cxn ang="0">
                  <a:pos x="767" y="1434"/>
                </a:cxn>
                <a:cxn ang="0">
                  <a:pos x="787" y="1400"/>
                </a:cxn>
                <a:cxn ang="0">
                  <a:pos x="1217" y="1537"/>
                </a:cxn>
                <a:cxn ang="0">
                  <a:pos x="1241" y="1991"/>
                </a:cxn>
                <a:cxn ang="0">
                  <a:pos x="640" y="2207"/>
                </a:cxn>
                <a:cxn ang="0">
                  <a:pos x="94" y="1993"/>
                </a:cxn>
                <a:cxn ang="0">
                  <a:pos x="54" y="1701"/>
                </a:cxn>
                <a:cxn ang="0">
                  <a:pos x="186" y="1528"/>
                </a:cxn>
                <a:cxn ang="0">
                  <a:pos x="92" y="982"/>
                </a:cxn>
                <a:cxn ang="0">
                  <a:pos x="386" y="534"/>
                </a:cxn>
              </a:cxnLst>
              <a:rect l="0" t="0" r="r" b="b"/>
              <a:pathLst>
                <a:path w="1341" h="2207">
                  <a:moveTo>
                    <a:pt x="497" y="360"/>
                  </a:moveTo>
                  <a:lnTo>
                    <a:pt x="535" y="200"/>
                  </a:lnTo>
                  <a:lnTo>
                    <a:pt x="496" y="137"/>
                  </a:lnTo>
                  <a:lnTo>
                    <a:pt x="520" y="41"/>
                  </a:lnTo>
                  <a:lnTo>
                    <a:pt x="600" y="21"/>
                  </a:lnTo>
                  <a:lnTo>
                    <a:pt x="677" y="59"/>
                  </a:lnTo>
                  <a:lnTo>
                    <a:pt x="775" y="25"/>
                  </a:lnTo>
                  <a:lnTo>
                    <a:pt x="939" y="0"/>
                  </a:lnTo>
                  <a:lnTo>
                    <a:pt x="1151" y="44"/>
                  </a:lnTo>
                  <a:lnTo>
                    <a:pt x="1271" y="49"/>
                  </a:lnTo>
                  <a:lnTo>
                    <a:pt x="1286" y="41"/>
                  </a:lnTo>
                  <a:lnTo>
                    <a:pt x="1341" y="58"/>
                  </a:lnTo>
                  <a:lnTo>
                    <a:pt x="1324" y="126"/>
                  </a:lnTo>
                  <a:lnTo>
                    <a:pt x="1288" y="135"/>
                  </a:lnTo>
                  <a:lnTo>
                    <a:pt x="1240" y="173"/>
                  </a:lnTo>
                  <a:lnTo>
                    <a:pt x="1218" y="218"/>
                  </a:lnTo>
                  <a:lnTo>
                    <a:pt x="1028" y="332"/>
                  </a:lnTo>
                  <a:lnTo>
                    <a:pt x="1023" y="358"/>
                  </a:lnTo>
                  <a:lnTo>
                    <a:pt x="1053" y="337"/>
                  </a:lnTo>
                  <a:lnTo>
                    <a:pt x="1090" y="327"/>
                  </a:lnTo>
                  <a:lnTo>
                    <a:pt x="1114" y="289"/>
                  </a:lnTo>
                  <a:lnTo>
                    <a:pt x="1121" y="319"/>
                  </a:lnTo>
                  <a:lnTo>
                    <a:pt x="1140" y="320"/>
                  </a:lnTo>
                  <a:lnTo>
                    <a:pt x="1113" y="380"/>
                  </a:lnTo>
                  <a:lnTo>
                    <a:pt x="957" y="472"/>
                  </a:lnTo>
                  <a:lnTo>
                    <a:pt x="873" y="578"/>
                  </a:lnTo>
                  <a:lnTo>
                    <a:pt x="840" y="680"/>
                  </a:lnTo>
                  <a:lnTo>
                    <a:pt x="881" y="717"/>
                  </a:lnTo>
                  <a:lnTo>
                    <a:pt x="1000" y="716"/>
                  </a:lnTo>
                  <a:lnTo>
                    <a:pt x="1128" y="778"/>
                  </a:lnTo>
                  <a:lnTo>
                    <a:pt x="1175" y="836"/>
                  </a:lnTo>
                  <a:lnTo>
                    <a:pt x="1006" y="799"/>
                  </a:lnTo>
                  <a:lnTo>
                    <a:pt x="955" y="808"/>
                  </a:lnTo>
                  <a:lnTo>
                    <a:pt x="993" y="827"/>
                  </a:lnTo>
                  <a:lnTo>
                    <a:pt x="1066" y="838"/>
                  </a:lnTo>
                  <a:lnTo>
                    <a:pt x="1085" y="860"/>
                  </a:lnTo>
                  <a:lnTo>
                    <a:pt x="1134" y="880"/>
                  </a:lnTo>
                  <a:lnTo>
                    <a:pt x="1174" y="966"/>
                  </a:lnTo>
                  <a:lnTo>
                    <a:pt x="1153" y="974"/>
                  </a:lnTo>
                  <a:lnTo>
                    <a:pt x="1026" y="908"/>
                  </a:lnTo>
                  <a:lnTo>
                    <a:pt x="904" y="900"/>
                  </a:lnTo>
                  <a:lnTo>
                    <a:pt x="777" y="952"/>
                  </a:lnTo>
                  <a:lnTo>
                    <a:pt x="704" y="1049"/>
                  </a:lnTo>
                  <a:lnTo>
                    <a:pt x="694" y="1211"/>
                  </a:lnTo>
                  <a:lnTo>
                    <a:pt x="749" y="1401"/>
                  </a:lnTo>
                  <a:lnTo>
                    <a:pt x="654" y="1560"/>
                  </a:lnTo>
                  <a:lnTo>
                    <a:pt x="831" y="1575"/>
                  </a:lnTo>
                  <a:lnTo>
                    <a:pt x="906" y="1647"/>
                  </a:lnTo>
                  <a:lnTo>
                    <a:pt x="759" y="1634"/>
                  </a:lnTo>
                  <a:lnTo>
                    <a:pt x="624" y="1621"/>
                  </a:lnTo>
                  <a:lnTo>
                    <a:pt x="616" y="1635"/>
                  </a:lnTo>
                  <a:lnTo>
                    <a:pt x="694" y="1648"/>
                  </a:lnTo>
                  <a:lnTo>
                    <a:pt x="793" y="1653"/>
                  </a:lnTo>
                  <a:lnTo>
                    <a:pt x="825" y="1669"/>
                  </a:lnTo>
                  <a:lnTo>
                    <a:pt x="848" y="1664"/>
                  </a:lnTo>
                  <a:lnTo>
                    <a:pt x="920" y="1739"/>
                  </a:lnTo>
                  <a:lnTo>
                    <a:pt x="445" y="1732"/>
                  </a:lnTo>
                  <a:lnTo>
                    <a:pt x="419" y="1681"/>
                  </a:lnTo>
                  <a:lnTo>
                    <a:pt x="317" y="1684"/>
                  </a:lnTo>
                  <a:lnTo>
                    <a:pt x="170" y="1800"/>
                  </a:lnTo>
                  <a:lnTo>
                    <a:pt x="233" y="1915"/>
                  </a:lnTo>
                  <a:lnTo>
                    <a:pt x="619" y="2064"/>
                  </a:lnTo>
                  <a:lnTo>
                    <a:pt x="974" y="2029"/>
                  </a:lnTo>
                  <a:lnTo>
                    <a:pt x="1156" y="1885"/>
                  </a:lnTo>
                  <a:lnTo>
                    <a:pt x="1178" y="1702"/>
                  </a:lnTo>
                  <a:lnTo>
                    <a:pt x="1006" y="1510"/>
                  </a:lnTo>
                  <a:lnTo>
                    <a:pt x="818" y="1446"/>
                  </a:lnTo>
                  <a:lnTo>
                    <a:pt x="767" y="1434"/>
                  </a:lnTo>
                  <a:lnTo>
                    <a:pt x="765" y="1411"/>
                  </a:lnTo>
                  <a:lnTo>
                    <a:pt x="787" y="1400"/>
                  </a:lnTo>
                  <a:lnTo>
                    <a:pt x="1005" y="1424"/>
                  </a:lnTo>
                  <a:lnTo>
                    <a:pt x="1217" y="1537"/>
                  </a:lnTo>
                  <a:lnTo>
                    <a:pt x="1311" y="1724"/>
                  </a:lnTo>
                  <a:lnTo>
                    <a:pt x="1241" y="1991"/>
                  </a:lnTo>
                  <a:lnTo>
                    <a:pt x="984" y="2171"/>
                  </a:lnTo>
                  <a:lnTo>
                    <a:pt x="640" y="2207"/>
                  </a:lnTo>
                  <a:lnTo>
                    <a:pt x="317" y="2118"/>
                  </a:lnTo>
                  <a:lnTo>
                    <a:pt x="94" y="1993"/>
                  </a:lnTo>
                  <a:lnTo>
                    <a:pt x="0" y="1848"/>
                  </a:lnTo>
                  <a:lnTo>
                    <a:pt x="54" y="1701"/>
                  </a:lnTo>
                  <a:lnTo>
                    <a:pt x="180" y="1612"/>
                  </a:lnTo>
                  <a:lnTo>
                    <a:pt x="186" y="1528"/>
                  </a:lnTo>
                  <a:lnTo>
                    <a:pt x="109" y="1313"/>
                  </a:lnTo>
                  <a:lnTo>
                    <a:pt x="92" y="982"/>
                  </a:lnTo>
                  <a:lnTo>
                    <a:pt x="218" y="669"/>
                  </a:lnTo>
                  <a:lnTo>
                    <a:pt x="386" y="534"/>
                  </a:lnTo>
                  <a:lnTo>
                    <a:pt x="497" y="3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4503" y="2724"/>
              <a:ext cx="574" cy="850"/>
            </a:xfrm>
            <a:custGeom>
              <a:avLst/>
              <a:gdLst/>
              <a:ahLst/>
              <a:cxnLst>
                <a:cxn ang="0">
                  <a:pos x="406" y="345"/>
                </a:cxn>
                <a:cxn ang="0">
                  <a:pos x="552" y="174"/>
                </a:cxn>
                <a:cxn ang="0">
                  <a:pos x="580" y="178"/>
                </a:cxn>
                <a:cxn ang="0">
                  <a:pos x="440" y="165"/>
                </a:cxn>
                <a:cxn ang="0">
                  <a:pos x="420" y="32"/>
                </a:cxn>
                <a:cxn ang="0">
                  <a:pos x="542" y="44"/>
                </a:cxn>
                <a:cxn ang="0">
                  <a:pos x="608" y="147"/>
                </a:cxn>
                <a:cxn ang="0">
                  <a:pos x="574" y="110"/>
                </a:cxn>
                <a:cxn ang="0">
                  <a:pos x="669" y="22"/>
                </a:cxn>
                <a:cxn ang="0">
                  <a:pos x="1044" y="50"/>
                </a:cxn>
                <a:cxn ang="0">
                  <a:pos x="1097" y="66"/>
                </a:cxn>
                <a:cxn ang="0">
                  <a:pos x="1148" y="113"/>
                </a:cxn>
                <a:cxn ang="0">
                  <a:pos x="1085" y="196"/>
                </a:cxn>
                <a:cxn ang="0">
                  <a:pos x="890" y="364"/>
                </a:cxn>
                <a:cxn ang="0">
                  <a:pos x="1001" y="311"/>
                </a:cxn>
                <a:cxn ang="0">
                  <a:pos x="830" y="440"/>
                </a:cxn>
                <a:cxn ang="0">
                  <a:pos x="706" y="671"/>
                </a:cxn>
                <a:cxn ang="0">
                  <a:pos x="803" y="788"/>
                </a:cxn>
                <a:cxn ang="0">
                  <a:pos x="933" y="829"/>
                </a:cxn>
                <a:cxn ang="0">
                  <a:pos x="1034" y="929"/>
                </a:cxn>
                <a:cxn ang="0">
                  <a:pos x="797" y="856"/>
                </a:cxn>
                <a:cxn ang="0">
                  <a:pos x="569" y="1044"/>
                </a:cxn>
                <a:cxn ang="0">
                  <a:pos x="616" y="1380"/>
                </a:cxn>
                <a:cxn ang="0">
                  <a:pos x="474" y="1623"/>
                </a:cxn>
                <a:cxn ang="0">
                  <a:pos x="664" y="1648"/>
                </a:cxn>
                <a:cxn ang="0">
                  <a:pos x="730" y="1667"/>
                </a:cxn>
                <a:cxn ang="0">
                  <a:pos x="348" y="1691"/>
                </a:cxn>
                <a:cxn ang="0">
                  <a:pos x="360" y="1597"/>
                </a:cxn>
                <a:cxn ang="0">
                  <a:pos x="305" y="1643"/>
                </a:cxn>
                <a:cxn ang="0">
                  <a:pos x="228" y="1599"/>
                </a:cxn>
                <a:cxn ang="0">
                  <a:pos x="169" y="1565"/>
                </a:cxn>
                <a:cxn ang="0">
                  <a:pos x="116" y="1543"/>
                </a:cxn>
                <a:cxn ang="0">
                  <a:pos x="93" y="1517"/>
                </a:cxn>
                <a:cxn ang="0">
                  <a:pos x="0" y="953"/>
                </a:cxn>
                <a:cxn ang="0">
                  <a:pos x="284" y="527"/>
                </a:cxn>
              </a:cxnLst>
              <a:rect l="0" t="0" r="r" b="b"/>
              <a:pathLst>
                <a:path w="1148" h="1701">
                  <a:moveTo>
                    <a:pt x="284" y="527"/>
                  </a:moveTo>
                  <a:lnTo>
                    <a:pt x="406" y="345"/>
                  </a:lnTo>
                  <a:lnTo>
                    <a:pt x="432" y="185"/>
                  </a:lnTo>
                  <a:lnTo>
                    <a:pt x="552" y="174"/>
                  </a:lnTo>
                  <a:lnTo>
                    <a:pt x="574" y="194"/>
                  </a:lnTo>
                  <a:lnTo>
                    <a:pt x="580" y="178"/>
                  </a:lnTo>
                  <a:lnTo>
                    <a:pt x="544" y="152"/>
                  </a:lnTo>
                  <a:lnTo>
                    <a:pt x="440" y="165"/>
                  </a:lnTo>
                  <a:lnTo>
                    <a:pt x="406" y="114"/>
                  </a:lnTo>
                  <a:lnTo>
                    <a:pt x="420" y="32"/>
                  </a:lnTo>
                  <a:lnTo>
                    <a:pt x="483" y="12"/>
                  </a:lnTo>
                  <a:lnTo>
                    <a:pt x="542" y="44"/>
                  </a:lnTo>
                  <a:lnTo>
                    <a:pt x="561" y="124"/>
                  </a:lnTo>
                  <a:lnTo>
                    <a:pt x="608" y="147"/>
                  </a:lnTo>
                  <a:lnTo>
                    <a:pt x="619" y="131"/>
                  </a:lnTo>
                  <a:lnTo>
                    <a:pt x="574" y="110"/>
                  </a:lnTo>
                  <a:lnTo>
                    <a:pt x="566" y="60"/>
                  </a:lnTo>
                  <a:lnTo>
                    <a:pt x="669" y="22"/>
                  </a:lnTo>
                  <a:lnTo>
                    <a:pt x="832" y="0"/>
                  </a:lnTo>
                  <a:lnTo>
                    <a:pt x="1044" y="50"/>
                  </a:lnTo>
                  <a:lnTo>
                    <a:pt x="1125" y="49"/>
                  </a:lnTo>
                  <a:lnTo>
                    <a:pt x="1097" y="66"/>
                  </a:lnTo>
                  <a:lnTo>
                    <a:pt x="1107" y="113"/>
                  </a:lnTo>
                  <a:lnTo>
                    <a:pt x="1148" y="113"/>
                  </a:lnTo>
                  <a:lnTo>
                    <a:pt x="1113" y="146"/>
                  </a:lnTo>
                  <a:lnTo>
                    <a:pt x="1085" y="196"/>
                  </a:lnTo>
                  <a:lnTo>
                    <a:pt x="901" y="290"/>
                  </a:lnTo>
                  <a:lnTo>
                    <a:pt x="890" y="364"/>
                  </a:lnTo>
                  <a:lnTo>
                    <a:pt x="951" y="328"/>
                  </a:lnTo>
                  <a:lnTo>
                    <a:pt x="1001" y="311"/>
                  </a:lnTo>
                  <a:lnTo>
                    <a:pt x="989" y="352"/>
                  </a:lnTo>
                  <a:lnTo>
                    <a:pt x="830" y="440"/>
                  </a:lnTo>
                  <a:lnTo>
                    <a:pt x="754" y="541"/>
                  </a:lnTo>
                  <a:lnTo>
                    <a:pt x="706" y="671"/>
                  </a:lnTo>
                  <a:lnTo>
                    <a:pt x="724" y="747"/>
                  </a:lnTo>
                  <a:lnTo>
                    <a:pt x="803" y="788"/>
                  </a:lnTo>
                  <a:lnTo>
                    <a:pt x="854" y="807"/>
                  </a:lnTo>
                  <a:lnTo>
                    <a:pt x="933" y="829"/>
                  </a:lnTo>
                  <a:lnTo>
                    <a:pt x="996" y="867"/>
                  </a:lnTo>
                  <a:lnTo>
                    <a:pt x="1034" y="929"/>
                  </a:lnTo>
                  <a:lnTo>
                    <a:pt x="916" y="867"/>
                  </a:lnTo>
                  <a:lnTo>
                    <a:pt x="797" y="856"/>
                  </a:lnTo>
                  <a:lnTo>
                    <a:pt x="653" y="908"/>
                  </a:lnTo>
                  <a:lnTo>
                    <a:pt x="569" y="1044"/>
                  </a:lnTo>
                  <a:lnTo>
                    <a:pt x="561" y="1195"/>
                  </a:lnTo>
                  <a:lnTo>
                    <a:pt x="616" y="1380"/>
                  </a:lnTo>
                  <a:lnTo>
                    <a:pt x="510" y="1555"/>
                  </a:lnTo>
                  <a:lnTo>
                    <a:pt x="474" y="1623"/>
                  </a:lnTo>
                  <a:lnTo>
                    <a:pt x="558" y="1638"/>
                  </a:lnTo>
                  <a:lnTo>
                    <a:pt x="664" y="1648"/>
                  </a:lnTo>
                  <a:lnTo>
                    <a:pt x="694" y="1657"/>
                  </a:lnTo>
                  <a:lnTo>
                    <a:pt x="730" y="1667"/>
                  </a:lnTo>
                  <a:lnTo>
                    <a:pt x="770" y="1701"/>
                  </a:lnTo>
                  <a:lnTo>
                    <a:pt x="348" y="1691"/>
                  </a:lnTo>
                  <a:lnTo>
                    <a:pt x="327" y="1659"/>
                  </a:lnTo>
                  <a:lnTo>
                    <a:pt x="360" y="1597"/>
                  </a:lnTo>
                  <a:lnTo>
                    <a:pt x="333" y="1591"/>
                  </a:lnTo>
                  <a:lnTo>
                    <a:pt x="305" y="1643"/>
                  </a:lnTo>
                  <a:lnTo>
                    <a:pt x="239" y="1638"/>
                  </a:lnTo>
                  <a:lnTo>
                    <a:pt x="228" y="1599"/>
                  </a:lnTo>
                  <a:lnTo>
                    <a:pt x="180" y="1610"/>
                  </a:lnTo>
                  <a:lnTo>
                    <a:pt x="169" y="1565"/>
                  </a:lnTo>
                  <a:lnTo>
                    <a:pt x="125" y="1591"/>
                  </a:lnTo>
                  <a:lnTo>
                    <a:pt x="116" y="1543"/>
                  </a:lnTo>
                  <a:lnTo>
                    <a:pt x="87" y="1561"/>
                  </a:lnTo>
                  <a:lnTo>
                    <a:pt x="93" y="1517"/>
                  </a:lnTo>
                  <a:lnTo>
                    <a:pt x="6" y="1277"/>
                  </a:lnTo>
                  <a:lnTo>
                    <a:pt x="0" y="953"/>
                  </a:lnTo>
                  <a:lnTo>
                    <a:pt x="115" y="655"/>
                  </a:lnTo>
                  <a:lnTo>
                    <a:pt x="284" y="527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4512" y="2738"/>
              <a:ext cx="400" cy="773"/>
            </a:xfrm>
            <a:custGeom>
              <a:avLst/>
              <a:gdLst/>
              <a:ahLst/>
              <a:cxnLst>
                <a:cxn ang="0">
                  <a:pos x="116" y="630"/>
                </a:cxn>
                <a:cxn ang="0">
                  <a:pos x="284" y="519"/>
                </a:cxn>
                <a:cxn ang="0">
                  <a:pos x="404" y="330"/>
                </a:cxn>
                <a:cxn ang="0">
                  <a:pos x="425" y="178"/>
                </a:cxn>
                <a:cxn ang="0">
                  <a:pos x="517" y="163"/>
                </a:cxn>
                <a:cxn ang="0">
                  <a:pos x="571" y="190"/>
                </a:cxn>
                <a:cxn ang="0">
                  <a:pos x="632" y="95"/>
                </a:cxn>
                <a:cxn ang="0">
                  <a:pos x="583" y="76"/>
                </a:cxn>
                <a:cxn ang="0">
                  <a:pos x="570" y="42"/>
                </a:cxn>
                <a:cxn ang="0">
                  <a:pos x="670" y="7"/>
                </a:cxn>
                <a:cxn ang="0">
                  <a:pos x="783" y="0"/>
                </a:cxn>
                <a:cxn ang="0">
                  <a:pos x="761" y="26"/>
                </a:cxn>
                <a:cxn ang="0">
                  <a:pos x="800" y="95"/>
                </a:cxn>
                <a:cxn ang="0">
                  <a:pos x="745" y="75"/>
                </a:cxn>
                <a:cxn ang="0">
                  <a:pos x="748" y="135"/>
                </a:cxn>
                <a:cxn ang="0">
                  <a:pos x="692" y="122"/>
                </a:cxn>
                <a:cxn ang="0">
                  <a:pos x="702" y="163"/>
                </a:cxn>
                <a:cxn ang="0">
                  <a:pos x="656" y="163"/>
                </a:cxn>
                <a:cxn ang="0">
                  <a:pos x="670" y="212"/>
                </a:cxn>
                <a:cxn ang="0">
                  <a:pos x="626" y="214"/>
                </a:cxn>
                <a:cxn ang="0">
                  <a:pos x="648" y="274"/>
                </a:cxn>
                <a:cxn ang="0">
                  <a:pos x="538" y="259"/>
                </a:cxn>
                <a:cxn ang="0">
                  <a:pos x="555" y="323"/>
                </a:cxn>
                <a:cxn ang="0">
                  <a:pos x="484" y="334"/>
                </a:cxn>
                <a:cxn ang="0">
                  <a:pos x="511" y="400"/>
                </a:cxn>
                <a:cxn ang="0">
                  <a:pos x="447" y="421"/>
                </a:cxn>
                <a:cxn ang="0">
                  <a:pos x="479" y="502"/>
                </a:cxn>
                <a:cxn ang="0">
                  <a:pos x="432" y="516"/>
                </a:cxn>
                <a:cxn ang="0">
                  <a:pos x="462" y="590"/>
                </a:cxn>
                <a:cxn ang="0">
                  <a:pos x="399" y="600"/>
                </a:cxn>
                <a:cxn ang="0">
                  <a:pos x="432" y="664"/>
                </a:cxn>
                <a:cxn ang="0">
                  <a:pos x="367" y="702"/>
                </a:cxn>
                <a:cxn ang="0">
                  <a:pos x="409" y="767"/>
                </a:cxn>
                <a:cxn ang="0">
                  <a:pos x="317" y="796"/>
                </a:cxn>
                <a:cxn ang="0">
                  <a:pos x="375" y="857"/>
                </a:cxn>
                <a:cxn ang="0">
                  <a:pos x="295" y="889"/>
                </a:cxn>
                <a:cxn ang="0">
                  <a:pos x="336" y="941"/>
                </a:cxn>
                <a:cxn ang="0">
                  <a:pos x="272" y="957"/>
                </a:cxn>
                <a:cxn ang="0">
                  <a:pos x="328" y="1033"/>
                </a:cxn>
                <a:cxn ang="0">
                  <a:pos x="257" y="1074"/>
                </a:cxn>
                <a:cxn ang="0">
                  <a:pos x="322" y="1171"/>
                </a:cxn>
                <a:cxn ang="0">
                  <a:pos x="248" y="1195"/>
                </a:cxn>
                <a:cxn ang="0">
                  <a:pos x="307" y="1249"/>
                </a:cxn>
                <a:cxn ang="0">
                  <a:pos x="239" y="1285"/>
                </a:cxn>
                <a:cxn ang="0">
                  <a:pos x="314" y="1338"/>
                </a:cxn>
                <a:cxn ang="0">
                  <a:pos x="239" y="1373"/>
                </a:cxn>
                <a:cxn ang="0">
                  <a:pos x="312" y="1424"/>
                </a:cxn>
                <a:cxn ang="0">
                  <a:pos x="239" y="1467"/>
                </a:cxn>
                <a:cxn ang="0">
                  <a:pos x="315" y="1482"/>
                </a:cxn>
                <a:cxn ang="0">
                  <a:pos x="185" y="1546"/>
                </a:cxn>
                <a:cxn ang="0">
                  <a:pos x="159" y="1503"/>
                </a:cxn>
                <a:cxn ang="0">
                  <a:pos x="126" y="1520"/>
                </a:cxn>
                <a:cxn ang="0">
                  <a:pos x="120" y="1486"/>
                </a:cxn>
                <a:cxn ang="0">
                  <a:pos x="98" y="1493"/>
                </a:cxn>
                <a:cxn ang="0">
                  <a:pos x="10" y="1248"/>
                </a:cxn>
                <a:cxn ang="0">
                  <a:pos x="10" y="994"/>
                </a:cxn>
                <a:cxn ang="0">
                  <a:pos x="0" y="941"/>
                </a:cxn>
                <a:cxn ang="0">
                  <a:pos x="116" y="630"/>
                </a:cxn>
              </a:cxnLst>
              <a:rect l="0" t="0" r="r" b="b"/>
              <a:pathLst>
                <a:path w="800" h="1546">
                  <a:moveTo>
                    <a:pt x="116" y="630"/>
                  </a:moveTo>
                  <a:lnTo>
                    <a:pt x="284" y="519"/>
                  </a:lnTo>
                  <a:lnTo>
                    <a:pt x="404" y="330"/>
                  </a:lnTo>
                  <a:lnTo>
                    <a:pt x="425" y="178"/>
                  </a:lnTo>
                  <a:lnTo>
                    <a:pt x="517" y="163"/>
                  </a:lnTo>
                  <a:lnTo>
                    <a:pt x="571" y="190"/>
                  </a:lnTo>
                  <a:lnTo>
                    <a:pt x="632" y="95"/>
                  </a:lnTo>
                  <a:lnTo>
                    <a:pt x="583" y="76"/>
                  </a:lnTo>
                  <a:lnTo>
                    <a:pt x="570" y="42"/>
                  </a:lnTo>
                  <a:lnTo>
                    <a:pt x="670" y="7"/>
                  </a:lnTo>
                  <a:lnTo>
                    <a:pt x="783" y="0"/>
                  </a:lnTo>
                  <a:lnTo>
                    <a:pt x="761" y="26"/>
                  </a:lnTo>
                  <a:lnTo>
                    <a:pt x="800" y="95"/>
                  </a:lnTo>
                  <a:lnTo>
                    <a:pt x="745" y="75"/>
                  </a:lnTo>
                  <a:lnTo>
                    <a:pt x="748" y="135"/>
                  </a:lnTo>
                  <a:lnTo>
                    <a:pt x="692" y="122"/>
                  </a:lnTo>
                  <a:lnTo>
                    <a:pt x="702" y="163"/>
                  </a:lnTo>
                  <a:lnTo>
                    <a:pt x="656" y="163"/>
                  </a:lnTo>
                  <a:lnTo>
                    <a:pt x="670" y="212"/>
                  </a:lnTo>
                  <a:lnTo>
                    <a:pt x="626" y="214"/>
                  </a:lnTo>
                  <a:lnTo>
                    <a:pt x="648" y="274"/>
                  </a:lnTo>
                  <a:lnTo>
                    <a:pt x="538" y="259"/>
                  </a:lnTo>
                  <a:lnTo>
                    <a:pt x="555" y="323"/>
                  </a:lnTo>
                  <a:lnTo>
                    <a:pt x="484" y="334"/>
                  </a:lnTo>
                  <a:lnTo>
                    <a:pt x="511" y="400"/>
                  </a:lnTo>
                  <a:lnTo>
                    <a:pt x="447" y="421"/>
                  </a:lnTo>
                  <a:lnTo>
                    <a:pt x="479" y="502"/>
                  </a:lnTo>
                  <a:lnTo>
                    <a:pt x="432" y="516"/>
                  </a:lnTo>
                  <a:lnTo>
                    <a:pt x="462" y="590"/>
                  </a:lnTo>
                  <a:lnTo>
                    <a:pt x="399" y="600"/>
                  </a:lnTo>
                  <a:lnTo>
                    <a:pt x="432" y="664"/>
                  </a:lnTo>
                  <a:lnTo>
                    <a:pt x="367" y="702"/>
                  </a:lnTo>
                  <a:lnTo>
                    <a:pt x="409" y="767"/>
                  </a:lnTo>
                  <a:lnTo>
                    <a:pt x="317" y="796"/>
                  </a:lnTo>
                  <a:lnTo>
                    <a:pt x="375" y="857"/>
                  </a:lnTo>
                  <a:lnTo>
                    <a:pt x="295" y="889"/>
                  </a:lnTo>
                  <a:lnTo>
                    <a:pt x="336" y="941"/>
                  </a:lnTo>
                  <a:lnTo>
                    <a:pt x="272" y="957"/>
                  </a:lnTo>
                  <a:lnTo>
                    <a:pt x="328" y="1033"/>
                  </a:lnTo>
                  <a:lnTo>
                    <a:pt x="257" y="1074"/>
                  </a:lnTo>
                  <a:lnTo>
                    <a:pt x="322" y="1171"/>
                  </a:lnTo>
                  <a:lnTo>
                    <a:pt x="248" y="1195"/>
                  </a:lnTo>
                  <a:lnTo>
                    <a:pt x="307" y="1249"/>
                  </a:lnTo>
                  <a:lnTo>
                    <a:pt x="239" y="1285"/>
                  </a:lnTo>
                  <a:lnTo>
                    <a:pt x="314" y="1338"/>
                  </a:lnTo>
                  <a:lnTo>
                    <a:pt x="239" y="1373"/>
                  </a:lnTo>
                  <a:lnTo>
                    <a:pt x="312" y="1424"/>
                  </a:lnTo>
                  <a:lnTo>
                    <a:pt x="239" y="1467"/>
                  </a:lnTo>
                  <a:lnTo>
                    <a:pt x="315" y="1482"/>
                  </a:lnTo>
                  <a:lnTo>
                    <a:pt x="185" y="1546"/>
                  </a:lnTo>
                  <a:lnTo>
                    <a:pt x="159" y="1503"/>
                  </a:lnTo>
                  <a:lnTo>
                    <a:pt x="126" y="1520"/>
                  </a:lnTo>
                  <a:lnTo>
                    <a:pt x="120" y="1486"/>
                  </a:lnTo>
                  <a:lnTo>
                    <a:pt x="98" y="1493"/>
                  </a:lnTo>
                  <a:lnTo>
                    <a:pt x="10" y="1248"/>
                  </a:lnTo>
                  <a:lnTo>
                    <a:pt x="10" y="994"/>
                  </a:lnTo>
                  <a:lnTo>
                    <a:pt x="0" y="941"/>
                  </a:lnTo>
                  <a:lnTo>
                    <a:pt x="116" y="6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4457" y="3131"/>
              <a:ext cx="57" cy="178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2" y="127"/>
                </a:cxn>
                <a:cxn ang="0">
                  <a:pos x="57" y="356"/>
                </a:cxn>
                <a:cxn ang="0">
                  <a:pos x="0" y="129"/>
                </a:cxn>
                <a:cxn ang="0">
                  <a:pos x="114" y="0"/>
                </a:cxn>
              </a:cxnLst>
              <a:rect l="0" t="0" r="r" b="b"/>
              <a:pathLst>
                <a:path w="114" h="356">
                  <a:moveTo>
                    <a:pt x="114" y="0"/>
                  </a:moveTo>
                  <a:lnTo>
                    <a:pt x="52" y="127"/>
                  </a:lnTo>
                  <a:lnTo>
                    <a:pt x="57" y="356"/>
                  </a:lnTo>
                  <a:lnTo>
                    <a:pt x="0" y="129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4588" y="2928"/>
              <a:ext cx="78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88" y="99"/>
                </a:cxn>
                <a:cxn ang="0">
                  <a:pos x="157" y="0"/>
                </a:cxn>
                <a:cxn ang="0">
                  <a:pos x="0" y="153"/>
                </a:cxn>
              </a:cxnLst>
              <a:rect l="0" t="0" r="r" b="b"/>
              <a:pathLst>
                <a:path w="157" h="153">
                  <a:moveTo>
                    <a:pt x="0" y="153"/>
                  </a:moveTo>
                  <a:lnTo>
                    <a:pt x="88" y="99"/>
                  </a:lnTo>
                  <a:lnTo>
                    <a:pt x="157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4665" y="2742"/>
              <a:ext cx="36" cy="7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9"/>
                </a:cxn>
                <a:cxn ang="0">
                  <a:pos x="73" y="144"/>
                </a:cxn>
                <a:cxn ang="0">
                  <a:pos x="41" y="80"/>
                </a:cxn>
                <a:cxn ang="0">
                  <a:pos x="63" y="0"/>
                </a:cxn>
              </a:cxnLst>
              <a:rect l="0" t="0" r="r" b="b"/>
              <a:pathLst>
                <a:path w="73" h="144">
                  <a:moveTo>
                    <a:pt x="63" y="0"/>
                  </a:moveTo>
                  <a:lnTo>
                    <a:pt x="0" y="69"/>
                  </a:lnTo>
                  <a:lnTo>
                    <a:pt x="73" y="144"/>
                  </a:lnTo>
                  <a:lnTo>
                    <a:pt x="41" y="8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4714" y="2751"/>
              <a:ext cx="65" cy="4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28" y="86"/>
                </a:cxn>
                <a:cxn ang="0">
                  <a:pos x="31" y="93"/>
                </a:cxn>
                <a:cxn ang="0">
                  <a:pos x="101" y="84"/>
                </a:cxn>
                <a:cxn ang="0">
                  <a:pos x="130" y="85"/>
                </a:cxn>
                <a:cxn ang="0">
                  <a:pos x="106" y="52"/>
                </a:cxn>
                <a:cxn ang="0">
                  <a:pos x="86" y="65"/>
                </a:cxn>
                <a:cxn ang="0">
                  <a:pos x="80" y="38"/>
                </a:cxn>
                <a:cxn ang="0">
                  <a:pos x="54" y="46"/>
                </a:cxn>
                <a:cxn ang="0">
                  <a:pos x="47" y="9"/>
                </a:cxn>
                <a:cxn ang="0">
                  <a:pos x="28" y="26"/>
                </a:cxn>
                <a:cxn ang="0">
                  <a:pos x="15" y="0"/>
                </a:cxn>
              </a:cxnLst>
              <a:rect l="0" t="0" r="r" b="b"/>
              <a:pathLst>
                <a:path w="130" h="93">
                  <a:moveTo>
                    <a:pt x="15" y="0"/>
                  </a:moveTo>
                  <a:lnTo>
                    <a:pt x="0" y="46"/>
                  </a:lnTo>
                  <a:lnTo>
                    <a:pt x="28" y="86"/>
                  </a:lnTo>
                  <a:lnTo>
                    <a:pt x="31" y="93"/>
                  </a:lnTo>
                  <a:lnTo>
                    <a:pt x="101" y="84"/>
                  </a:lnTo>
                  <a:lnTo>
                    <a:pt x="130" y="85"/>
                  </a:lnTo>
                  <a:lnTo>
                    <a:pt x="106" y="52"/>
                  </a:lnTo>
                  <a:lnTo>
                    <a:pt x="86" y="65"/>
                  </a:lnTo>
                  <a:lnTo>
                    <a:pt x="80" y="38"/>
                  </a:lnTo>
                  <a:lnTo>
                    <a:pt x="54" y="46"/>
                  </a:lnTo>
                  <a:lnTo>
                    <a:pt x="47" y="9"/>
                  </a:lnTo>
                  <a:lnTo>
                    <a:pt x="28" y="2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4841" y="2688"/>
              <a:ext cx="143" cy="3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50" y="32"/>
                </a:cxn>
                <a:cxn ang="0">
                  <a:pos x="285" y="60"/>
                </a:cxn>
                <a:cxn ang="0">
                  <a:pos x="140" y="0"/>
                </a:cxn>
                <a:cxn ang="0">
                  <a:pos x="0" y="56"/>
                </a:cxn>
              </a:cxnLst>
              <a:rect l="0" t="0" r="r" b="b"/>
              <a:pathLst>
                <a:path w="285" h="60">
                  <a:moveTo>
                    <a:pt x="0" y="56"/>
                  </a:moveTo>
                  <a:lnTo>
                    <a:pt x="150" y="32"/>
                  </a:lnTo>
                  <a:lnTo>
                    <a:pt x="285" y="60"/>
                  </a:lnTo>
                  <a:lnTo>
                    <a:pt x="14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4906" y="2740"/>
              <a:ext cx="34" cy="27"/>
            </a:xfrm>
            <a:custGeom>
              <a:avLst/>
              <a:gdLst/>
              <a:ahLst/>
              <a:cxnLst>
                <a:cxn ang="0">
                  <a:pos x="15" y="9"/>
                </a:cxn>
                <a:cxn ang="0">
                  <a:pos x="0" y="23"/>
                </a:cxn>
                <a:cxn ang="0">
                  <a:pos x="0" y="40"/>
                </a:cxn>
                <a:cxn ang="0">
                  <a:pos x="26" y="54"/>
                </a:cxn>
                <a:cxn ang="0">
                  <a:pos x="65" y="37"/>
                </a:cxn>
                <a:cxn ang="0">
                  <a:pos x="68" y="17"/>
                </a:cxn>
                <a:cxn ang="0">
                  <a:pos x="53" y="0"/>
                </a:cxn>
                <a:cxn ang="0">
                  <a:pos x="15" y="9"/>
                </a:cxn>
              </a:cxnLst>
              <a:rect l="0" t="0" r="r" b="b"/>
              <a:pathLst>
                <a:path w="68" h="54">
                  <a:moveTo>
                    <a:pt x="15" y="9"/>
                  </a:moveTo>
                  <a:lnTo>
                    <a:pt x="0" y="23"/>
                  </a:lnTo>
                  <a:lnTo>
                    <a:pt x="0" y="40"/>
                  </a:lnTo>
                  <a:lnTo>
                    <a:pt x="26" y="54"/>
                  </a:lnTo>
                  <a:lnTo>
                    <a:pt x="65" y="37"/>
                  </a:lnTo>
                  <a:lnTo>
                    <a:pt x="68" y="17"/>
                  </a:lnTo>
                  <a:lnTo>
                    <a:pt x="53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4917" y="2747"/>
              <a:ext cx="13" cy="1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22" y="18"/>
                </a:cxn>
                <a:cxn ang="0">
                  <a:pos x="27" y="3"/>
                </a:cxn>
                <a:cxn ang="0">
                  <a:pos x="5" y="0"/>
                </a:cxn>
              </a:cxnLst>
              <a:rect l="0" t="0" r="r" b="b"/>
              <a:pathLst>
                <a:path w="27" h="18">
                  <a:moveTo>
                    <a:pt x="5" y="0"/>
                  </a:moveTo>
                  <a:lnTo>
                    <a:pt x="0" y="7"/>
                  </a:lnTo>
                  <a:lnTo>
                    <a:pt x="22" y="18"/>
                  </a:lnTo>
                  <a:lnTo>
                    <a:pt x="2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4935" y="2743"/>
              <a:ext cx="109" cy="4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31" y="20"/>
                </a:cxn>
                <a:cxn ang="0">
                  <a:pos x="29" y="0"/>
                </a:cxn>
                <a:cxn ang="0">
                  <a:pos x="126" y="19"/>
                </a:cxn>
                <a:cxn ang="0">
                  <a:pos x="209" y="31"/>
                </a:cxn>
                <a:cxn ang="0">
                  <a:pos x="218" y="68"/>
                </a:cxn>
                <a:cxn ang="0">
                  <a:pos x="189" y="46"/>
                </a:cxn>
                <a:cxn ang="0">
                  <a:pos x="176" y="74"/>
                </a:cxn>
                <a:cxn ang="0">
                  <a:pos x="146" y="48"/>
                </a:cxn>
                <a:cxn ang="0">
                  <a:pos x="125" y="73"/>
                </a:cxn>
                <a:cxn ang="0">
                  <a:pos x="104" y="47"/>
                </a:cxn>
                <a:cxn ang="0">
                  <a:pos x="84" y="73"/>
                </a:cxn>
                <a:cxn ang="0">
                  <a:pos x="66" y="49"/>
                </a:cxn>
                <a:cxn ang="0">
                  <a:pos x="44" y="81"/>
                </a:cxn>
                <a:cxn ang="0">
                  <a:pos x="28" y="58"/>
                </a:cxn>
                <a:cxn ang="0">
                  <a:pos x="0" y="59"/>
                </a:cxn>
              </a:cxnLst>
              <a:rect l="0" t="0" r="r" b="b"/>
              <a:pathLst>
                <a:path w="218" h="81">
                  <a:moveTo>
                    <a:pt x="0" y="59"/>
                  </a:moveTo>
                  <a:lnTo>
                    <a:pt x="31" y="20"/>
                  </a:lnTo>
                  <a:lnTo>
                    <a:pt x="29" y="0"/>
                  </a:lnTo>
                  <a:lnTo>
                    <a:pt x="126" y="19"/>
                  </a:lnTo>
                  <a:lnTo>
                    <a:pt x="209" y="31"/>
                  </a:lnTo>
                  <a:lnTo>
                    <a:pt x="218" y="68"/>
                  </a:lnTo>
                  <a:lnTo>
                    <a:pt x="189" y="46"/>
                  </a:lnTo>
                  <a:lnTo>
                    <a:pt x="176" y="74"/>
                  </a:lnTo>
                  <a:lnTo>
                    <a:pt x="146" y="48"/>
                  </a:lnTo>
                  <a:lnTo>
                    <a:pt x="125" y="73"/>
                  </a:lnTo>
                  <a:lnTo>
                    <a:pt x="104" y="47"/>
                  </a:lnTo>
                  <a:lnTo>
                    <a:pt x="84" y="73"/>
                  </a:lnTo>
                  <a:lnTo>
                    <a:pt x="66" y="49"/>
                  </a:lnTo>
                  <a:lnTo>
                    <a:pt x="44" y="81"/>
                  </a:lnTo>
                  <a:lnTo>
                    <a:pt x="28" y="5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5062" y="2742"/>
              <a:ext cx="44" cy="3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61"/>
                </a:cxn>
                <a:cxn ang="0">
                  <a:pos x="32" y="65"/>
                </a:cxn>
                <a:cxn ang="0">
                  <a:pos x="46" y="35"/>
                </a:cxn>
                <a:cxn ang="0">
                  <a:pos x="65" y="39"/>
                </a:cxn>
                <a:cxn ang="0">
                  <a:pos x="62" y="60"/>
                </a:cxn>
                <a:cxn ang="0">
                  <a:pos x="78" y="51"/>
                </a:cxn>
                <a:cxn ang="0">
                  <a:pos x="87" y="13"/>
                </a:cxn>
                <a:cxn ang="0">
                  <a:pos x="49" y="0"/>
                </a:cxn>
                <a:cxn ang="0">
                  <a:pos x="0" y="34"/>
                </a:cxn>
              </a:cxnLst>
              <a:rect l="0" t="0" r="r" b="b"/>
              <a:pathLst>
                <a:path w="87" h="65">
                  <a:moveTo>
                    <a:pt x="0" y="34"/>
                  </a:moveTo>
                  <a:lnTo>
                    <a:pt x="2" y="61"/>
                  </a:lnTo>
                  <a:lnTo>
                    <a:pt x="32" y="65"/>
                  </a:lnTo>
                  <a:lnTo>
                    <a:pt x="46" y="35"/>
                  </a:lnTo>
                  <a:lnTo>
                    <a:pt x="65" y="39"/>
                  </a:lnTo>
                  <a:lnTo>
                    <a:pt x="62" y="60"/>
                  </a:lnTo>
                  <a:lnTo>
                    <a:pt x="78" y="51"/>
                  </a:lnTo>
                  <a:lnTo>
                    <a:pt x="87" y="13"/>
                  </a:lnTo>
                  <a:lnTo>
                    <a:pt x="4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4933" y="2883"/>
              <a:ext cx="101" cy="7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201" y="77"/>
                </a:cxn>
                <a:cxn ang="0">
                  <a:pos x="0" y="146"/>
                </a:cxn>
                <a:cxn ang="0">
                  <a:pos x="145" y="63"/>
                </a:cxn>
                <a:cxn ang="0">
                  <a:pos x="175" y="0"/>
                </a:cxn>
              </a:cxnLst>
              <a:rect l="0" t="0" r="r" b="b"/>
              <a:pathLst>
                <a:path w="201" h="146">
                  <a:moveTo>
                    <a:pt x="175" y="0"/>
                  </a:moveTo>
                  <a:lnTo>
                    <a:pt x="201" y="77"/>
                  </a:lnTo>
                  <a:lnTo>
                    <a:pt x="0" y="146"/>
                  </a:lnTo>
                  <a:lnTo>
                    <a:pt x="145" y="63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4890" y="3042"/>
              <a:ext cx="107" cy="4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2" y="0"/>
                </a:cxn>
                <a:cxn ang="0">
                  <a:pos x="216" y="89"/>
                </a:cxn>
                <a:cxn ang="0">
                  <a:pos x="130" y="41"/>
                </a:cxn>
                <a:cxn ang="0">
                  <a:pos x="0" y="41"/>
                </a:cxn>
              </a:cxnLst>
              <a:rect l="0" t="0" r="r" b="b"/>
              <a:pathLst>
                <a:path w="216" h="89">
                  <a:moveTo>
                    <a:pt x="0" y="41"/>
                  </a:moveTo>
                  <a:lnTo>
                    <a:pt x="132" y="0"/>
                  </a:lnTo>
                  <a:lnTo>
                    <a:pt x="216" y="89"/>
                  </a:lnTo>
                  <a:lnTo>
                    <a:pt x="13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4870" y="3069"/>
              <a:ext cx="14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147" y="20"/>
                </a:cxn>
                <a:cxn ang="0">
                  <a:pos x="264" y="79"/>
                </a:cxn>
                <a:cxn ang="0">
                  <a:pos x="288" y="97"/>
                </a:cxn>
                <a:cxn ang="0">
                  <a:pos x="155" y="65"/>
                </a:cxn>
                <a:cxn ang="0">
                  <a:pos x="82" y="86"/>
                </a:cxn>
                <a:cxn ang="0">
                  <a:pos x="10" y="51"/>
                </a:cxn>
                <a:cxn ang="0">
                  <a:pos x="0" y="0"/>
                </a:cxn>
              </a:cxnLst>
              <a:rect l="0" t="0" r="r" b="b"/>
              <a:pathLst>
                <a:path w="288" h="97">
                  <a:moveTo>
                    <a:pt x="0" y="0"/>
                  </a:moveTo>
                  <a:lnTo>
                    <a:pt x="23" y="21"/>
                  </a:lnTo>
                  <a:lnTo>
                    <a:pt x="147" y="20"/>
                  </a:lnTo>
                  <a:lnTo>
                    <a:pt x="264" y="79"/>
                  </a:lnTo>
                  <a:lnTo>
                    <a:pt x="288" y="97"/>
                  </a:lnTo>
                  <a:lnTo>
                    <a:pt x="155" y="65"/>
                  </a:lnTo>
                  <a:lnTo>
                    <a:pt x="82" y="86"/>
                  </a:lnTo>
                  <a:lnTo>
                    <a:pt x="1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4722" y="3002"/>
              <a:ext cx="279" cy="525"/>
            </a:xfrm>
            <a:custGeom>
              <a:avLst/>
              <a:gdLst/>
              <a:ahLst/>
              <a:cxnLst>
                <a:cxn ang="0">
                  <a:pos x="552" y="322"/>
                </a:cxn>
                <a:cxn ang="0">
                  <a:pos x="471" y="282"/>
                </a:cxn>
                <a:cxn ang="0">
                  <a:pos x="277" y="211"/>
                </a:cxn>
                <a:cxn ang="0">
                  <a:pos x="246" y="133"/>
                </a:cxn>
                <a:cxn ang="0">
                  <a:pos x="290" y="0"/>
                </a:cxn>
                <a:cxn ang="0">
                  <a:pos x="213" y="37"/>
                </a:cxn>
                <a:cxn ang="0">
                  <a:pos x="241" y="78"/>
                </a:cxn>
                <a:cxn ang="0">
                  <a:pos x="189" y="90"/>
                </a:cxn>
                <a:cxn ang="0">
                  <a:pos x="200" y="146"/>
                </a:cxn>
                <a:cxn ang="0">
                  <a:pos x="165" y="141"/>
                </a:cxn>
                <a:cxn ang="0">
                  <a:pos x="186" y="204"/>
                </a:cxn>
                <a:cxn ang="0">
                  <a:pos x="144" y="216"/>
                </a:cxn>
                <a:cxn ang="0">
                  <a:pos x="157" y="275"/>
                </a:cxn>
                <a:cxn ang="0">
                  <a:pos x="118" y="282"/>
                </a:cxn>
                <a:cxn ang="0">
                  <a:pos x="133" y="361"/>
                </a:cxn>
                <a:cxn ang="0">
                  <a:pos x="81" y="364"/>
                </a:cxn>
                <a:cxn ang="0">
                  <a:pos x="106" y="406"/>
                </a:cxn>
                <a:cxn ang="0">
                  <a:pos x="58" y="428"/>
                </a:cxn>
                <a:cxn ang="0">
                  <a:pos x="84" y="477"/>
                </a:cxn>
                <a:cxn ang="0">
                  <a:pos x="42" y="495"/>
                </a:cxn>
                <a:cxn ang="0">
                  <a:pos x="60" y="540"/>
                </a:cxn>
                <a:cxn ang="0">
                  <a:pos x="25" y="571"/>
                </a:cxn>
                <a:cxn ang="0">
                  <a:pos x="48" y="613"/>
                </a:cxn>
                <a:cxn ang="0">
                  <a:pos x="16" y="639"/>
                </a:cxn>
                <a:cxn ang="0">
                  <a:pos x="58" y="686"/>
                </a:cxn>
                <a:cxn ang="0">
                  <a:pos x="29" y="712"/>
                </a:cxn>
                <a:cxn ang="0">
                  <a:pos x="80" y="757"/>
                </a:cxn>
                <a:cxn ang="0">
                  <a:pos x="46" y="776"/>
                </a:cxn>
                <a:cxn ang="0">
                  <a:pos x="99" y="818"/>
                </a:cxn>
                <a:cxn ang="0">
                  <a:pos x="44" y="846"/>
                </a:cxn>
                <a:cxn ang="0">
                  <a:pos x="84" y="871"/>
                </a:cxn>
                <a:cxn ang="0">
                  <a:pos x="35" y="906"/>
                </a:cxn>
                <a:cxn ang="0">
                  <a:pos x="53" y="939"/>
                </a:cxn>
                <a:cxn ang="0">
                  <a:pos x="25" y="962"/>
                </a:cxn>
                <a:cxn ang="0">
                  <a:pos x="37" y="988"/>
                </a:cxn>
                <a:cxn ang="0">
                  <a:pos x="0" y="1018"/>
                </a:cxn>
                <a:cxn ang="0">
                  <a:pos x="16" y="1050"/>
                </a:cxn>
                <a:cxn ang="0">
                  <a:pos x="156" y="830"/>
                </a:cxn>
                <a:cxn ang="0">
                  <a:pos x="94" y="644"/>
                </a:cxn>
                <a:cxn ang="0">
                  <a:pos x="102" y="472"/>
                </a:cxn>
                <a:cxn ang="0">
                  <a:pos x="208" y="334"/>
                </a:cxn>
                <a:cxn ang="0">
                  <a:pos x="336" y="282"/>
                </a:cxn>
                <a:cxn ang="0">
                  <a:pos x="467" y="294"/>
                </a:cxn>
                <a:cxn ang="0">
                  <a:pos x="559" y="340"/>
                </a:cxn>
                <a:cxn ang="0">
                  <a:pos x="552" y="322"/>
                </a:cxn>
              </a:cxnLst>
              <a:rect l="0" t="0" r="r" b="b"/>
              <a:pathLst>
                <a:path w="559" h="1050">
                  <a:moveTo>
                    <a:pt x="552" y="322"/>
                  </a:moveTo>
                  <a:lnTo>
                    <a:pt x="471" y="282"/>
                  </a:lnTo>
                  <a:lnTo>
                    <a:pt x="277" y="211"/>
                  </a:lnTo>
                  <a:lnTo>
                    <a:pt x="246" y="133"/>
                  </a:lnTo>
                  <a:lnTo>
                    <a:pt x="290" y="0"/>
                  </a:lnTo>
                  <a:lnTo>
                    <a:pt x="213" y="37"/>
                  </a:lnTo>
                  <a:lnTo>
                    <a:pt x="241" y="78"/>
                  </a:lnTo>
                  <a:lnTo>
                    <a:pt x="189" y="90"/>
                  </a:lnTo>
                  <a:lnTo>
                    <a:pt x="200" y="146"/>
                  </a:lnTo>
                  <a:lnTo>
                    <a:pt x="165" y="141"/>
                  </a:lnTo>
                  <a:lnTo>
                    <a:pt x="186" y="204"/>
                  </a:lnTo>
                  <a:lnTo>
                    <a:pt x="144" y="216"/>
                  </a:lnTo>
                  <a:lnTo>
                    <a:pt x="157" y="275"/>
                  </a:lnTo>
                  <a:lnTo>
                    <a:pt x="118" y="282"/>
                  </a:lnTo>
                  <a:lnTo>
                    <a:pt x="133" y="361"/>
                  </a:lnTo>
                  <a:lnTo>
                    <a:pt x="81" y="364"/>
                  </a:lnTo>
                  <a:lnTo>
                    <a:pt x="106" y="406"/>
                  </a:lnTo>
                  <a:lnTo>
                    <a:pt x="58" y="428"/>
                  </a:lnTo>
                  <a:lnTo>
                    <a:pt x="84" y="477"/>
                  </a:lnTo>
                  <a:lnTo>
                    <a:pt x="42" y="495"/>
                  </a:lnTo>
                  <a:lnTo>
                    <a:pt x="60" y="540"/>
                  </a:lnTo>
                  <a:lnTo>
                    <a:pt x="25" y="571"/>
                  </a:lnTo>
                  <a:lnTo>
                    <a:pt x="48" y="613"/>
                  </a:lnTo>
                  <a:lnTo>
                    <a:pt x="16" y="639"/>
                  </a:lnTo>
                  <a:lnTo>
                    <a:pt x="58" y="686"/>
                  </a:lnTo>
                  <a:lnTo>
                    <a:pt x="29" y="712"/>
                  </a:lnTo>
                  <a:lnTo>
                    <a:pt x="80" y="757"/>
                  </a:lnTo>
                  <a:lnTo>
                    <a:pt x="46" y="776"/>
                  </a:lnTo>
                  <a:lnTo>
                    <a:pt x="99" y="818"/>
                  </a:lnTo>
                  <a:lnTo>
                    <a:pt x="44" y="846"/>
                  </a:lnTo>
                  <a:lnTo>
                    <a:pt x="84" y="871"/>
                  </a:lnTo>
                  <a:lnTo>
                    <a:pt x="35" y="906"/>
                  </a:lnTo>
                  <a:lnTo>
                    <a:pt x="53" y="939"/>
                  </a:lnTo>
                  <a:lnTo>
                    <a:pt x="25" y="962"/>
                  </a:lnTo>
                  <a:lnTo>
                    <a:pt x="37" y="988"/>
                  </a:lnTo>
                  <a:lnTo>
                    <a:pt x="0" y="1018"/>
                  </a:lnTo>
                  <a:lnTo>
                    <a:pt x="16" y="1050"/>
                  </a:lnTo>
                  <a:lnTo>
                    <a:pt x="156" y="830"/>
                  </a:lnTo>
                  <a:lnTo>
                    <a:pt x="94" y="644"/>
                  </a:lnTo>
                  <a:lnTo>
                    <a:pt x="102" y="472"/>
                  </a:lnTo>
                  <a:lnTo>
                    <a:pt x="208" y="334"/>
                  </a:lnTo>
                  <a:lnTo>
                    <a:pt x="336" y="282"/>
                  </a:lnTo>
                  <a:lnTo>
                    <a:pt x="467" y="294"/>
                  </a:lnTo>
                  <a:lnTo>
                    <a:pt x="559" y="340"/>
                  </a:lnTo>
                  <a:lnTo>
                    <a:pt x="552" y="3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>
              <a:off x="4982" y="3178"/>
              <a:ext cx="86" cy="5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0" y="61"/>
                </a:cxn>
                <a:cxn ang="0">
                  <a:pos x="109" y="0"/>
                </a:cxn>
                <a:cxn ang="0">
                  <a:pos x="173" y="111"/>
                </a:cxn>
                <a:cxn ang="0">
                  <a:pos x="0" y="27"/>
                </a:cxn>
              </a:cxnLst>
              <a:rect l="0" t="0" r="r" b="b"/>
              <a:pathLst>
                <a:path w="173" h="111">
                  <a:moveTo>
                    <a:pt x="0" y="27"/>
                  </a:moveTo>
                  <a:lnTo>
                    <a:pt x="110" y="61"/>
                  </a:lnTo>
                  <a:lnTo>
                    <a:pt x="109" y="0"/>
                  </a:lnTo>
                  <a:lnTo>
                    <a:pt x="173" y="11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>
              <a:off x="4882" y="3085"/>
              <a:ext cx="8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"/>
                </a:cxn>
                <a:cxn ang="0">
                  <a:pos x="58" y="34"/>
                </a:cxn>
                <a:cxn ang="0">
                  <a:pos x="103" y="19"/>
                </a:cxn>
                <a:cxn ang="0">
                  <a:pos x="163" y="27"/>
                </a:cxn>
                <a:cxn ang="0">
                  <a:pos x="131" y="7"/>
                </a:cxn>
                <a:cxn ang="0">
                  <a:pos x="46" y="3"/>
                </a:cxn>
                <a:cxn ang="0">
                  <a:pos x="0" y="0"/>
                </a:cxn>
              </a:cxnLst>
              <a:rect l="0" t="0" r="r" b="b"/>
              <a:pathLst>
                <a:path w="163" h="34">
                  <a:moveTo>
                    <a:pt x="0" y="0"/>
                  </a:moveTo>
                  <a:lnTo>
                    <a:pt x="6" y="17"/>
                  </a:lnTo>
                  <a:lnTo>
                    <a:pt x="58" y="34"/>
                  </a:lnTo>
                  <a:lnTo>
                    <a:pt x="103" y="19"/>
                  </a:lnTo>
                  <a:lnTo>
                    <a:pt x="163" y="27"/>
                  </a:lnTo>
                  <a:lnTo>
                    <a:pt x="131" y="7"/>
                  </a:lnTo>
                  <a:lnTo>
                    <a:pt x="4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4799" y="3256"/>
              <a:ext cx="23" cy="1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17"/>
                </a:cxn>
                <a:cxn ang="0">
                  <a:pos x="45" y="255"/>
                </a:cxn>
                <a:cxn ang="0">
                  <a:pos x="10" y="0"/>
                </a:cxn>
              </a:cxnLst>
              <a:rect l="0" t="0" r="r" b="b"/>
              <a:pathLst>
                <a:path w="45" h="255">
                  <a:moveTo>
                    <a:pt x="10" y="0"/>
                  </a:moveTo>
                  <a:lnTo>
                    <a:pt x="0" y="117"/>
                  </a:lnTo>
                  <a:lnTo>
                    <a:pt x="45" y="2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4761" y="3500"/>
              <a:ext cx="117" cy="2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1" y="9"/>
                </a:cxn>
                <a:cxn ang="0">
                  <a:pos x="191" y="20"/>
                </a:cxn>
                <a:cxn ang="0">
                  <a:pos x="232" y="52"/>
                </a:cxn>
                <a:cxn ang="0">
                  <a:pos x="92" y="41"/>
                </a:cxn>
                <a:cxn ang="0">
                  <a:pos x="0" y="30"/>
                </a:cxn>
                <a:cxn ang="0">
                  <a:pos x="10" y="0"/>
                </a:cxn>
                <a:cxn ang="0">
                  <a:pos x="15" y="0"/>
                </a:cxn>
              </a:cxnLst>
              <a:rect l="0" t="0" r="r" b="b"/>
              <a:pathLst>
                <a:path w="232" h="52">
                  <a:moveTo>
                    <a:pt x="15" y="0"/>
                  </a:moveTo>
                  <a:lnTo>
                    <a:pt x="141" y="9"/>
                  </a:lnTo>
                  <a:lnTo>
                    <a:pt x="191" y="20"/>
                  </a:lnTo>
                  <a:lnTo>
                    <a:pt x="232" y="52"/>
                  </a:lnTo>
                  <a:lnTo>
                    <a:pt x="92" y="41"/>
                  </a:lnTo>
                  <a:lnTo>
                    <a:pt x="0" y="30"/>
                  </a:lnTo>
                  <a:lnTo>
                    <a:pt x="1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4815" y="3475"/>
              <a:ext cx="69" cy="3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01" y="0"/>
                </a:cxn>
                <a:cxn ang="0">
                  <a:pos x="138" y="64"/>
                </a:cxn>
                <a:cxn ang="0">
                  <a:pos x="94" y="34"/>
                </a:cxn>
                <a:cxn ang="0">
                  <a:pos x="0" y="25"/>
                </a:cxn>
                <a:cxn ang="0">
                  <a:pos x="3" y="28"/>
                </a:cxn>
              </a:cxnLst>
              <a:rect l="0" t="0" r="r" b="b"/>
              <a:pathLst>
                <a:path w="138" h="64">
                  <a:moveTo>
                    <a:pt x="3" y="28"/>
                  </a:moveTo>
                  <a:lnTo>
                    <a:pt x="101" y="0"/>
                  </a:lnTo>
                  <a:lnTo>
                    <a:pt x="138" y="64"/>
                  </a:lnTo>
                  <a:lnTo>
                    <a:pt x="94" y="34"/>
                  </a:lnTo>
                  <a:lnTo>
                    <a:pt x="0" y="25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4677" y="3531"/>
              <a:ext cx="190" cy="3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00" y="5"/>
                </a:cxn>
                <a:cxn ang="0">
                  <a:pos x="96" y="17"/>
                </a:cxn>
                <a:cxn ang="0">
                  <a:pos x="217" y="36"/>
                </a:cxn>
                <a:cxn ang="0">
                  <a:pos x="300" y="40"/>
                </a:cxn>
                <a:cxn ang="0">
                  <a:pos x="379" y="60"/>
                </a:cxn>
                <a:cxn ang="0">
                  <a:pos x="378" y="72"/>
                </a:cxn>
                <a:cxn ang="0">
                  <a:pos x="153" y="66"/>
                </a:cxn>
                <a:cxn ang="0">
                  <a:pos x="17" y="66"/>
                </a:cxn>
                <a:cxn ang="0">
                  <a:pos x="0" y="37"/>
                </a:cxn>
                <a:cxn ang="0">
                  <a:pos x="24" y="0"/>
                </a:cxn>
              </a:cxnLst>
              <a:rect l="0" t="0" r="r" b="b"/>
              <a:pathLst>
                <a:path w="379" h="72">
                  <a:moveTo>
                    <a:pt x="24" y="0"/>
                  </a:moveTo>
                  <a:lnTo>
                    <a:pt x="100" y="5"/>
                  </a:lnTo>
                  <a:lnTo>
                    <a:pt x="96" y="17"/>
                  </a:lnTo>
                  <a:lnTo>
                    <a:pt x="217" y="36"/>
                  </a:lnTo>
                  <a:lnTo>
                    <a:pt x="300" y="40"/>
                  </a:lnTo>
                  <a:lnTo>
                    <a:pt x="379" y="60"/>
                  </a:lnTo>
                  <a:lnTo>
                    <a:pt x="378" y="72"/>
                  </a:lnTo>
                  <a:lnTo>
                    <a:pt x="153" y="66"/>
                  </a:lnTo>
                  <a:lnTo>
                    <a:pt x="17" y="66"/>
                  </a:lnTo>
                  <a:lnTo>
                    <a:pt x="0" y="3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4642" y="3564"/>
              <a:ext cx="80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74"/>
                </a:cxn>
                <a:cxn ang="0">
                  <a:pos x="7" y="73"/>
                </a:cxn>
                <a:cxn ang="0">
                  <a:pos x="27" y="69"/>
                </a:cxn>
                <a:cxn ang="0">
                  <a:pos x="53" y="63"/>
                </a:cxn>
                <a:cxn ang="0">
                  <a:pos x="83" y="58"/>
                </a:cxn>
                <a:cxn ang="0">
                  <a:pos x="113" y="52"/>
                </a:cxn>
                <a:cxn ang="0">
                  <a:pos x="139" y="47"/>
                </a:cxn>
                <a:cxn ang="0">
                  <a:pos x="157" y="44"/>
                </a:cxn>
                <a:cxn ang="0">
                  <a:pos x="161" y="43"/>
                </a:cxn>
                <a:cxn ang="0">
                  <a:pos x="154" y="43"/>
                </a:cxn>
                <a:cxn ang="0">
                  <a:pos x="139" y="44"/>
                </a:cxn>
                <a:cxn ang="0">
                  <a:pos x="120" y="44"/>
                </a:cxn>
                <a:cxn ang="0">
                  <a:pos x="98" y="45"/>
                </a:cxn>
                <a:cxn ang="0">
                  <a:pos x="76" y="45"/>
                </a:cxn>
                <a:cxn ang="0">
                  <a:pos x="57" y="46"/>
                </a:cxn>
                <a:cxn ang="0">
                  <a:pos x="43" y="46"/>
                </a:cxn>
                <a:cxn ang="0">
                  <a:pos x="38" y="46"/>
                </a:cxn>
                <a:cxn ang="0">
                  <a:pos x="28" y="0"/>
                </a:cxn>
              </a:cxnLst>
              <a:rect l="0" t="0" r="r" b="b"/>
              <a:pathLst>
                <a:path w="161" h="74">
                  <a:moveTo>
                    <a:pt x="28" y="0"/>
                  </a:moveTo>
                  <a:lnTo>
                    <a:pt x="0" y="74"/>
                  </a:lnTo>
                  <a:lnTo>
                    <a:pt x="7" y="73"/>
                  </a:lnTo>
                  <a:lnTo>
                    <a:pt x="27" y="69"/>
                  </a:lnTo>
                  <a:lnTo>
                    <a:pt x="53" y="63"/>
                  </a:lnTo>
                  <a:lnTo>
                    <a:pt x="83" y="58"/>
                  </a:lnTo>
                  <a:lnTo>
                    <a:pt x="113" y="52"/>
                  </a:lnTo>
                  <a:lnTo>
                    <a:pt x="139" y="47"/>
                  </a:lnTo>
                  <a:lnTo>
                    <a:pt x="157" y="44"/>
                  </a:lnTo>
                  <a:lnTo>
                    <a:pt x="161" y="43"/>
                  </a:lnTo>
                  <a:lnTo>
                    <a:pt x="154" y="43"/>
                  </a:lnTo>
                  <a:lnTo>
                    <a:pt x="139" y="44"/>
                  </a:lnTo>
                  <a:lnTo>
                    <a:pt x="120" y="44"/>
                  </a:lnTo>
                  <a:lnTo>
                    <a:pt x="98" y="45"/>
                  </a:lnTo>
                  <a:lnTo>
                    <a:pt x="76" y="45"/>
                  </a:lnTo>
                  <a:lnTo>
                    <a:pt x="57" y="46"/>
                  </a:lnTo>
                  <a:lnTo>
                    <a:pt x="43" y="46"/>
                  </a:lnTo>
                  <a:lnTo>
                    <a:pt x="38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4455" y="3423"/>
              <a:ext cx="638" cy="379"/>
            </a:xfrm>
            <a:custGeom>
              <a:avLst/>
              <a:gdLst/>
              <a:ahLst/>
              <a:cxnLst>
                <a:cxn ang="0">
                  <a:pos x="308" y="220"/>
                </a:cxn>
                <a:cxn ang="0">
                  <a:pos x="311" y="230"/>
                </a:cxn>
                <a:cxn ang="0">
                  <a:pos x="130" y="383"/>
                </a:cxn>
                <a:cxn ang="0">
                  <a:pos x="191" y="509"/>
                </a:cxn>
                <a:cxn ang="0">
                  <a:pos x="613" y="660"/>
                </a:cxn>
                <a:cxn ang="0">
                  <a:pos x="961" y="625"/>
                </a:cxn>
                <a:cxn ang="0">
                  <a:pos x="1149" y="476"/>
                </a:cxn>
                <a:cxn ang="0">
                  <a:pos x="1174" y="259"/>
                </a:cxn>
                <a:cxn ang="0">
                  <a:pos x="1075" y="148"/>
                </a:cxn>
                <a:cxn ang="0">
                  <a:pos x="988" y="72"/>
                </a:cxn>
                <a:cxn ang="0">
                  <a:pos x="775" y="0"/>
                </a:cxn>
                <a:cxn ang="0">
                  <a:pos x="982" y="22"/>
                </a:cxn>
                <a:cxn ang="0">
                  <a:pos x="1184" y="124"/>
                </a:cxn>
                <a:cxn ang="0">
                  <a:pos x="1276" y="318"/>
                </a:cxn>
                <a:cxn ang="0">
                  <a:pos x="1204" y="548"/>
                </a:cxn>
                <a:cxn ang="0">
                  <a:pos x="957" y="732"/>
                </a:cxn>
                <a:cxn ang="0">
                  <a:pos x="623" y="759"/>
                </a:cxn>
                <a:cxn ang="0">
                  <a:pos x="326" y="679"/>
                </a:cxn>
                <a:cxn ang="0">
                  <a:pos x="103" y="569"/>
                </a:cxn>
                <a:cxn ang="0">
                  <a:pos x="0" y="426"/>
                </a:cxn>
                <a:cxn ang="0">
                  <a:pos x="53" y="294"/>
                </a:cxn>
                <a:cxn ang="0">
                  <a:pos x="183" y="183"/>
                </a:cxn>
                <a:cxn ang="0">
                  <a:pos x="206" y="177"/>
                </a:cxn>
                <a:cxn ang="0">
                  <a:pos x="213" y="224"/>
                </a:cxn>
                <a:cxn ang="0">
                  <a:pos x="259" y="195"/>
                </a:cxn>
                <a:cxn ang="0">
                  <a:pos x="267" y="237"/>
                </a:cxn>
                <a:cxn ang="0">
                  <a:pos x="308" y="220"/>
                </a:cxn>
              </a:cxnLst>
              <a:rect l="0" t="0" r="r" b="b"/>
              <a:pathLst>
                <a:path w="1276" h="759">
                  <a:moveTo>
                    <a:pt x="308" y="220"/>
                  </a:moveTo>
                  <a:lnTo>
                    <a:pt x="311" y="230"/>
                  </a:lnTo>
                  <a:lnTo>
                    <a:pt x="130" y="383"/>
                  </a:lnTo>
                  <a:lnTo>
                    <a:pt x="191" y="509"/>
                  </a:lnTo>
                  <a:lnTo>
                    <a:pt x="613" y="660"/>
                  </a:lnTo>
                  <a:lnTo>
                    <a:pt x="961" y="625"/>
                  </a:lnTo>
                  <a:lnTo>
                    <a:pt x="1149" y="476"/>
                  </a:lnTo>
                  <a:lnTo>
                    <a:pt x="1174" y="259"/>
                  </a:lnTo>
                  <a:lnTo>
                    <a:pt x="1075" y="148"/>
                  </a:lnTo>
                  <a:lnTo>
                    <a:pt x="988" y="72"/>
                  </a:lnTo>
                  <a:lnTo>
                    <a:pt x="775" y="0"/>
                  </a:lnTo>
                  <a:lnTo>
                    <a:pt x="982" y="22"/>
                  </a:lnTo>
                  <a:lnTo>
                    <a:pt x="1184" y="124"/>
                  </a:lnTo>
                  <a:lnTo>
                    <a:pt x="1276" y="318"/>
                  </a:lnTo>
                  <a:lnTo>
                    <a:pt x="1204" y="548"/>
                  </a:lnTo>
                  <a:lnTo>
                    <a:pt x="957" y="732"/>
                  </a:lnTo>
                  <a:lnTo>
                    <a:pt x="623" y="759"/>
                  </a:lnTo>
                  <a:lnTo>
                    <a:pt x="326" y="679"/>
                  </a:lnTo>
                  <a:lnTo>
                    <a:pt x="103" y="569"/>
                  </a:lnTo>
                  <a:lnTo>
                    <a:pt x="0" y="426"/>
                  </a:lnTo>
                  <a:lnTo>
                    <a:pt x="53" y="294"/>
                  </a:lnTo>
                  <a:lnTo>
                    <a:pt x="183" y="183"/>
                  </a:lnTo>
                  <a:lnTo>
                    <a:pt x="206" y="177"/>
                  </a:lnTo>
                  <a:lnTo>
                    <a:pt x="213" y="224"/>
                  </a:lnTo>
                  <a:lnTo>
                    <a:pt x="259" y="195"/>
                  </a:lnTo>
                  <a:lnTo>
                    <a:pt x="267" y="237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4467" y="3445"/>
              <a:ext cx="613" cy="347"/>
            </a:xfrm>
            <a:custGeom>
              <a:avLst/>
              <a:gdLst/>
              <a:ahLst/>
              <a:cxnLst>
                <a:cxn ang="0">
                  <a:pos x="156" y="199"/>
                </a:cxn>
                <a:cxn ang="0">
                  <a:pos x="119" y="237"/>
                </a:cxn>
                <a:cxn ang="0">
                  <a:pos x="73" y="266"/>
                </a:cxn>
                <a:cxn ang="0">
                  <a:pos x="42" y="320"/>
                </a:cxn>
                <a:cxn ang="0">
                  <a:pos x="38" y="367"/>
                </a:cxn>
                <a:cxn ang="0">
                  <a:pos x="62" y="406"/>
                </a:cxn>
                <a:cxn ang="0">
                  <a:pos x="104" y="455"/>
                </a:cxn>
                <a:cxn ang="0">
                  <a:pos x="129" y="493"/>
                </a:cxn>
                <a:cxn ang="0">
                  <a:pos x="201" y="531"/>
                </a:cxn>
                <a:cxn ang="0">
                  <a:pos x="252" y="556"/>
                </a:cxn>
                <a:cxn ang="0">
                  <a:pos x="336" y="584"/>
                </a:cxn>
                <a:cxn ang="0">
                  <a:pos x="400" y="616"/>
                </a:cxn>
                <a:cxn ang="0">
                  <a:pos x="471" y="635"/>
                </a:cxn>
                <a:cxn ang="0">
                  <a:pos x="553" y="652"/>
                </a:cxn>
                <a:cxn ang="0">
                  <a:pos x="616" y="667"/>
                </a:cxn>
                <a:cxn ang="0">
                  <a:pos x="670" y="667"/>
                </a:cxn>
                <a:cxn ang="0">
                  <a:pos x="737" y="661"/>
                </a:cxn>
                <a:cxn ang="0">
                  <a:pos x="806" y="665"/>
                </a:cxn>
                <a:cxn ang="0">
                  <a:pos x="852" y="645"/>
                </a:cxn>
                <a:cxn ang="0">
                  <a:pos x="915" y="640"/>
                </a:cxn>
                <a:cxn ang="0">
                  <a:pos x="968" y="612"/>
                </a:cxn>
                <a:cxn ang="0">
                  <a:pos x="1020" y="578"/>
                </a:cxn>
                <a:cxn ang="0">
                  <a:pos x="1085" y="532"/>
                </a:cxn>
                <a:cxn ang="0">
                  <a:pos x="1146" y="489"/>
                </a:cxn>
                <a:cxn ang="0">
                  <a:pos x="1164" y="429"/>
                </a:cxn>
                <a:cxn ang="0">
                  <a:pos x="1188" y="360"/>
                </a:cxn>
                <a:cxn ang="0">
                  <a:pos x="1192" y="293"/>
                </a:cxn>
                <a:cxn ang="0">
                  <a:pos x="1188" y="221"/>
                </a:cxn>
                <a:cxn ang="0">
                  <a:pos x="1167" y="177"/>
                </a:cxn>
                <a:cxn ang="0">
                  <a:pos x="1132" y="130"/>
                </a:cxn>
                <a:cxn ang="0">
                  <a:pos x="1106" y="104"/>
                </a:cxn>
                <a:cxn ang="0">
                  <a:pos x="1078" y="88"/>
                </a:cxn>
                <a:cxn ang="0">
                  <a:pos x="1041" y="63"/>
                </a:cxn>
                <a:cxn ang="0">
                  <a:pos x="1007" y="35"/>
                </a:cxn>
                <a:cxn ang="0">
                  <a:pos x="966" y="0"/>
                </a:cxn>
                <a:cxn ang="0">
                  <a:pos x="1227" y="275"/>
                </a:cxn>
                <a:cxn ang="0">
                  <a:pos x="927" y="670"/>
                </a:cxn>
                <a:cxn ang="0">
                  <a:pos x="367" y="632"/>
                </a:cxn>
                <a:cxn ang="0">
                  <a:pos x="0" y="372"/>
                </a:cxn>
                <a:cxn ang="0">
                  <a:pos x="161" y="167"/>
                </a:cxn>
              </a:cxnLst>
              <a:rect l="0" t="0" r="r" b="b"/>
              <a:pathLst>
                <a:path w="1227" h="693">
                  <a:moveTo>
                    <a:pt x="184" y="204"/>
                  </a:moveTo>
                  <a:lnTo>
                    <a:pt x="156" y="199"/>
                  </a:lnTo>
                  <a:lnTo>
                    <a:pt x="163" y="233"/>
                  </a:lnTo>
                  <a:lnTo>
                    <a:pt x="119" y="237"/>
                  </a:lnTo>
                  <a:lnTo>
                    <a:pt x="122" y="263"/>
                  </a:lnTo>
                  <a:lnTo>
                    <a:pt x="73" y="266"/>
                  </a:lnTo>
                  <a:lnTo>
                    <a:pt x="87" y="293"/>
                  </a:lnTo>
                  <a:lnTo>
                    <a:pt x="42" y="320"/>
                  </a:lnTo>
                  <a:lnTo>
                    <a:pt x="64" y="358"/>
                  </a:lnTo>
                  <a:lnTo>
                    <a:pt x="38" y="367"/>
                  </a:lnTo>
                  <a:lnTo>
                    <a:pt x="73" y="383"/>
                  </a:lnTo>
                  <a:lnTo>
                    <a:pt x="62" y="406"/>
                  </a:lnTo>
                  <a:lnTo>
                    <a:pt x="103" y="407"/>
                  </a:lnTo>
                  <a:lnTo>
                    <a:pt x="104" y="455"/>
                  </a:lnTo>
                  <a:lnTo>
                    <a:pt x="130" y="451"/>
                  </a:lnTo>
                  <a:lnTo>
                    <a:pt x="129" y="493"/>
                  </a:lnTo>
                  <a:lnTo>
                    <a:pt x="178" y="488"/>
                  </a:lnTo>
                  <a:lnTo>
                    <a:pt x="201" y="531"/>
                  </a:lnTo>
                  <a:lnTo>
                    <a:pt x="244" y="527"/>
                  </a:lnTo>
                  <a:lnTo>
                    <a:pt x="252" y="556"/>
                  </a:lnTo>
                  <a:lnTo>
                    <a:pt x="310" y="546"/>
                  </a:lnTo>
                  <a:lnTo>
                    <a:pt x="336" y="584"/>
                  </a:lnTo>
                  <a:lnTo>
                    <a:pt x="376" y="580"/>
                  </a:lnTo>
                  <a:lnTo>
                    <a:pt x="400" y="616"/>
                  </a:lnTo>
                  <a:lnTo>
                    <a:pt x="442" y="596"/>
                  </a:lnTo>
                  <a:lnTo>
                    <a:pt x="471" y="635"/>
                  </a:lnTo>
                  <a:lnTo>
                    <a:pt x="519" y="617"/>
                  </a:lnTo>
                  <a:lnTo>
                    <a:pt x="553" y="652"/>
                  </a:lnTo>
                  <a:lnTo>
                    <a:pt x="590" y="634"/>
                  </a:lnTo>
                  <a:lnTo>
                    <a:pt x="616" y="667"/>
                  </a:lnTo>
                  <a:lnTo>
                    <a:pt x="644" y="646"/>
                  </a:lnTo>
                  <a:lnTo>
                    <a:pt x="670" y="667"/>
                  </a:lnTo>
                  <a:lnTo>
                    <a:pt x="693" y="639"/>
                  </a:lnTo>
                  <a:lnTo>
                    <a:pt x="737" y="661"/>
                  </a:lnTo>
                  <a:lnTo>
                    <a:pt x="773" y="635"/>
                  </a:lnTo>
                  <a:lnTo>
                    <a:pt x="806" y="665"/>
                  </a:lnTo>
                  <a:lnTo>
                    <a:pt x="830" y="633"/>
                  </a:lnTo>
                  <a:lnTo>
                    <a:pt x="852" y="645"/>
                  </a:lnTo>
                  <a:lnTo>
                    <a:pt x="885" y="623"/>
                  </a:lnTo>
                  <a:lnTo>
                    <a:pt x="915" y="640"/>
                  </a:lnTo>
                  <a:lnTo>
                    <a:pt x="930" y="617"/>
                  </a:lnTo>
                  <a:lnTo>
                    <a:pt x="968" y="612"/>
                  </a:lnTo>
                  <a:lnTo>
                    <a:pt x="987" y="578"/>
                  </a:lnTo>
                  <a:lnTo>
                    <a:pt x="1020" y="578"/>
                  </a:lnTo>
                  <a:lnTo>
                    <a:pt x="1043" y="541"/>
                  </a:lnTo>
                  <a:lnTo>
                    <a:pt x="1085" y="532"/>
                  </a:lnTo>
                  <a:lnTo>
                    <a:pt x="1097" y="494"/>
                  </a:lnTo>
                  <a:lnTo>
                    <a:pt x="1146" y="489"/>
                  </a:lnTo>
                  <a:lnTo>
                    <a:pt x="1135" y="450"/>
                  </a:lnTo>
                  <a:lnTo>
                    <a:pt x="1164" y="429"/>
                  </a:lnTo>
                  <a:lnTo>
                    <a:pt x="1159" y="382"/>
                  </a:lnTo>
                  <a:lnTo>
                    <a:pt x="1188" y="360"/>
                  </a:lnTo>
                  <a:lnTo>
                    <a:pt x="1171" y="324"/>
                  </a:lnTo>
                  <a:lnTo>
                    <a:pt x="1192" y="293"/>
                  </a:lnTo>
                  <a:lnTo>
                    <a:pt x="1165" y="269"/>
                  </a:lnTo>
                  <a:lnTo>
                    <a:pt x="1188" y="221"/>
                  </a:lnTo>
                  <a:lnTo>
                    <a:pt x="1165" y="202"/>
                  </a:lnTo>
                  <a:lnTo>
                    <a:pt x="1167" y="177"/>
                  </a:lnTo>
                  <a:lnTo>
                    <a:pt x="1134" y="167"/>
                  </a:lnTo>
                  <a:lnTo>
                    <a:pt x="1132" y="130"/>
                  </a:lnTo>
                  <a:lnTo>
                    <a:pt x="1111" y="132"/>
                  </a:lnTo>
                  <a:lnTo>
                    <a:pt x="1106" y="104"/>
                  </a:lnTo>
                  <a:lnTo>
                    <a:pt x="1080" y="110"/>
                  </a:lnTo>
                  <a:lnTo>
                    <a:pt x="1078" y="88"/>
                  </a:lnTo>
                  <a:lnTo>
                    <a:pt x="1045" y="83"/>
                  </a:lnTo>
                  <a:lnTo>
                    <a:pt x="1041" y="63"/>
                  </a:lnTo>
                  <a:lnTo>
                    <a:pt x="1016" y="56"/>
                  </a:lnTo>
                  <a:lnTo>
                    <a:pt x="1007" y="35"/>
                  </a:lnTo>
                  <a:lnTo>
                    <a:pt x="987" y="32"/>
                  </a:lnTo>
                  <a:lnTo>
                    <a:pt x="966" y="0"/>
                  </a:lnTo>
                  <a:lnTo>
                    <a:pt x="1144" y="94"/>
                  </a:lnTo>
                  <a:lnTo>
                    <a:pt x="1227" y="275"/>
                  </a:lnTo>
                  <a:lnTo>
                    <a:pt x="1170" y="491"/>
                  </a:lnTo>
                  <a:lnTo>
                    <a:pt x="927" y="670"/>
                  </a:lnTo>
                  <a:lnTo>
                    <a:pt x="601" y="693"/>
                  </a:lnTo>
                  <a:lnTo>
                    <a:pt x="367" y="632"/>
                  </a:lnTo>
                  <a:lnTo>
                    <a:pt x="103" y="518"/>
                  </a:lnTo>
                  <a:lnTo>
                    <a:pt x="0" y="372"/>
                  </a:lnTo>
                  <a:lnTo>
                    <a:pt x="38" y="269"/>
                  </a:lnTo>
                  <a:lnTo>
                    <a:pt x="161" y="167"/>
                  </a:lnTo>
                  <a:lnTo>
                    <a:pt x="184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4416" y="3574"/>
              <a:ext cx="52" cy="117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44" y="128"/>
                </a:cxn>
                <a:cxn ang="0">
                  <a:pos x="105" y="235"/>
                </a:cxn>
                <a:cxn ang="0">
                  <a:pos x="0" y="119"/>
                </a:cxn>
                <a:cxn ang="0">
                  <a:pos x="89" y="0"/>
                </a:cxn>
              </a:cxnLst>
              <a:rect l="0" t="0" r="r" b="b"/>
              <a:pathLst>
                <a:path w="105" h="235">
                  <a:moveTo>
                    <a:pt x="89" y="0"/>
                  </a:moveTo>
                  <a:lnTo>
                    <a:pt x="44" y="128"/>
                  </a:lnTo>
                  <a:lnTo>
                    <a:pt x="105" y="235"/>
                  </a:lnTo>
                  <a:lnTo>
                    <a:pt x="0" y="11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4868" y="3773"/>
              <a:ext cx="133" cy="60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152" y="75"/>
                </a:cxn>
                <a:cxn ang="0">
                  <a:pos x="265" y="0"/>
                </a:cxn>
                <a:cxn ang="0">
                  <a:pos x="153" y="121"/>
                </a:cxn>
                <a:cxn ang="0">
                  <a:pos x="0" y="81"/>
                </a:cxn>
              </a:cxnLst>
              <a:rect l="0" t="0" r="r" b="b"/>
              <a:pathLst>
                <a:path w="265" h="121">
                  <a:moveTo>
                    <a:pt x="0" y="81"/>
                  </a:moveTo>
                  <a:lnTo>
                    <a:pt x="152" y="75"/>
                  </a:lnTo>
                  <a:lnTo>
                    <a:pt x="265" y="0"/>
                  </a:lnTo>
                  <a:lnTo>
                    <a:pt x="153" y="12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4818" y="3672"/>
              <a:ext cx="174" cy="54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210" y="77"/>
                </a:cxn>
                <a:cxn ang="0">
                  <a:pos x="348" y="0"/>
                </a:cxn>
                <a:cxn ang="0">
                  <a:pos x="219" y="99"/>
                </a:cxn>
                <a:cxn ang="0">
                  <a:pos x="0" y="107"/>
                </a:cxn>
              </a:cxnLst>
              <a:rect l="0" t="0" r="r" b="b"/>
              <a:pathLst>
                <a:path w="348" h="107">
                  <a:moveTo>
                    <a:pt x="0" y="107"/>
                  </a:moveTo>
                  <a:lnTo>
                    <a:pt x="210" y="77"/>
                  </a:lnTo>
                  <a:lnTo>
                    <a:pt x="348" y="0"/>
                  </a:lnTo>
                  <a:lnTo>
                    <a:pt x="219" y="9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>
              <a:off x="5012" y="3449"/>
              <a:ext cx="81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4"/>
                </a:cxn>
                <a:cxn ang="0">
                  <a:pos x="161" y="158"/>
                </a:cxn>
                <a:cxn ang="0">
                  <a:pos x="130" y="16"/>
                </a:cxn>
                <a:cxn ang="0">
                  <a:pos x="0" y="0"/>
                </a:cxn>
              </a:cxnLst>
              <a:rect l="0" t="0" r="r" b="b"/>
              <a:pathLst>
                <a:path w="161" h="158">
                  <a:moveTo>
                    <a:pt x="0" y="0"/>
                  </a:moveTo>
                  <a:lnTo>
                    <a:pt x="96" y="54"/>
                  </a:lnTo>
                  <a:lnTo>
                    <a:pt x="161" y="158"/>
                  </a:lnTo>
                  <a:lnTo>
                    <a:pt x="1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Freeform 14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Freeform 15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48" name="Object 1024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27648" name="Clip" r:id="rId3" imgW="2478240" imgH="4461120" progId="MS_ClipArt_Gallery.2">
              <p:embed/>
            </p:oleObj>
          </a:graphicData>
        </a:graphic>
      </p:graphicFrame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209800" y="5410200"/>
            <a:ext cx="990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/>
              <a:t>G:</a:t>
            </a:r>
          </a:p>
          <a:p>
            <a:pPr>
              <a:spcBef>
                <a:spcPct val="50000"/>
              </a:spcBef>
            </a:pPr>
            <a:r>
              <a:rPr kumimoji="0" lang="en-US" b="1"/>
              <a:t>P: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0" lang="en-US" sz="3200" b="1"/>
              <a:t>GG</a:t>
            </a:r>
          </a:p>
          <a:p>
            <a:pPr algn="ctr"/>
            <a:r>
              <a:rPr kumimoji="0" lang="en-US" sz="3200" b="1"/>
              <a:t>Gg</a:t>
            </a:r>
          </a:p>
          <a:p>
            <a:pPr algn="ctr"/>
            <a:r>
              <a:rPr kumimoji="0" lang="en-US" sz="3200" b="1"/>
              <a:t>gg</a:t>
            </a:r>
            <a:endParaRPr kumimoji="0" lang="en-US">
              <a:solidFill>
                <a:schemeClr val="tx2"/>
              </a:solidFill>
            </a:endParaRPr>
          </a:p>
        </p:txBody>
      </p:sp>
      <p:graphicFrame>
        <p:nvGraphicFramePr>
          <p:cNvPr id="28672" name="Object 1024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28672" name="Clip" r:id="rId5" imgW="2478240" imgH="4461120" progId="MS_ClipArt_Gallery.2">
              <p:embed/>
            </p:oleObj>
          </a:graphicData>
        </a:graphic>
      </p:graphicFrame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590800" y="5257800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G:1/2 GG, 1/2 Gg</a:t>
            </a:r>
          </a:p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P: 4/4 gray fur</a:t>
            </a:r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086600" y="1371600"/>
            <a:ext cx="1447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G= gray</a:t>
            </a:r>
          </a:p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g=white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334000" y="685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g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429000" y="762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G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676400" y="3810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G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G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0480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GG</a:t>
            </a:r>
            <a:endParaRPr kumimoji="0" lang="en-US" sz="3600" b="1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1242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GG</a:t>
            </a:r>
            <a:endParaRPr kumimoji="0" lang="en-US" sz="3600" b="1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8768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Gg</a:t>
            </a:r>
            <a:endParaRPr kumimoji="0" lang="en-US" sz="3600" b="1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8768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Gg</a:t>
            </a:r>
            <a:endParaRPr kumimoji="0" lang="en-US" sz="3600" b="1"/>
          </a:p>
        </p:txBody>
      </p:sp>
      <p:grpSp>
        <p:nvGrpSpPr>
          <p:cNvPr id="7197" name="Group 29"/>
          <p:cNvGrpSpPr>
            <a:grpSpLocks/>
          </p:cNvGrpSpPr>
          <p:nvPr/>
        </p:nvGrpSpPr>
        <p:grpSpPr bwMode="auto">
          <a:xfrm rot="21230192" flipH="1">
            <a:off x="5638800" y="5040313"/>
            <a:ext cx="1112838" cy="1817687"/>
            <a:chOff x="4416" y="2688"/>
            <a:chExt cx="701" cy="1145"/>
          </a:xfrm>
        </p:grpSpPr>
        <p:sp>
          <p:nvSpPr>
            <p:cNvPr id="7198" name="Freeform 30"/>
            <p:cNvSpPr>
              <a:spLocks/>
            </p:cNvSpPr>
            <p:nvPr/>
          </p:nvSpPr>
          <p:spPr bwMode="auto">
            <a:xfrm>
              <a:off x="4447" y="2713"/>
              <a:ext cx="670" cy="1103"/>
            </a:xfrm>
            <a:custGeom>
              <a:avLst/>
              <a:gdLst/>
              <a:ahLst/>
              <a:cxnLst>
                <a:cxn ang="0">
                  <a:pos x="535" y="200"/>
                </a:cxn>
                <a:cxn ang="0">
                  <a:pos x="520" y="41"/>
                </a:cxn>
                <a:cxn ang="0">
                  <a:pos x="677" y="59"/>
                </a:cxn>
                <a:cxn ang="0">
                  <a:pos x="939" y="0"/>
                </a:cxn>
                <a:cxn ang="0">
                  <a:pos x="1271" y="49"/>
                </a:cxn>
                <a:cxn ang="0">
                  <a:pos x="1341" y="58"/>
                </a:cxn>
                <a:cxn ang="0">
                  <a:pos x="1288" y="135"/>
                </a:cxn>
                <a:cxn ang="0">
                  <a:pos x="1218" y="218"/>
                </a:cxn>
                <a:cxn ang="0">
                  <a:pos x="1023" y="358"/>
                </a:cxn>
                <a:cxn ang="0">
                  <a:pos x="1090" y="327"/>
                </a:cxn>
                <a:cxn ang="0">
                  <a:pos x="1121" y="319"/>
                </a:cxn>
                <a:cxn ang="0">
                  <a:pos x="1113" y="380"/>
                </a:cxn>
                <a:cxn ang="0">
                  <a:pos x="873" y="578"/>
                </a:cxn>
                <a:cxn ang="0">
                  <a:pos x="881" y="717"/>
                </a:cxn>
                <a:cxn ang="0">
                  <a:pos x="1128" y="778"/>
                </a:cxn>
                <a:cxn ang="0">
                  <a:pos x="1006" y="799"/>
                </a:cxn>
                <a:cxn ang="0">
                  <a:pos x="993" y="827"/>
                </a:cxn>
                <a:cxn ang="0">
                  <a:pos x="1085" y="860"/>
                </a:cxn>
                <a:cxn ang="0">
                  <a:pos x="1174" y="966"/>
                </a:cxn>
                <a:cxn ang="0">
                  <a:pos x="1026" y="908"/>
                </a:cxn>
                <a:cxn ang="0">
                  <a:pos x="777" y="952"/>
                </a:cxn>
                <a:cxn ang="0">
                  <a:pos x="694" y="1211"/>
                </a:cxn>
                <a:cxn ang="0">
                  <a:pos x="654" y="1560"/>
                </a:cxn>
                <a:cxn ang="0">
                  <a:pos x="906" y="1647"/>
                </a:cxn>
                <a:cxn ang="0">
                  <a:pos x="624" y="1621"/>
                </a:cxn>
                <a:cxn ang="0">
                  <a:pos x="694" y="1648"/>
                </a:cxn>
                <a:cxn ang="0">
                  <a:pos x="825" y="1669"/>
                </a:cxn>
                <a:cxn ang="0">
                  <a:pos x="920" y="1739"/>
                </a:cxn>
                <a:cxn ang="0">
                  <a:pos x="419" y="1681"/>
                </a:cxn>
                <a:cxn ang="0">
                  <a:pos x="170" y="1800"/>
                </a:cxn>
                <a:cxn ang="0">
                  <a:pos x="619" y="2064"/>
                </a:cxn>
                <a:cxn ang="0">
                  <a:pos x="1156" y="1885"/>
                </a:cxn>
                <a:cxn ang="0">
                  <a:pos x="1006" y="1510"/>
                </a:cxn>
                <a:cxn ang="0">
                  <a:pos x="767" y="1434"/>
                </a:cxn>
                <a:cxn ang="0">
                  <a:pos x="787" y="1400"/>
                </a:cxn>
                <a:cxn ang="0">
                  <a:pos x="1217" y="1537"/>
                </a:cxn>
                <a:cxn ang="0">
                  <a:pos x="1241" y="1991"/>
                </a:cxn>
                <a:cxn ang="0">
                  <a:pos x="640" y="2207"/>
                </a:cxn>
                <a:cxn ang="0">
                  <a:pos x="94" y="1993"/>
                </a:cxn>
                <a:cxn ang="0">
                  <a:pos x="54" y="1701"/>
                </a:cxn>
                <a:cxn ang="0">
                  <a:pos x="186" y="1528"/>
                </a:cxn>
                <a:cxn ang="0">
                  <a:pos x="92" y="982"/>
                </a:cxn>
                <a:cxn ang="0">
                  <a:pos x="386" y="534"/>
                </a:cxn>
              </a:cxnLst>
              <a:rect l="0" t="0" r="r" b="b"/>
              <a:pathLst>
                <a:path w="1341" h="2207">
                  <a:moveTo>
                    <a:pt x="497" y="360"/>
                  </a:moveTo>
                  <a:lnTo>
                    <a:pt x="535" y="200"/>
                  </a:lnTo>
                  <a:lnTo>
                    <a:pt x="496" y="137"/>
                  </a:lnTo>
                  <a:lnTo>
                    <a:pt x="520" y="41"/>
                  </a:lnTo>
                  <a:lnTo>
                    <a:pt x="600" y="21"/>
                  </a:lnTo>
                  <a:lnTo>
                    <a:pt x="677" y="59"/>
                  </a:lnTo>
                  <a:lnTo>
                    <a:pt x="775" y="25"/>
                  </a:lnTo>
                  <a:lnTo>
                    <a:pt x="939" y="0"/>
                  </a:lnTo>
                  <a:lnTo>
                    <a:pt x="1151" y="44"/>
                  </a:lnTo>
                  <a:lnTo>
                    <a:pt x="1271" y="49"/>
                  </a:lnTo>
                  <a:lnTo>
                    <a:pt x="1286" y="41"/>
                  </a:lnTo>
                  <a:lnTo>
                    <a:pt x="1341" y="58"/>
                  </a:lnTo>
                  <a:lnTo>
                    <a:pt x="1324" y="126"/>
                  </a:lnTo>
                  <a:lnTo>
                    <a:pt x="1288" y="135"/>
                  </a:lnTo>
                  <a:lnTo>
                    <a:pt x="1240" y="173"/>
                  </a:lnTo>
                  <a:lnTo>
                    <a:pt x="1218" y="218"/>
                  </a:lnTo>
                  <a:lnTo>
                    <a:pt x="1028" y="332"/>
                  </a:lnTo>
                  <a:lnTo>
                    <a:pt x="1023" y="358"/>
                  </a:lnTo>
                  <a:lnTo>
                    <a:pt x="1053" y="337"/>
                  </a:lnTo>
                  <a:lnTo>
                    <a:pt x="1090" y="327"/>
                  </a:lnTo>
                  <a:lnTo>
                    <a:pt x="1114" y="289"/>
                  </a:lnTo>
                  <a:lnTo>
                    <a:pt x="1121" y="319"/>
                  </a:lnTo>
                  <a:lnTo>
                    <a:pt x="1140" y="320"/>
                  </a:lnTo>
                  <a:lnTo>
                    <a:pt x="1113" y="380"/>
                  </a:lnTo>
                  <a:lnTo>
                    <a:pt x="957" y="472"/>
                  </a:lnTo>
                  <a:lnTo>
                    <a:pt x="873" y="578"/>
                  </a:lnTo>
                  <a:lnTo>
                    <a:pt x="840" y="680"/>
                  </a:lnTo>
                  <a:lnTo>
                    <a:pt x="881" y="717"/>
                  </a:lnTo>
                  <a:lnTo>
                    <a:pt x="1000" y="716"/>
                  </a:lnTo>
                  <a:lnTo>
                    <a:pt x="1128" y="778"/>
                  </a:lnTo>
                  <a:lnTo>
                    <a:pt x="1175" y="836"/>
                  </a:lnTo>
                  <a:lnTo>
                    <a:pt x="1006" y="799"/>
                  </a:lnTo>
                  <a:lnTo>
                    <a:pt x="955" y="808"/>
                  </a:lnTo>
                  <a:lnTo>
                    <a:pt x="993" y="827"/>
                  </a:lnTo>
                  <a:lnTo>
                    <a:pt x="1066" y="838"/>
                  </a:lnTo>
                  <a:lnTo>
                    <a:pt x="1085" y="860"/>
                  </a:lnTo>
                  <a:lnTo>
                    <a:pt x="1134" y="880"/>
                  </a:lnTo>
                  <a:lnTo>
                    <a:pt x="1174" y="966"/>
                  </a:lnTo>
                  <a:lnTo>
                    <a:pt x="1153" y="974"/>
                  </a:lnTo>
                  <a:lnTo>
                    <a:pt x="1026" y="908"/>
                  </a:lnTo>
                  <a:lnTo>
                    <a:pt x="904" y="900"/>
                  </a:lnTo>
                  <a:lnTo>
                    <a:pt x="777" y="952"/>
                  </a:lnTo>
                  <a:lnTo>
                    <a:pt x="704" y="1049"/>
                  </a:lnTo>
                  <a:lnTo>
                    <a:pt x="694" y="1211"/>
                  </a:lnTo>
                  <a:lnTo>
                    <a:pt x="749" y="1401"/>
                  </a:lnTo>
                  <a:lnTo>
                    <a:pt x="654" y="1560"/>
                  </a:lnTo>
                  <a:lnTo>
                    <a:pt x="831" y="1575"/>
                  </a:lnTo>
                  <a:lnTo>
                    <a:pt x="906" y="1647"/>
                  </a:lnTo>
                  <a:lnTo>
                    <a:pt x="759" y="1634"/>
                  </a:lnTo>
                  <a:lnTo>
                    <a:pt x="624" y="1621"/>
                  </a:lnTo>
                  <a:lnTo>
                    <a:pt x="616" y="1635"/>
                  </a:lnTo>
                  <a:lnTo>
                    <a:pt x="694" y="1648"/>
                  </a:lnTo>
                  <a:lnTo>
                    <a:pt x="793" y="1653"/>
                  </a:lnTo>
                  <a:lnTo>
                    <a:pt x="825" y="1669"/>
                  </a:lnTo>
                  <a:lnTo>
                    <a:pt x="848" y="1664"/>
                  </a:lnTo>
                  <a:lnTo>
                    <a:pt x="920" y="1739"/>
                  </a:lnTo>
                  <a:lnTo>
                    <a:pt x="445" y="1732"/>
                  </a:lnTo>
                  <a:lnTo>
                    <a:pt x="419" y="1681"/>
                  </a:lnTo>
                  <a:lnTo>
                    <a:pt x="317" y="1684"/>
                  </a:lnTo>
                  <a:lnTo>
                    <a:pt x="170" y="1800"/>
                  </a:lnTo>
                  <a:lnTo>
                    <a:pt x="233" y="1915"/>
                  </a:lnTo>
                  <a:lnTo>
                    <a:pt x="619" y="2064"/>
                  </a:lnTo>
                  <a:lnTo>
                    <a:pt x="974" y="2029"/>
                  </a:lnTo>
                  <a:lnTo>
                    <a:pt x="1156" y="1885"/>
                  </a:lnTo>
                  <a:lnTo>
                    <a:pt x="1178" y="1702"/>
                  </a:lnTo>
                  <a:lnTo>
                    <a:pt x="1006" y="1510"/>
                  </a:lnTo>
                  <a:lnTo>
                    <a:pt x="818" y="1446"/>
                  </a:lnTo>
                  <a:lnTo>
                    <a:pt x="767" y="1434"/>
                  </a:lnTo>
                  <a:lnTo>
                    <a:pt x="765" y="1411"/>
                  </a:lnTo>
                  <a:lnTo>
                    <a:pt x="787" y="1400"/>
                  </a:lnTo>
                  <a:lnTo>
                    <a:pt x="1005" y="1424"/>
                  </a:lnTo>
                  <a:lnTo>
                    <a:pt x="1217" y="1537"/>
                  </a:lnTo>
                  <a:lnTo>
                    <a:pt x="1311" y="1724"/>
                  </a:lnTo>
                  <a:lnTo>
                    <a:pt x="1241" y="1991"/>
                  </a:lnTo>
                  <a:lnTo>
                    <a:pt x="984" y="2171"/>
                  </a:lnTo>
                  <a:lnTo>
                    <a:pt x="640" y="2207"/>
                  </a:lnTo>
                  <a:lnTo>
                    <a:pt x="317" y="2118"/>
                  </a:lnTo>
                  <a:lnTo>
                    <a:pt x="94" y="1993"/>
                  </a:lnTo>
                  <a:lnTo>
                    <a:pt x="0" y="1848"/>
                  </a:lnTo>
                  <a:lnTo>
                    <a:pt x="54" y="1701"/>
                  </a:lnTo>
                  <a:lnTo>
                    <a:pt x="180" y="1612"/>
                  </a:lnTo>
                  <a:lnTo>
                    <a:pt x="186" y="1528"/>
                  </a:lnTo>
                  <a:lnTo>
                    <a:pt x="109" y="1313"/>
                  </a:lnTo>
                  <a:lnTo>
                    <a:pt x="92" y="982"/>
                  </a:lnTo>
                  <a:lnTo>
                    <a:pt x="218" y="669"/>
                  </a:lnTo>
                  <a:lnTo>
                    <a:pt x="386" y="534"/>
                  </a:lnTo>
                  <a:lnTo>
                    <a:pt x="497" y="3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Freeform 31"/>
            <p:cNvSpPr>
              <a:spLocks/>
            </p:cNvSpPr>
            <p:nvPr/>
          </p:nvSpPr>
          <p:spPr bwMode="auto">
            <a:xfrm>
              <a:off x="4503" y="2724"/>
              <a:ext cx="574" cy="850"/>
            </a:xfrm>
            <a:custGeom>
              <a:avLst/>
              <a:gdLst/>
              <a:ahLst/>
              <a:cxnLst>
                <a:cxn ang="0">
                  <a:pos x="406" y="345"/>
                </a:cxn>
                <a:cxn ang="0">
                  <a:pos x="552" y="174"/>
                </a:cxn>
                <a:cxn ang="0">
                  <a:pos x="580" y="178"/>
                </a:cxn>
                <a:cxn ang="0">
                  <a:pos x="440" y="165"/>
                </a:cxn>
                <a:cxn ang="0">
                  <a:pos x="420" y="32"/>
                </a:cxn>
                <a:cxn ang="0">
                  <a:pos x="542" y="44"/>
                </a:cxn>
                <a:cxn ang="0">
                  <a:pos x="608" y="147"/>
                </a:cxn>
                <a:cxn ang="0">
                  <a:pos x="574" y="110"/>
                </a:cxn>
                <a:cxn ang="0">
                  <a:pos x="669" y="22"/>
                </a:cxn>
                <a:cxn ang="0">
                  <a:pos x="1044" y="50"/>
                </a:cxn>
                <a:cxn ang="0">
                  <a:pos x="1097" y="66"/>
                </a:cxn>
                <a:cxn ang="0">
                  <a:pos x="1148" y="113"/>
                </a:cxn>
                <a:cxn ang="0">
                  <a:pos x="1085" y="196"/>
                </a:cxn>
                <a:cxn ang="0">
                  <a:pos x="890" y="364"/>
                </a:cxn>
                <a:cxn ang="0">
                  <a:pos x="1001" y="311"/>
                </a:cxn>
                <a:cxn ang="0">
                  <a:pos x="830" y="440"/>
                </a:cxn>
                <a:cxn ang="0">
                  <a:pos x="706" y="671"/>
                </a:cxn>
                <a:cxn ang="0">
                  <a:pos x="803" y="788"/>
                </a:cxn>
                <a:cxn ang="0">
                  <a:pos x="933" y="829"/>
                </a:cxn>
                <a:cxn ang="0">
                  <a:pos x="1034" y="929"/>
                </a:cxn>
                <a:cxn ang="0">
                  <a:pos x="797" y="856"/>
                </a:cxn>
                <a:cxn ang="0">
                  <a:pos x="569" y="1044"/>
                </a:cxn>
                <a:cxn ang="0">
                  <a:pos x="616" y="1380"/>
                </a:cxn>
                <a:cxn ang="0">
                  <a:pos x="474" y="1623"/>
                </a:cxn>
                <a:cxn ang="0">
                  <a:pos x="664" y="1648"/>
                </a:cxn>
                <a:cxn ang="0">
                  <a:pos x="730" y="1667"/>
                </a:cxn>
                <a:cxn ang="0">
                  <a:pos x="348" y="1691"/>
                </a:cxn>
                <a:cxn ang="0">
                  <a:pos x="360" y="1597"/>
                </a:cxn>
                <a:cxn ang="0">
                  <a:pos x="305" y="1643"/>
                </a:cxn>
                <a:cxn ang="0">
                  <a:pos x="228" y="1599"/>
                </a:cxn>
                <a:cxn ang="0">
                  <a:pos x="169" y="1565"/>
                </a:cxn>
                <a:cxn ang="0">
                  <a:pos x="116" y="1543"/>
                </a:cxn>
                <a:cxn ang="0">
                  <a:pos x="93" y="1517"/>
                </a:cxn>
                <a:cxn ang="0">
                  <a:pos x="0" y="953"/>
                </a:cxn>
                <a:cxn ang="0">
                  <a:pos x="284" y="527"/>
                </a:cxn>
              </a:cxnLst>
              <a:rect l="0" t="0" r="r" b="b"/>
              <a:pathLst>
                <a:path w="1148" h="1701">
                  <a:moveTo>
                    <a:pt x="284" y="527"/>
                  </a:moveTo>
                  <a:lnTo>
                    <a:pt x="406" y="345"/>
                  </a:lnTo>
                  <a:lnTo>
                    <a:pt x="432" y="185"/>
                  </a:lnTo>
                  <a:lnTo>
                    <a:pt x="552" y="174"/>
                  </a:lnTo>
                  <a:lnTo>
                    <a:pt x="574" y="194"/>
                  </a:lnTo>
                  <a:lnTo>
                    <a:pt x="580" y="178"/>
                  </a:lnTo>
                  <a:lnTo>
                    <a:pt x="544" y="152"/>
                  </a:lnTo>
                  <a:lnTo>
                    <a:pt x="440" y="165"/>
                  </a:lnTo>
                  <a:lnTo>
                    <a:pt x="406" y="114"/>
                  </a:lnTo>
                  <a:lnTo>
                    <a:pt x="420" y="32"/>
                  </a:lnTo>
                  <a:lnTo>
                    <a:pt x="483" y="12"/>
                  </a:lnTo>
                  <a:lnTo>
                    <a:pt x="542" y="44"/>
                  </a:lnTo>
                  <a:lnTo>
                    <a:pt x="561" y="124"/>
                  </a:lnTo>
                  <a:lnTo>
                    <a:pt x="608" y="147"/>
                  </a:lnTo>
                  <a:lnTo>
                    <a:pt x="619" y="131"/>
                  </a:lnTo>
                  <a:lnTo>
                    <a:pt x="574" y="110"/>
                  </a:lnTo>
                  <a:lnTo>
                    <a:pt x="566" y="60"/>
                  </a:lnTo>
                  <a:lnTo>
                    <a:pt x="669" y="22"/>
                  </a:lnTo>
                  <a:lnTo>
                    <a:pt x="832" y="0"/>
                  </a:lnTo>
                  <a:lnTo>
                    <a:pt x="1044" y="50"/>
                  </a:lnTo>
                  <a:lnTo>
                    <a:pt x="1125" y="49"/>
                  </a:lnTo>
                  <a:lnTo>
                    <a:pt x="1097" y="66"/>
                  </a:lnTo>
                  <a:lnTo>
                    <a:pt x="1107" y="113"/>
                  </a:lnTo>
                  <a:lnTo>
                    <a:pt x="1148" y="113"/>
                  </a:lnTo>
                  <a:lnTo>
                    <a:pt x="1113" y="146"/>
                  </a:lnTo>
                  <a:lnTo>
                    <a:pt x="1085" y="196"/>
                  </a:lnTo>
                  <a:lnTo>
                    <a:pt x="901" y="290"/>
                  </a:lnTo>
                  <a:lnTo>
                    <a:pt x="890" y="364"/>
                  </a:lnTo>
                  <a:lnTo>
                    <a:pt x="951" y="328"/>
                  </a:lnTo>
                  <a:lnTo>
                    <a:pt x="1001" y="311"/>
                  </a:lnTo>
                  <a:lnTo>
                    <a:pt x="989" y="352"/>
                  </a:lnTo>
                  <a:lnTo>
                    <a:pt x="830" y="440"/>
                  </a:lnTo>
                  <a:lnTo>
                    <a:pt x="754" y="541"/>
                  </a:lnTo>
                  <a:lnTo>
                    <a:pt x="706" y="671"/>
                  </a:lnTo>
                  <a:lnTo>
                    <a:pt x="724" y="747"/>
                  </a:lnTo>
                  <a:lnTo>
                    <a:pt x="803" y="788"/>
                  </a:lnTo>
                  <a:lnTo>
                    <a:pt x="854" y="807"/>
                  </a:lnTo>
                  <a:lnTo>
                    <a:pt x="933" y="829"/>
                  </a:lnTo>
                  <a:lnTo>
                    <a:pt x="996" y="867"/>
                  </a:lnTo>
                  <a:lnTo>
                    <a:pt x="1034" y="929"/>
                  </a:lnTo>
                  <a:lnTo>
                    <a:pt x="916" y="867"/>
                  </a:lnTo>
                  <a:lnTo>
                    <a:pt x="797" y="856"/>
                  </a:lnTo>
                  <a:lnTo>
                    <a:pt x="653" y="908"/>
                  </a:lnTo>
                  <a:lnTo>
                    <a:pt x="569" y="1044"/>
                  </a:lnTo>
                  <a:lnTo>
                    <a:pt x="561" y="1195"/>
                  </a:lnTo>
                  <a:lnTo>
                    <a:pt x="616" y="1380"/>
                  </a:lnTo>
                  <a:lnTo>
                    <a:pt x="510" y="1555"/>
                  </a:lnTo>
                  <a:lnTo>
                    <a:pt x="474" y="1623"/>
                  </a:lnTo>
                  <a:lnTo>
                    <a:pt x="558" y="1638"/>
                  </a:lnTo>
                  <a:lnTo>
                    <a:pt x="664" y="1648"/>
                  </a:lnTo>
                  <a:lnTo>
                    <a:pt x="694" y="1657"/>
                  </a:lnTo>
                  <a:lnTo>
                    <a:pt x="730" y="1667"/>
                  </a:lnTo>
                  <a:lnTo>
                    <a:pt x="770" y="1701"/>
                  </a:lnTo>
                  <a:lnTo>
                    <a:pt x="348" y="1691"/>
                  </a:lnTo>
                  <a:lnTo>
                    <a:pt x="327" y="1659"/>
                  </a:lnTo>
                  <a:lnTo>
                    <a:pt x="360" y="1597"/>
                  </a:lnTo>
                  <a:lnTo>
                    <a:pt x="333" y="1591"/>
                  </a:lnTo>
                  <a:lnTo>
                    <a:pt x="305" y="1643"/>
                  </a:lnTo>
                  <a:lnTo>
                    <a:pt x="239" y="1638"/>
                  </a:lnTo>
                  <a:lnTo>
                    <a:pt x="228" y="1599"/>
                  </a:lnTo>
                  <a:lnTo>
                    <a:pt x="180" y="1610"/>
                  </a:lnTo>
                  <a:lnTo>
                    <a:pt x="169" y="1565"/>
                  </a:lnTo>
                  <a:lnTo>
                    <a:pt x="125" y="1591"/>
                  </a:lnTo>
                  <a:lnTo>
                    <a:pt x="116" y="1543"/>
                  </a:lnTo>
                  <a:lnTo>
                    <a:pt x="87" y="1561"/>
                  </a:lnTo>
                  <a:lnTo>
                    <a:pt x="93" y="1517"/>
                  </a:lnTo>
                  <a:lnTo>
                    <a:pt x="6" y="1277"/>
                  </a:lnTo>
                  <a:lnTo>
                    <a:pt x="0" y="953"/>
                  </a:lnTo>
                  <a:lnTo>
                    <a:pt x="115" y="655"/>
                  </a:lnTo>
                  <a:lnTo>
                    <a:pt x="284" y="527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Freeform 32"/>
            <p:cNvSpPr>
              <a:spLocks/>
            </p:cNvSpPr>
            <p:nvPr/>
          </p:nvSpPr>
          <p:spPr bwMode="auto">
            <a:xfrm>
              <a:off x="4512" y="2738"/>
              <a:ext cx="400" cy="773"/>
            </a:xfrm>
            <a:custGeom>
              <a:avLst/>
              <a:gdLst/>
              <a:ahLst/>
              <a:cxnLst>
                <a:cxn ang="0">
                  <a:pos x="116" y="630"/>
                </a:cxn>
                <a:cxn ang="0">
                  <a:pos x="284" y="519"/>
                </a:cxn>
                <a:cxn ang="0">
                  <a:pos x="404" y="330"/>
                </a:cxn>
                <a:cxn ang="0">
                  <a:pos x="425" y="178"/>
                </a:cxn>
                <a:cxn ang="0">
                  <a:pos x="517" y="163"/>
                </a:cxn>
                <a:cxn ang="0">
                  <a:pos x="571" y="190"/>
                </a:cxn>
                <a:cxn ang="0">
                  <a:pos x="632" y="95"/>
                </a:cxn>
                <a:cxn ang="0">
                  <a:pos x="583" y="76"/>
                </a:cxn>
                <a:cxn ang="0">
                  <a:pos x="570" y="42"/>
                </a:cxn>
                <a:cxn ang="0">
                  <a:pos x="670" y="7"/>
                </a:cxn>
                <a:cxn ang="0">
                  <a:pos x="783" y="0"/>
                </a:cxn>
                <a:cxn ang="0">
                  <a:pos x="761" y="26"/>
                </a:cxn>
                <a:cxn ang="0">
                  <a:pos x="800" y="95"/>
                </a:cxn>
                <a:cxn ang="0">
                  <a:pos x="745" y="75"/>
                </a:cxn>
                <a:cxn ang="0">
                  <a:pos x="748" y="135"/>
                </a:cxn>
                <a:cxn ang="0">
                  <a:pos x="692" y="122"/>
                </a:cxn>
                <a:cxn ang="0">
                  <a:pos x="702" y="163"/>
                </a:cxn>
                <a:cxn ang="0">
                  <a:pos x="656" y="163"/>
                </a:cxn>
                <a:cxn ang="0">
                  <a:pos x="670" y="212"/>
                </a:cxn>
                <a:cxn ang="0">
                  <a:pos x="626" y="214"/>
                </a:cxn>
                <a:cxn ang="0">
                  <a:pos x="648" y="274"/>
                </a:cxn>
                <a:cxn ang="0">
                  <a:pos x="538" y="259"/>
                </a:cxn>
                <a:cxn ang="0">
                  <a:pos x="555" y="323"/>
                </a:cxn>
                <a:cxn ang="0">
                  <a:pos x="484" y="334"/>
                </a:cxn>
                <a:cxn ang="0">
                  <a:pos x="511" y="400"/>
                </a:cxn>
                <a:cxn ang="0">
                  <a:pos x="447" y="421"/>
                </a:cxn>
                <a:cxn ang="0">
                  <a:pos x="479" y="502"/>
                </a:cxn>
                <a:cxn ang="0">
                  <a:pos x="432" y="516"/>
                </a:cxn>
                <a:cxn ang="0">
                  <a:pos x="462" y="590"/>
                </a:cxn>
                <a:cxn ang="0">
                  <a:pos x="399" y="600"/>
                </a:cxn>
                <a:cxn ang="0">
                  <a:pos x="432" y="664"/>
                </a:cxn>
                <a:cxn ang="0">
                  <a:pos x="367" y="702"/>
                </a:cxn>
                <a:cxn ang="0">
                  <a:pos x="409" y="767"/>
                </a:cxn>
                <a:cxn ang="0">
                  <a:pos x="317" y="796"/>
                </a:cxn>
                <a:cxn ang="0">
                  <a:pos x="375" y="857"/>
                </a:cxn>
                <a:cxn ang="0">
                  <a:pos x="295" y="889"/>
                </a:cxn>
                <a:cxn ang="0">
                  <a:pos x="336" y="941"/>
                </a:cxn>
                <a:cxn ang="0">
                  <a:pos x="272" y="957"/>
                </a:cxn>
                <a:cxn ang="0">
                  <a:pos x="328" y="1033"/>
                </a:cxn>
                <a:cxn ang="0">
                  <a:pos x="257" y="1074"/>
                </a:cxn>
                <a:cxn ang="0">
                  <a:pos x="322" y="1171"/>
                </a:cxn>
                <a:cxn ang="0">
                  <a:pos x="248" y="1195"/>
                </a:cxn>
                <a:cxn ang="0">
                  <a:pos x="307" y="1249"/>
                </a:cxn>
                <a:cxn ang="0">
                  <a:pos x="239" y="1285"/>
                </a:cxn>
                <a:cxn ang="0">
                  <a:pos x="314" y="1338"/>
                </a:cxn>
                <a:cxn ang="0">
                  <a:pos x="239" y="1373"/>
                </a:cxn>
                <a:cxn ang="0">
                  <a:pos x="312" y="1424"/>
                </a:cxn>
                <a:cxn ang="0">
                  <a:pos x="239" y="1467"/>
                </a:cxn>
                <a:cxn ang="0">
                  <a:pos x="315" y="1482"/>
                </a:cxn>
                <a:cxn ang="0">
                  <a:pos x="185" y="1546"/>
                </a:cxn>
                <a:cxn ang="0">
                  <a:pos x="159" y="1503"/>
                </a:cxn>
                <a:cxn ang="0">
                  <a:pos x="126" y="1520"/>
                </a:cxn>
                <a:cxn ang="0">
                  <a:pos x="120" y="1486"/>
                </a:cxn>
                <a:cxn ang="0">
                  <a:pos x="98" y="1493"/>
                </a:cxn>
                <a:cxn ang="0">
                  <a:pos x="10" y="1248"/>
                </a:cxn>
                <a:cxn ang="0">
                  <a:pos x="10" y="994"/>
                </a:cxn>
                <a:cxn ang="0">
                  <a:pos x="0" y="941"/>
                </a:cxn>
                <a:cxn ang="0">
                  <a:pos x="116" y="630"/>
                </a:cxn>
              </a:cxnLst>
              <a:rect l="0" t="0" r="r" b="b"/>
              <a:pathLst>
                <a:path w="800" h="1546">
                  <a:moveTo>
                    <a:pt x="116" y="630"/>
                  </a:moveTo>
                  <a:lnTo>
                    <a:pt x="284" y="519"/>
                  </a:lnTo>
                  <a:lnTo>
                    <a:pt x="404" y="330"/>
                  </a:lnTo>
                  <a:lnTo>
                    <a:pt x="425" y="178"/>
                  </a:lnTo>
                  <a:lnTo>
                    <a:pt x="517" y="163"/>
                  </a:lnTo>
                  <a:lnTo>
                    <a:pt x="571" y="190"/>
                  </a:lnTo>
                  <a:lnTo>
                    <a:pt x="632" y="95"/>
                  </a:lnTo>
                  <a:lnTo>
                    <a:pt x="583" y="76"/>
                  </a:lnTo>
                  <a:lnTo>
                    <a:pt x="570" y="42"/>
                  </a:lnTo>
                  <a:lnTo>
                    <a:pt x="670" y="7"/>
                  </a:lnTo>
                  <a:lnTo>
                    <a:pt x="783" y="0"/>
                  </a:lnTo>
                  <a:lnTo>
                    <a:pt x="761" y="26"/>
                  </a:lnTo>
                  <a:lnTo>
                    <a:pt x="800" y="95"/>
                  </a:lnTo>
                  <a:lnTo>
                    <a:pt x="745" y="75"/>
                  </a:lnTo>
                  <a:lnTo>
                    <a:pt x="748" y="135"/>
                  </a:lnTo>
                  <a:lnTo>
                    <a:pt x="692" y="122"/>
                  </a:lnTo>
                  <a:lnTo>
                    <a:pt x="702" y="163"/>
                  </a:lnTo>
                  <a:lnTo>
                    <a:pt x="656" y="163"/>
                  </a:lnTo>
                  <a:lnTo>
                    <a:pt x="670" y="212"/>
                  </a:lnTo>
                  <a:lnTo>
                    <a:pt x="626" y="214"/>
                  </a:lnTo>
                  <a:lnTo>
                    <a:pt x="648" y="274"/>
                  </a:lnTo>
                  <a:lnTo>
                    <a:pt x="538" y="259"/>
                  </a:lnTo>
                  <a:lnTo>
                    <a:pt x="555" y="323"/>
                  </a:lnTo>
                  <a:lnTo>
                    <a:pt x="484" y="334"/>
                  </a:lnTo>
                  <a:lnTo>
                    <a:pt x="511" y="400"/>
                  </a:lnTo>
                  <a:lnTo>
                    <a:pt x="447" y="421"/>
                  </a:lnTo>
                  <a:lnTo>
                    <a:pt x="479" y="502"/>
                  </a:lnTo>
                  <a:lnTo>
                    <a:pt x="432" y="516"/>
                  </a:lnTo>
                  <a:lnTo>
                    <a:pt x="462" y="590"/>
                  </a:lnTo>
                  <a:lnTo>
                    <a:pt x="399" y="600"/>
                  </a:lnTo>
                  <a:lnTo>
                    <a:pt x="432" y="664"/>
                  </a:lnTo>
                  <a:lnTo>
                    <a:pt x="367" y="702"/>
                  </a:lnTo>
                  <a:lnTo>
                    <a:pt x="409" y="767"/>
                  </a:lnTo>
                  <a:lnTo>
                    <a:pt x="317" y="796"/>
                  </a:lnTo>
                  <a:lnTo>
                    <a:pt x="375" y="857"/>
                  </a:lnTo>
                  <a:lnTo>
                    <a:pt x="295" y="889"/>
                  </a:lnTo>
                  <a:lnTo>
                    <a:pt x="336" y="941"/>
                  </a:lnTo>
                  <a:lnTo>
                    <a:pt x="272" y="957"/>
                  </a:lnTo>
                  <a:lnTo>
                    <a:pt x="328" y="1033"/>
                  </a:lnTo>
                  <a:lnTo>
                    <a:pt x="257" y="1074"/>
                  </a:lnTo>
                  <a:lnTo>
                    <a:pt x="322" y="1171"/>
                  </a:lnTo>
                  <a:lnTo>
                    <a:pt x="248" y="1195"/>
                  </a:lnTo>
                  <a:lnTo>
                    <a:pt x="307" y="1249"/>
                  </a:lnTo>
                  <a:lnTo>
                    <a:pt x="239" y="1285"/>
                  </a:lnTo>
                  <a:lnTo>
                    <a:pt x="314" y="1338"/>
                  </a:lnTo>
                  <a:lnTo>
                    <a:pt x="239" y="1373"/>
                  </a:lnTo>
                  <a:lnTo>
                    <a:pt x="312" y="1424"/>
                  </a:lnTo>
                  <a:lnTo>
                    <a:pt x="239" y="1467"/>
                  </a:lnTo>
                  <a:lnTo>
                    <a:pt x="315" y="1482"/>
                  </a:lnTo>
                  <a:lnTo>
                    <a:pt x="185" y="1546"/>
                  </a:lnTo>
                  <a:lnTo>
                    <a:pt x="159" y="1503"/>
                  </a:lnTo>
                  <a:lnTo>
                    <a:pt x="126" y="1520"/>
                  </a:lnTo>
                  <a:lnTo>
                    <a:pt x="120" y="1486"/>
                  </a:lnTo>
                  <a:lnTo>
                    <a:pt x="98" y="1493"/>
                  </a:lnTo>
                  <a:lnTo>
                    <a:pt x="10" y="1248"/>
                  </a:lnTo>
                  <a:lnTo>
                    <a:pt x="10" y="994"/>
                  </a:lnTo>
                  <a:lnTo>
                    <a:pt x="0" y="941"/>
                  </a:lnTo>
                  <a:lnTo>
                    <a:pt x="116" y="6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33"/>
            <p:cNvSpPr>
              <a:spLocks/>
            </p:cNvSpPr>
            <p:nvPr/>
          </p:nvSpPr>
          <p:spPr bwMode="auto">
            <a:xfrm>
              <a:off x="4457" y="3131"/>
              <a:ext cx="57" cy="178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2" y="127"/>
                </a:cxn>
                <a:cxn ang="0">
                  <a:pos x="57" y="356"/>
                </a:cxn>
                <a:cxn ang="0">
                  <a:pos x="0" y="129"/>
                </a:cxn>
                <a:cxn ang="0">
                  <a:pos x="114" y="0"/>
                </a:cxn>
              </a:cxnLst>
              <a:rect l="0" t="0" r="r" b="b"/>
              <a:pathLst>
                <a:path w="114" h="356">
                  <a:moveTo>
                    <a:pt x="114" y="0"/>
                  </a:moveTo>
                  <a:lnTo>
                    <a:pt x="52" y="127"/>
                  </a:lnTo>
                  <a:lnTo>
                    <a:pt x="57" y="356"/>
                  </a:lnTo>
                  <a:lnTo>
                    <a:pt x="0" y="129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34"/>
            <p:cNvSpPr>
              <a:spLocks/>
            </p:cNvSpPr>
            <p:nvPr/>
          </p:nvSpPr>
          <p:spPr bwMode="auto">
            <a:xfrm>
              <a:off x="4588" y="2928"/>
              <a:ext cx="78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88" y="99"/>
                </a:cxn>
                <a:cxn ang="0">
                  <a:pos x="157" y="0"/>
                </a:cxn>
                <a:cxn ang="0">
                  <a:pos x="0" y="153"/>
                </a:cxn>
              </a:cxnLst>
              <a:rect l="0" t="0" r="r" b="b"/>
              <a:pathLst>
                <a:path w="157" h="153">
                  <a:moveTo>
                    <a:pt x="0" y="153"/>
                  </a:moveTo>
                  <a:lnTo>
                    <a:pt x="88" y="99"/>
                  </a:lnTo>
                  <a:lnTo>
                    <a:pt x="157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auto">
            <a:xfrm>
              <a:off x="4665" y="2742"/>
              <a:ext cx="36" cy="7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9"/>
                </a:cxn>
                <a:cxn ang="0">
                  <a:pos x="73" y="144"/>
                </a:cxn>
                <a:cxn ang="0">
                  <a:pos x="41" y="80"/>
                </a:cxn>
                <a:cxn ang="0">
                  <a:pos x="63" y="0"/>
                </a:cxn>
              </a:cxnLst>
              <a:rect l="0" t="0" r="r" b="b"/>
              <a:pathLst>
                <a:path w="73" h="144">
                  <a:moveTo>
                    <a:pt x="63" y="0"/>
                  </a:moveTo>
                  <a:lnTo>
                    <a:pt x="0" y="69"/>
                  </a:lnTo>
                  <a:lnTo>
                    <a:pt x="73" y="144"/>
                  </a:lnTo>
                  <a:lnTo>
                    <a:pt x="41" y="8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36"/>
            <p:cNvSpPr>
              <a:spLocks/>
            </p:cNvSpPr>
            <p:nvPr/>
          </p:nvSpPr>
          <p:spPr bwMode="auto">
            <a:xfrm>
              <a:off x="4714" y="2751"/>
              <a:ext cx="65" cy="4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28" y="86"/>
                </a:cxn>
                <a:cxn ang="0">
                  <a:pos x="31" y="93"/>
                </a:cxn>
                <a:cxn ang="0">
                  <a:pos x="101" y="84"/>
                </a:cxn>
                <a:cxn ang="0">
                  <a:pos x="130" y="85"/>
                </a:cxn>
                <a:cxn ang="0">
                  <a:pos x="106" y="52"/>
                </a:cxn>
                <a:cxn ang="0">
                  <a:pos x="86" y="65"/>
                </a:cxn>
                <a:cxn ang="0">
                  <a:pos x="80" y="38"/>
                </a:cxn>
                <a:cxn ang="0">
                  <a:pos x="54" y="46"/>
                </a:cxn>
                <a:cxn ang="0">
                  <a:pos x="47" y="9"/>
                </a:cxn>
                <a:cxn ang="0">
                  <a:pos x="28" y="26"/>
                </a:cxn>
                <a:cxn ang="0">
                  <a:pos x="15" y="0"/>
                </a:cxn>
              </a:cxnLst>
              <a:rect l="0" t="0" r="r" b="b"/>
              <a:pathLst>
                <a:path w="130" h="93">
                  <a:moveTo>
                    <a:pt x="15" y="0"/>
                  </a:moveTo>
                  <a:lnTo>
                    <a:pt x="0" y="46"/>
                  </a:lnTo>
                  <a:lnTo>
                    <a:pt x="28" y="86"/>
                  </a:lnTo>
                  <a:lnTo>
                    <a:pt x="31" y="93"/>
                  </a:lnTo>
                  <a:lnTo>
                    <a:pt x="101" y="84"/>
                  </a:lnTo>
                  <a:lnTo>
                    <a:pt x="130" y="85"/>
                  </a:lnTo>
                  <a:lnTo>
                    <a:pt x="106" y="52"/>
                  </a:lnTo>
                  <a:lnTo>
                    <a:pt x="86" y="65"/>
                  </a:lnTo>
                  <a:lnTo>
                    <a:pt x="80" y="38"/>
                  </a:lnTo>
                  <a:lnTo>
                    <a:pt x="54" y="46"/>
                  </a:lnTo>
                  <a:lnTo>
                    <a:pt x="47" y="9"/>
                  </a:lnTo>
                  <a:lnTo>
                    <a:pt x="28" y="2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Freeform 37"/>
            <p:cNvSpPr>
              <a:spLocks/>
            </p:cNvSpPr>
            <p:nvPr/>
          </p:nvSpPr>
          <p:spPr bwMode="auto">
            <a:xfrm>
              <a:off x="4841" y="2688"/>
              <a:ext cx="143" cy="3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50" y="32"/>
                </a:cxn>
                <a:cxn ang="0">
                  <a:pos x="285" y="60"/>
                </a:cxn>
                <a:cxn ang="0">
                  <a:pos x="140" y="0"/>
                </a:cxn>
                <a:cxn ang="0">
                  <a:pos x="0" y="56"/>
                </a:cxn>
              </a:cxnLst>
              <a:rect l="0" t="0" r="r" b="b"/>
              <a:pathLst>
                <a:path w="285" h="60">
                  <a:moveTo>
                    <a:pt x="0" y="56"/>
                  </a:moveTo>
                  <a:lnTo>
                    <a:pt x="150" y="32"/>
                  </a:lnTo>
                  <a:lnTo>
                    <a:pt x="285" y="60"/>
                  </a:lnTo>
                  <a:lnTo>
                    <a:pt x="14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Freeform 38"/>
            <p:cNvSpPr>
              <a:spLocks/>
            </p:cNvSpPr>
            <p:nvPr/>
          </p:nvSpPr>
          <p:spPr bwMode="auto">
            <a:xfrm>
              <a:off x="4906" y="2740"/>
              <a:ext cx="34" cy="27"/>
            </a:xfrm>
            <a:custGeom>
              <a:avLst/>
              <a:gdLst/>
              <a:ahLst/>
              <a:cxnLst>
                <a:cxn ang="0">
                  <a:pos x="15" y="9"/>
                </a:cxn>
                <a:cxn ang="0">
                  <a:pos x="0" y="23"/>
                </a:cxn>
                <a:cxn ang="0">
                  <a:pos x="0" y="40"/>
                </a:cxn>
                <a:cxn ang="0">
                  <a:pos x="26" y="54"/>
                </a:cxn>
                <a:cxn ang="0">
                  <a:pos x="65" y="37"/>
                </a:cxn>
                <a:cxn ang="0">
                  <a:pos x="68" y="17"/>
                </a:cxn>
                <a:cxn ang="0">
                  <a:pos x="53" y="0"/>
                </a:cxn>
                <a:cxn ang="0">
                  <a:pos x="15" y="9"/>
                </a:cxn>
              </a:cxnLst>
              <a:rect l="0" t="0" r="r" b="b"/>
              <a:pathLst>
                <a:path w="68" h="54">
                  <a:moveTo>
                    <a:pt x="15" y="9"/>
                  </a:moveTo>
                  <a:lnTo>
                    <a:pt x="0" y="23"/>
                  </a:lnTo>
                  <a:lnTo>
                    <a:pt x="0" y="40"/>
                  </a:lnTo>
                  <a:lnTo>
                    <a:pt x="26" y="54"/>
                  </a:lnTo>
                  <a:lnTo>
                    <a:pt x="65" y="37"/>
                  </a:lnTo>
                  <a:lnTo>
                    <a:pt x="68" y="17"/>
                  </a:lnTo>
                  <a:lnTo>
                    <a:pt x="53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Freeform 39"/>
            <p:cNvSpPr>
              <a:spLocks/>
            </p:cNvSpPr>
            <p:nvPr/>
          </p:nvSpPr>
          <p:spPr bwMode="auto">
            <a:xfrm>
              <a:off x="4917" y="2747"/>
              <a:ext cx="13" cy="1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22" y="18"/>
                </a:cxn>
                <a:cxn ang="0">
                  <a:pos x="27" y="3"/>
                </a:cxn>
                <a:cxn ang="0">
                  <a:pos x="5" y="0"/>
                </a:cxn>
              </a:cxnLst>
              <a:rect l="0" t="0" r="r" b="b"/>
              <a:pathLst>
                <a:path w="27" h="18">
                  <a:moveTo>
                    <a:pt x="5" y="0"/>
                  </a:moveTo>
                  <a:lnTo>
                    <a:pt x="0" y="7"/>
                  </a:lnTo>
                  <a:lnTo>
                    <a:pt x="22" y="18"/>
                  </a:lnTo>
                  <a:lnTo>
                    <a:pt x="2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40"/>
            <p:cNvSpPr>
              <a:spLocks/>
            </p:cNvSpPr>
            <p:nvPr/>
          </p:nvSpPr>
          <p:spPr bwMode="auto">
            <a:xfrm>
              <a:off x="4935" y="2743"/>
              <a:ext cx="109" cy="4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31" y="20"/>
                </a:cxn>
                <a:cxn ang="0">
                  <a:pos x="29" y="0"/>
                </a:cxn>
                <a:cxn ang="0">
                  <a:pos x="126" y="19"/>
                </a:cxn>
                <a:cxn ang="0">
                  <a:pos x="209" y="31"/>
                </a:cxn>
                <a:cxn ang="0">
                  <a:pos x="218" y="68"/>
                </a:cxn>
                <a:cxn ang="0">
                  <a:pos x="189" y="46"/>
                </a:cxn>
                <a:cxn ang="0">
                  <a:pos x="176" y="74"/>
                </a:cxn>
                <a:cxn ang="0">
                  <a:pos x="146" y="48"/>
                </a:cxn>
                <a:cxn ang="0">
                  <a:pos x="125" y="73"/>
                </a:cxn>
                <a:cxn ang="0">
                  <a:pos x="104" y="47"/>
                </a:cxn>
                <a:cxn ang="0">
                  <a:pos x="84" y="73"/>
                </a:cxn>
                <a:cxn ang="0">
                  <a:pos x="66" y="49"/>
                </a:cxn>
                <a:cxn ang="0">
                  <a:pos x="44" y="81"/>
                </a:cxn>
                <a:cxn ang="0">
                  <a:pos x="28" y="58"/>
                </a:cxn>
                <a:cxn ang="0">
                  <a:pos x="0" y="59"/>
                </a:cxn>
              </a:cxnLst>
              <a:rect l="0" t="0" r="r" b="b"/>
              <a:pathLst>
                <a:path w="218" h="81">
                  <a:moveTo>
                    <a:pt x="0" y="59"/>
                  </a:moveTo>
                  <a:lnTo>
                    <a:pt x="31" y="20"/>
                  </a:lnTo>
                  <a:lnTo>
                    <a:pt x="29" y="0"/>
                  </a:lnTo>
                  <a:lnTo>
                    <a:pt x="126" y="19"/>
                  </a:lnTo>
                  <a:lnTo>
                    <a:pt x="209" y="31"/>
                  </a:lnTo>
                  <a:lnTo>
                    <a:pt x="218" y="68"/>
                  </a:lnTo>
                  <a:lnTo>
                    <a:pt x="189" y="46"/>
                  </a:lnTo>
                  <a:lnTo>
                    <a:pt x="176" y="74"/>
                  </a:lnTo>
                  <a:lnTo>
                    <a:pt x="146" y="48"/>
                  </a:lnTo>
                  <a:lnTo>
                    <a:pt x="125" y="73"/>
                  </a:lnTo>
                  <a:lnTo>
                    <a:pt x="104" y="47"/>
                  </a:lnTo>
                  <a:lnTo>
                    <a:pt x="84" y="73"/>
                  </a:lnTo>
                  <a:lnTo>
                    <a:pt x="66" y="49"/>
                  </a:lnTo>
                  <a:lnTo>
                    <a:pt x="44" y="81"/>
                  </a:lnTo>
                  <a:lnTo>
                    <a:pt x="28" y="5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Freeform 41"/>
            <p:cNvSpPr>
              <a:spLocks/>
            </p:cNvSpPr>
            <p:nvPr/>
          </p:nvSpPr>
          <p:spPr bwMode="auto">
            <a:xfrm>
              <a:off x="5062" y="2742"/>
              <a:ext cx="44" cy="3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61"/>
                </a:cxn>
                <a:cxn ang="0">
                  <a:pos x="32" y="65"/>
                </a:cxn>
                <a:cxn ang="0">
                  <a:pos x="46" y="35"/>
                </a:cxn>
                <a:cxn ang="0">
                  <a:pos x="65" y="39"/>
                </a:cxn>
                <a:cxn ang="0">
                  <a:pos x="62" y="60"/>
                </a:cxn>
                <a:cxn ang="0">
                  <a:pos x="78" y="51"/>
                </a:cxn>
                <a:cxn ang="0">
                  <a:pos x="87" y="13"/>
                </a:cxn>
                <a:cxn ang="0">
                  <a:pos x="49" y="0"/>
                </a:cxn>
                <a:cxn ang="0">
                  <a:pos x="0" y="34"/>
                </a:cxn>
              </a:cxnLst>
              <a:rect l="0" t="0" r="r" b="b"/>
              <a:pathLst>
                <a:path w="87" h="65">
                  <a:moveTo>
                    <a:pt x="0" y="34"/>
                  </a:moveTo>
                  <a:lnTo>
                    <a:pt x="2" y="61"/>
                  </a:lnTo>
                  <a:lnTo>
                    <a:pt x="32" y="65"/>
                  </a:lnTo>
                  <a:lnTo>
                    <a:pt x="46" y="35"/>
                  </a:lnTo>
                  <a:lnTo>
                    <a:pt x="65" y="39"/>
                  </a:lnTo>
                  <a:lnTo>
                    <a:pt x="62" y="60"/>
                  </a:lnTo>
                  <a:lnTo>
                    <a:pt x="78" y="51"/>
                  </a:lnTo>
                  <a:lnTo>
                    <a:pt x="87" y="13"/>
                  </a:lnTo>
                  <a:lnTo>
                    <a:pt x="4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Freeform 42"/>
            <p:cNvSpPr>
              <a:spLocks/>
            </p:cNvSpPr>
            <p:nvPr/>
          </p:nvSpPr>
          <p:spPr bwMode="auto">
            <a:xfrm>
              <a:off x="4933" y="2883"/>
              <a:ext cx="101" cy="7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201" y="77"/>
                </a:cxn>
                <a:cxn ang="0">
                  <a:pos x="0" y="146"/>
                </a:cxn>
                <a:cxn ang="0">
                  <a:pos x="145" y="63"/>
                </a:cxn>
                <a:cxn ang="0">
                  <a:pos x="175" y="0"/>
                </a:cxn>
              </a:cxnLst>
              <a:rect l="0" t="0" r="r" b="b"/>
              <a:pathLst>
                <a:path w="201" h="146">
                  <a:moveTo>
                    <a:pt x="175" y="0"/>
                  </a:moveTo>
                  <a:lnTo>
                    <a:pt x="201" y="77"/>
                  </a:lnTo>
                  <a:lnTo>
                    <a:pt x="0" y="146"/>
                  </a:lnTo>
                  <a:lnTo>
                    <a:pt x="145" y="63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Freeform 43"/>
            <p:cNvSpPr>
              <a:spLocks/>
            </p:cNvSpPr>
            <p:nvPr/>
          </p:nvSpPr>
          <p:spPr bwMode="auto">
            <a:xfrm>
              <a:off x="4890" y="3042"/>
              <a:ext cx="107" cy="4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2" y="0"/>
                </a:cxn>
                <a:cxn ang="0">
                  <a:pos x="216" y="89"/>
                </a:cxn>
                <a:cxn ang="0">
                  <a:pos x="130" y="41"/>
                </a:cxn>
                <a:cxn ang="0">
                  <a:pos x="0" y="41"/>
                </a:cxn>
              </a:cxnLst>
              <a:rect l="0" t="0" r="r" b="b"/>
              <a:pathLst>
                <a:path w="216" h="89">
                  <a:moveTo>
                    <a:pt x="0" y="41"/>
                  </a:moveTo>
                  <a:lnTo>
                    <a:pt x="132" y="0"/>
                  </a:lnTo>
                  <a:lnTo>
                    <a:pt x="216" y="89"/>
                  </a:lnTo>
                  <a:lnTo>
                    <a:pt x="13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Freeform 44"/>
            <p:cNvSpPr>
              <a:spLocks/>
            </p:cNvSpPr>
            <p:nvPr/>
          </p:nvSpPr>
          <p:spPr bwMode="auto">
            <a:xfrm>
              <a:off x="4870" y="3069"/>
              <a:ext cx="14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147" y="20"/>
                </a:cxn>
                <a:cxn ang="0">
                  <a:pos x="264" y="79"/>
                </a:cxn>
                <a:cxn ang="0">
                  <a:pos x="288" y="97"/>
                </a:cxn>
                <a:cxn ang="0">
                  <a:pos x="155" y="65"/>
                </a:cxn>
                <a:cxn ang="0">
                  <a:pos x="82" y="86"/>
                </a:cxn>
                <a:cxn ang="0">
                  <a:pos x="10" y="51"/>
                </a:cxn>
                <a:cxn ang="0">
                  <a:pos x="0" y="0"/>
                </a:cxn>
              </a:cxnLst>
              <a:rect l="0" t="0" r="r" b="b"/>
              <a:pathLst>
                <a:path w="288" h="97">
                  <a:moveTo>
                    <a:pt x="0" y="0"/>
                  </a:moveTo>
                  <a:lnTo>
                    <a:pt x="23" y="21"/>
                  </a:lnTo>
                  <a:lnTo>
                    <a:pt x="147" y="20"/>
                  </a:lnTo>
                  <a:lnTo>
                    <a:pt x="264" y="79"/>
                  </a:lnTo>
                  <a:lnTo>
                    <a:pt x="288" y="97"/>
                  </a:lnTo>
                  <a:lnTo>
                    <a:pt x="155" y="65"/>
                  </a:lnTo>
                  <a:lnTo>
                    <a:pt x="82" y="86"/>
                  </a:lnTo>
                  <a:lnTo>
                    <a:pt x="1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Freeform 45"/>
            <p:cNvSpPr>
              <a:spLocks/>
            </p:cNvSpPr>
            <p:nvPr/>
          </p:nvSpPr>
          <p:spPr bwMode="auto">
            <a:xfrm>
              <a:off x="4722" y="3002"/>
              <a:ext cx="279" cy="525"/>
            </a:xfrm>
            <a:custGeom>
              <a:avLst/>
              <a:gdLst/>
              <a:ahLst/>
              <a:cxnLst>
                <a:cxn ang="0">
                  <a:pos x="552" y="322"/>
                </a:cxn>
                <a:cxn ang="0">
                  <a:pos x="471" y="282"/>
                </a:cxn>
                <a:cxn ang="0">
                  <a:pos x="277" y="211"/>
                </a:cxn>
                <a:cxn ang="0">
                  <a:pos x="246" y="133"/>
                </a:cxn>
                <a:cxn ang="0">
                  <a:pos x="290" y="0"/>
                </a:cxn>
                <a:cxn ang="0">
                  <a:pos x="213" y="37"/>
                </a:cxn>
                <a:cxn ang="0">
                  <a:pos x="241" y="78"/>
                </a:cxn>
                <a:cxn ang="0">
                  <a:pos x="189" y="90"/>
                </a:cxn>
                <a:cxn ang="0">
                  <a:pos x="200" y="146"/>
                </a:cxn>
                <a:cxn ang="0">
                  <a:pos x="165" y="141"/>
                </a:cxn>
                <a:cxn ang="0">
                  <a:pos x="186" y="204"/>
                </a:cxn>
                <a:cxn ang="0">
                  <a:pos x="144" y="216"/>
                </a:cxn>
                <a:cxn ang="0">
                  <a:pos x="157" y="275"/>
                </a:cxn>
                <a:cxn ang="0">
                  <a:pos x="118" y="282"/>
                </a:cxn>
                <a:cxn ang="0">
                  <a:pos x="133" y="361"/>
                </a:cxn>
                <a:cxn ang="0">
                  <a:pos x="81" y="364"/>
                </a:cxn>
                <a:cxn ang="0">
                  <a:pos x="106" y="406"/>
                </a:cxn>
                <a:cxn ang="0">
                  <a:pos x="58" y="428"/>
                </a:cxn>
                <a:cxn ang="0">
                  <a:pos x="84" y="477"/>
                </a:cxn>
                <a:cxn ang="0">
                  <a:pos x="42" y="495"/>
                </a:cxn>
                <a:cxn ang="0">
                  <a:pos x="60" y="540"/>
                </a:cxn>
                <a:cxn ang="0">
                  <a:pos x="25" y="571"/>
                </a:cxn>
                <a:cxn ang="0">
                  <a:pos x="48" y="613"/>
                </a:cxn>
                <a:cxn ang="0">
                  <a:pos x="16" y="639"/>
                </a:cxn>
                <a:cxn ang="0">
                  <a:pos x="58" y="686"/>
                </a:cxn>
                <a:cxn ang="0">
                  <a:pos x="29" y="712"/>
                </a:cxn>
                <a:cxn ang="0">
                  <a:pos x="80" y="757"/>
                </a:cxn>
                <a:cxn ang="0">
                  <a:pos x="46" y="776"/>
                </a:cxn>
                <a:cxn ang="0">
                  <a:pos x="99" y="818"/>
                </a:cxn>
                <a:cxn ang="0">
                  <a:pos x="44" y="846"/>
                </a:cxn>
                <a:cxn ang="0">
                  <a:pos x="84" y="871"/>
                </a:cxn>
                <a:cxn ang="0">
                  <a:pos x="35" y="906"/>
                </a:cxn>
                <a:cxn ang="0">
                  <a:pos x="53" y="939"/>
                </a:cxn>
                <a:cxn ang="0">
                  <a:pos x="25" y="962"/>
                </a:cxn>
                <a:cxn ang="0">
                  <a:pos x="37" y="988"/>
                </a:cxn>
                <a:cxn ang="0">
                  <a:pos x="0" y="1018"/>
                </a:cxn>
                <a:cxn ang="0">
                  <a:pos x="16" y="1050"/>
                </a:cxn>
                <a:cxn ang="0">
                  <a:pos x="156" y="830"/>
                </a:cxn>
                <a:cxn ang="0">
                  <a:pos x="94" y="644"/>
                </a:cxn>
                <a:cxn ang="0">
                  <a:pos x="102" y="472"/>
                </a:cxn>
                <a:cxn ang="0">
                  <a:pos x="208" y="334"/>
                </a:cxn>
                <a:cxn ang="0">
                  <a:pos x="336" y="282"/>
                </a:cxn>
                <a:cxn ang="0">
                  <a:pos x="467" y="294"/>
                </a:cxn>
                <a:cxn ang="0">
                  <a:pos x="559" y="340"/>
                </a:cxn>
                <a:cxn ang="0">
                  <a:pos x="552" y="322"/>
                </a:cxn>
              </a:cxnLst>
              <a:rect l="0" t="0" r="r" b="b"/>
              <a:pathLst>
                <a:path w="559" h="1050">
                  <a:moveTo>
                    <a:pt x="552" y="322"/>
                  </a:moveTo>
                  <a:lnTo>
                    <a:pt x="471" y="282"/>
                  </a:lnTo>
                  <a:lnTo>
                    <a:pt x="277" y="211"/>
                  </a:lnTo>
                  <a:lnTo>
                    <a:pt x="246" y="133"/>
                  </a:lnTo>
                  <a:lnTo>
                    <a:pt x="290" y="0"/>
                  </a:lnTo>
                  <a:lnTo>
                    <a:pt x="213" y="37"/>
                  </a:lnTo>
                  <a:lnTo>
                    <a:pt x="241" y="78"/>
                  </a:lnTo>
                  <a:lnTo>
                    <a:pt x="189" y="90"/>
                  </a:lnTo>
                  <a:lnTo>
                    <a:pt x="200" y="146"/>
                  </a:lnTo>
                  <a:lnTo>
                    <a:pt x="165" y="141"/>
                  </a:lnTo>
                  <a:lnTo>
                    <a:pt x="186" y="204"/>
                  </a:lnTo>
                  <a:lnTo>
                    <a:pt x="144" y="216"/>
                  </a:lnTo>
                  <a:lnTo>
                    <a:pt x="157" y="275"/>
                  </a:lnTo>
                  <a:lnTo>
                    <a:pt x="118" y="282"/>
                  </a:lnTo>
                  <a:lnTo>
                    <a:pt x="133" y="361"/>
                  </a:lnTo>
                  <a:lnTo>
                    <a:pt x="81" y="364"/>
                  </a:lnTo>
                  <a:lnTo>
                    <a:pt x="106" y="406"/>
                  </a:lnTo>
                  <a:lnTo>
                    <a:pt x="58" y="428"/>
                  </a:lnTo>
                  <a:lnTo>
                    <a:pt x="84" y="477"/>
                  </a:lnTo>
                  <a:lnTo>
                    <a:pt x="42" y="495"/>
                  </a:lnTo>
                  <a:lnTo>
                    <a:pt x="60" y="540"/>
                  </a:lnTo>
                  <a:lnTo>
                    <a:pt x="25" y="571"/>
                  </a:lnTo>
                  <a:lnTo>
                    <a:pt x="48" y="613"/>
                  </a:lnTo>
                  <a:lnTo>
                    <a:pt x="16" y="639"/>
                  </a:lnTo>
                  <a:lnTo>
                    <a:pt x="58" y="686"/>
                  </a:lnTo>
                  <a:lnTo>
                    <a:pt x="29" y="712"/>
                  </a:lnTo>
                  <a:lnTo>
                    <a:pt x="80" y="757"/>
                  </a:lnTo>
                  <a:lnTo>
                    <a:pt x="46" y="776"/>
                  </a:lnTo>
                  <a:lnTo>
                    <a:pt x="99" y="818"/>
                  </a:lnTo>
                  <a:lnTo>
                    <a:pt x="44" y="846"/>
                  </a:lnTo>
                  <a:lnTo>
                    <a:pt x="84" y="871"/>
                  </a:lnTo>
                  <a:lnTo>
                    <a:pt x="35" y="906"/>
                  </a:lnTo>
                  <a:lnTo>
                    <a:pt x="53" y="939"/>
                  </a:lnTo>
                  <a:lnTo>
                    <a:pt x="25" y="962"/>
                  </a:lnTo>
                  <a:lnTo>
                    <a:pt x="37" y="988"/>
                  </a:lnTo>
                  <a:lnTo>
                    <a:pt x="0" y="1018"/>
                  </a:lnTo>
                  <a:lnTo>
                    <a:pt x="16" y="1050"/>
                  </a:lnTo>
                  <a:lnTo>
                    <a:pt x="156" y="830"/>
                  </a:lnTo>
                  <a:lnTo>
                    <a:pt x="94" y="644"/>
                  </a:lnTo>
                  <a:lnTo>
                    <a:pt x="102" y="472"/>
                  </a:lnTo>
                  <a:lnTo>
                    <a:pt x="208" y="334"/>
                  </a:lnTo>
                  <a:lnTo>
                    <a:pt x="336" y="282"/>
                  </a:lnTo>
                  <a:lnTo>
                    <a:pt x="467" y="294"/>
                  </a:lnTo>
                  <a:lnTo>
                    <a:pt x="559" y="340"/>
                  </a:lnTo>
                  <a:lnTo>
                    <a:pt x="552" y="3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Freeform 46"/>
            <p:cNvSpPr>
              <a:spLocks/>
            </p:cNvSpPr>
            <p:nvPr/>
          </p:nvSpPr>
          <p:spPr bwMode="auto">
            <a:xfrm>
              <a:off x="4982" y="3178"/>
              <a:ext cx="86" cy="5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0" y="61"/>
                </a:cxn>
                <a:cxn ang="0">
                  <a:pos x="109" y="0"/>
                </a:cxn>
                <a:cxn ang="0">
                  <a:pos x="173" y="111"/>
                </a:cxn>
                <a:cxn ang="0">
                  <a:pos x="0" y="27"/>
                </a:cxn>
              </a:cxnLst>
              <a:rect l="0" t="0" r="r" b="b"/>
              <a:pathLst>
                <a:path w="173" h="111">
                  <a:moveTo>
                    <a:pt x="0" y="27"/>
                  </a:moveTo>
                  <a:lnTo>
                    <a:pt x="110" y="61"/>
                  </a:lnTo>
                  <a:lnTo>
                    <a:pt x="109" y="0"/>
                  </a:lnTo>
                  <a:lnTo>
                    <a:pt x="173" y="11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Freeform 47"/>
            <p:cNvSpPr>
              <a:spLocks/>
            </p:cNvSpPr>
            <p:nvPr/>
          </p:nvSpPr>
          <p:spPr bwMode="auto">
            <a:xfrm>
              <a:off x="4882" y="3085"/>
              <a:ext cx="8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"/>
                </a:cxn>
                <a:cxn ang="0">
                  <a:pos x="58" y="34"/>
                </a:cxn>
                <a:cxn ang="0">
                  <a:pos x="103" y="19"/>
                </a:cxn>
                <a:cxn ang="0">
                  <a:pos x="163" y="27"/>
                </a:cxn>
                <a:cxn ang="0">
                  <a:pos x="131" y="7"/>
                </a:cxn>
                <a:cxn ang="0">
                  <a:pos x="46" y="3"/>
                </a:cxn>
                <a:cxn ang="0">
                  <a:pos x="0" y="0"/>
                </a:cxn>
              </a:cxnLst>
              <a:rect l="0" t="0" r="r" b="b"/>
              <a:pathLst>
                <a:path w="163" h="34">
                  <a:moveTo>
                    <a:pt x="0" y="0"/>
                  </a:moveTo>
                  <a:lnTo>
                    <a:pt x="6" y="17"/>
                  </a:lnTo>
                  <a:lnTo>
                    <a:pt x="58" y="34"/>
                  </a:lnTo>
                  <a:lnTo>
                    <a:pt x="103" y="19"/>
                  </a:lnTo>
                  <a:lnTo>
                    <a:pt x="163" y="27"/>
                  </a:lnTo>
                  <a:lnTo>
                    <a:pt x="131" y="7"/>
                  </a:lnTo>
                  <a:lnTo>
                    <a:pt x="4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Freeform 48"/>
            <p:cNvSpPr>
              <a:spLocks/>
            </p:cNvSpPr>
            <p:nvPr/>
          </p:nvSpPr>
          <p:spPr bwMode="auto">
            <a:xfrm>
              <a:off x="4799" y="3256"/>
              <a:ext cx="23" cy="1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17"/>
                </a:cxn>
                <a:cxn ang="0">
                  <a:pos x="45" y="255"/>
                </a:cxn>
                <a:cxn ang="0">
                  <a:pos x="10" y="0"/>
                </a:cxn>
              </a:cxnLst>
              <a:rect l="0" t="0" r="r" b="b"/>
              <a:pathLst>
                <a:path w="45" h="255">
                  <a:moveTo>
                    <a:pt x="10" y="0"/>
                  </a:moveTo>
                  <a:lnTo>
                    <a:pt x="0" y="117"/>
                  </a:lnTo>
                  <a:lnTo>
                    <a:pt x="45" y="2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Freeform 49"/>
            <p:cNvSpPr>
              <a:spLocks/>
            </p:cNvSpPr>
            <p:nvPr/>
          </p:nvSpPr>
          <p:spPr bwMode="auto">
            <a:xfrm>
              <a:off x="4761" y="3500"/>
              <a:ext cx="117" cy="2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1" y="9"/>
                </a:cxn>
                <a:cxn ang="0">
                  <a:pos x="191" y="20"/>
                </a:cxn>
                <a:cxn ang="0">
                  <a:pos x="232" y="52"/>
                </a:cxn>
                <a:cxn ang="0">
                  <a:pos x="92" y="41"/>
                </a:cxn>
                <a:cxn ang="0">
                  <a:pos x="0" y="30"/>
                </a:cxn>
                <a:cxn ang="0">
                  <a:pos x="10" y="0"/>
                </a:cxn>
                <a:cxn ang="0">
                  <a:pos x="15" y="0"/>
                </a:cxn>
              </a:cxnLst>
              <a:rect l="0" t="0" r="r" b="b"/>
              <a:pathLst>
                <a:path w="232" h="52">
                  <a:moveTo>
                    <a:pt x="15" y="0"/>
                  </a:moveTo>
                  <a:lnTo>
                    <a:pt x="141" y="9"/>
                  </a:lnTo>
                  <a:lnTo>
                    <a:pt x="191" y="20"/>
                  </a:lnTo>
                  <a:lnTo>
                    <a:pt x="232" y="52"/>
                  </a:lnTo>
                  <a:lnTo>
                    <a:pt x="92" y="41"/>
                  </a:lnTo>
                  <a:lnTo>
                    <a:pt x="0" y="30"/>
                  </a:lnTo>
                  <a:lnTo>
                    <a:pt x="1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Freeform 50"/>
            <p:cNvSpPr>
              <a:spLocks/>
            </p:cNvSpPr>
            <p:nvPr/>
          </p:nvSpPr>
          <p:spPr bwMode="auto">
            <a:xfrm>
              <a:off x="4815" y="3475"/>
              <a:ext cx="69" cy="3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01" y="0"/>
                </a:cxn>
                <a:cxn ang="0">
                  <a:pos x="138" y="64"/>
                </a:cxn>
                <a:cxn ang="0">
                  <a:pos x="94" y="34"/>
                </a:cxn>
                <a:cxn ang="0">
                  <a:pos x="0" y="25"/>
                </a:cxn>
                <a:cxn ang="0">
                  <a:pos x="3" y="28"/>
                </a:cxn>
              </a:cxnLst>
              <a:rect l="0" t="0" r="r" b="b"/>
              <a:pathLst>
                <a:path w="138" h="64">
                  <a:moveTo>
                    <a:pt x="3" y="28"/>
                  </a:moveTo>
                  <a:lnTo>
                    <a:pt x="101" y="0"/>
                  </a:lnTo>
                  <a:lnTo>
                    <a:pt x="138" y="64"/>
                  </a:lnTo>
                  <a:lnTo>
                    <a:pt x="94" y="34"/>
                  </a:lnTo>
                  <a:lnTo>
                    <a:pt x="0" y="25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Freeform 51"/>
            <p:cNvSpPr>
              <a:spLocks/>
            </p:cNvSpPr>
            <p:nvPr/>
          </p:nvSpPr>
          <p:spPr bwMode="auto">
            <a:xfrm>
              <a:off x="4677" y="3531"/>
              <a:ext cx="190" cy="3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00" y="5"/>
                </a:cxn>
                <a:cxn ang="0">
                  <a:pos x="96" y="17"/>
                </a:cxn>
                <a:cxn ang="0">
                  <a:pos x="217" y="36"/>
                </a:cxn>
                <a:cxn ang="0">
                  <a:pos x="300" y="40"/>
                </a:cxn>
                <a:cxn ang="0">
                  <a:pos x="379" y="60"/>
                </a:cxn>
                <a:cxn ang="0">
                  <a:pos x="378" y="72"/>
                </a:cxn>
                <a:cxn ang="0">
                  <a:pos x="153" y="66"/>
                </a:cxn>
                <a:cxn ang="0">
                  <a:pos x="17" y="66"/>
                </a:cxn>
                <a:cxn ang="0">
                  <a:pos x="0" y="37"/>
                </a:cxn>
                <a:cxn ang="0">
                  <a:pos x="24" y="0"/>
                </a:cxn>
              </a:cxnLst>
              <a:rect l="0" t="0" r="r" b="b"/>
              <a:pathLst>
                <a:path w="379" h="72">
                  <a:moveTo>
                    <a:pt x="24" y="0"/>
                  </a:moveTo>
                  <a:lnTo>
                    <a:pt x="100" y="5"/>
                  </a:lnTo>
                  <a:lnTo>
                    <a:pt x="96" y="17"/>
                  </a:lnTo>
                  <a:lnTo>
                    <a:pt x="217" y="36"/>
                  </a:lnTo>
                  <a:lnTo>
                    <a:pt x="300" y="40"/>
                  </a:lnTo>
                  <a:lnTo>
                    <a:pt x="379" y="60"/>
                  </a:lnTo>
                  <a:lnTo>
                    <a:pt x="378" y="72"/>
                  </a:lnTo>
                  <a:lnTo>
                    <a:pt x="153" y="66"/>
                  </a:lnTo>
                  <a:lnTo>
                    <a:pt x="17" y="66"/>
                  </a:lnTo>
                  <a:lnTo>
                    <a:pt x="0" y="3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Freeform 52"/>
            <p:cNvSpPr>
              <a:spLocks/>
            </p:cNvSpPr>
            <p:nvPr/>
          </p:nvSpPr>
          <p:spPr bwMode="auto">
            <a:xfrm>
              <a:off x="4642" y="3564"/>
              <a:ext cx="80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74"/>
                </a:cxn>
                <a:cxn ang="0">
                  <a:pos x="7" y="73"/>
                </a:cxn>
                <a:cxn ang="0">
                  <a:pos x="27" y="69"/>
                </a:cxn>
                <a:cxn ang="0">
                  <a:pos x="53" y="63"/>
                </a:cxn>
                <a:cxn ang="0">
                  <a:pos x="83" y="58"/>
                </a:cxn>
                <a:cxn ang="0">
                  <a:pos x="113" y="52"/>
                </a:cxn>
                <a:cxn ang="0">
                  <a:pos x="139" y="47"/>
                </a:cxn>
                <a:cxn ang="0">
                  <a:pos x="157" y="44"/>
                </a:cxn>
                <a:cxn ang="0">
                  <a:pos x="161" y="43"/>
                </a:cxn>
                <a:cxn ang="0">
                  <a:pos x="154" y="43"/>
                </a:cxn>
                <a:cxn ang="0">
                  <a:pos x="139" y="44"/>
                </a:cxn>
                <a:cxn ang="0">
                  <a:pos x="120" y="44"/>
                </a:cxn>
                <a:cxn ang="0">
                  <a:pos x="98" y="45"/>
                </a:cxn>
                <a:cxn ang="0">
                  <a:pos x="76" y="45"/>
                </a:cxn>
                <a:cxn ang="0">
                  <a:pos x="57" y="46"/>
                </a:cxn>
                <a:cxn ang="0">
                  <a:pos x="43" y="46"/>
                </a:cxn>
                <a:cxn ang="0">
                  <a:pos x="38" y="46"/>
                </a:cxn>
                <a:cxn ang="0">
                  <a:pos x="28" y="0"/>
                </a:cxn>
              </a:cxnLst>
              <a:rect l="0" t="0" r="r" b="b"/>
              <a:pathLst>
                <a:path w="161" h="74">
                  <a:moveTo>
                    <a:pt x="28" y="0"/>
                  </a:moveTo>
                  <a:lnTo>
                    <a:pt x="0" y="74"/>
                  </a:lnTo>
                  <a:lnTo>
                    <a:pt x="7" y="73"/>
                  </a:lnTo>
                  <a:lnTo>
                    <a:pt x="27" y="69"/>
                  </a:lnTo>
                  <a:lnTo>
                    <a:pt x="53" y="63"/>
                  </a:lnTo>
                  <a:lnTo>
                    <a:pt x="83" y="58"/>
                  </a:lnTo>
                  <a:lnTo>
                    <a:pt x="113" y="52"/>
                  </a:lnTo>
                  <a:lnTo>
                    <a:pt x="139" y="47"/>
                  </a:lnTo>
                  <a:lnTo>
                    <a:pt x="157" y="44"/>
                  </a:lnTo>
                  <a:lnTo>
                    <a:pt x="161" y="43"/>
                  </a:lnTo>
                  <a:lnTo>
                    <a:pt x="154" y="43"/>
                  </a:lnTo>
                  <a:lnTo>
                    <a:pt x="139" y="44"/>
                  </a:lnTo>
                  <a:lnTo>
                    <a:pt x="120" y="44"/>
                  </a:lnTo>
                  <a:lnTo>
                    <a:pt x="98" y="45"/>
                  </a:lnTo>
                  <a:lnTo>
                    <a:pt x="76" y="45"/>
                  </a:lnTo>
                  <a:lnTo>
                    <a:pt x="57" y="46"/>
                  </a:lnTo>
                  <a:lnTo>
                    <a:pt x="43" y="46"/>
                  </a:lnTo>
                  <a:lnTo>
                    <a:pt x="38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53"/>
            <p:cNvSpPr>
              <a:spLocks/>
            </p:cNvSpPr>
            <p:nvPr/>
          </p:nvSpPr>
          <p:spPr bwMode="auto">
            <a:xfrm>
              <a:off x="4455" y="3423"/>
              <a:ext cx="638" cy="379"/>
            </a:xfrm>
            <a:custGeom>
              <a:avLst/>
              <a:gdLst/>
              <a:ahLst/>
              <a:cxnLst>
                <a:cxn ang="0">
                  <a:pos x="308" y="220"/>
                </a:cxn>
                <a:cxn ang="0">
                  <a:pos x="311" y="230"/>
                </a:cxn>
                <a:cxn ang="0">
                  <a:pos x="130" y="383"/>
                </a:cxn>
                <a:cxn ang="0">
                  <a:pos x="191" y="509"/>
                </a:cxn>
                <a:cxn ang="0">
                  <a:pos x="613" y="660"/>
                </a:cxn>
                <a:cxn ang="0">
                  <a:pos x="961" y="625"/>
                </a:cxn>
                <a:cxn ang="0">
                  <a:pos x="1149" y="476"/>
                </a:cxn>
                <a:cxn ang="0">
                  <a:pos x="1174" y="259"/>
                </a:cxn>
                <a:cxn ang="0">
                  <a:pos x="1075" y="148"/>
                </a:cxn>
                <a:cxn ang="0">
                  <a:pos x="988" y="72"/>
                </a:cxn>
                <a:cxn ang="0">
                  <a:pos x="775" y="0"/>
                </a:cxn>
                <a:cxn ang="0">
                  <a:pos x="982" y="22"/>
                </a:cxn>
                <a:cxn ang="0">
                  <a:pos x="1184" y="124"/>
                </a:cxn>
                <a:cxn ang="0">
                  <a:pos x="1276" y="318"/>
                </a:cxn>
                <a:cxn ang="0">
                  <a:pos x="1204" y="548"/>
                </a:cxn>
                <a:cxn ang="0">
                  <a:pos x="957" y="732"/>
                </a:cxn>
                <a:cxn ang="0">
                  <a:pos x="623" y="759"/>
                </a:cxn>
                <a:cxn ang="0">
                  <a:pos x="326" y="679"/>
                </a:cxn>
                <a:cxn ang="0">
                  <a:pos x="103" y="569"/>
                </a:cxn>
                <a:cxn ang="0">
                  <a:pos x="0" y="426"/>
                </a:cxn>
                <a:cxn ang="0">
                  <a:pos x="53" y="294"/>
                </a:cxn>
                <a:cxn ang="0">
                  <a:pos x="183" y="183"/>
                </a:cxn>
                <a:cxn ang="0">
                  <a:pos x="206" y="177"/>
                </a:cxn>
                <a:cxn ang="0">
                  <a:pos x="213" y="224"/>
                </a:cxn>
                <a:cxn ang="0">
                  <a:pos x="259" y="195"/>
                </a:cxn>
                <a:cxn ang="0">
                  <a:pos x="267" y="237"/>
                </a:cxn>
                <a:cxn ang="0">
                  <a:pos x="308" y="220"/>
                </a:cxn>
              </a:cxnLst>
              <a:rect l="0" t="0" r="r" b="b"/>
              <a:pathLst>
                <a:path w="1276" h="759">
                  <a:moveTo>
                    <a:pt x="308" y="220"/>
                  </a:moveTo>
                  <a:lnTo>
                    <a:pt x="311" y="230"/>
                  </a:lnTo>
                  <a:lnTo>
                    <a:pt x="130" y="383"/>
                  </a:lnTo>
                  <a:lnTo>
                    <a:pt x="191" y="509"/>
                  </a:lnTo>
                  <a:lnTo>
                    <a:pt x="613" y="660"/>
                  </a:lnTo>
                  <a:lnTo>
                    <a:pt x="961" y="625"/>
                  </a:lnTo>
                  <a:lnTo>
                    <a:pt x="1149" y="476"/>
                  </a:lnTo>
                  <a:lnTo>
                    <a:pt x="1174" y="259"/>
                  </a:lnTo>
                  <a:lnTo>
                    <a:pt x="1075" y="148"/>
                  </a:lnTo>
                  <a:lnTo>
                    <a:pt x="988" y="72"/>
                  </a:lnTo>
                  <a:lnTo>
                    <a:pt x="775" y="0"/>
                  </a:lnTo>
                  <a:lnTo>
                    <a:pt x="982" y="22"/>
                  </a:lnTo>
                  <a:lnTo>
                    <a:pt x="1184" y="124"/>
                  </a:lnTo>
                  <a:lnTo>
                    <a:pt x="1276" y="318"/>
                  </a:lnTo>
                  <a:lnTo>
                    <a:pt x="1204" y="548"/>
                  </a:lnTo>
                  <a:lnTo>
                    <a:pt x="957" y="732"/>
                  </a:lnTo>
                  <a:lnTo>
                    <a:pt x="623" y="759"/>
                  </a:lnTo>
                  <a:lnTo>
                    <a:pt x="326" y="679"/>
                  </a:lnTo>
                  <a:lnTo>
                    <a:pt x="103" y="569"/>
                  </a:lnTo>
                  <a:lnTo>
                    <a:pt x="0" y="426"/>
                  </a:lnTo>
                  <a:lnTo>
                    <a:pt x="53" y="294"/>
                  </a:lnTo>
                  <a:lnTo>
                    <a:pt x="183" y="183"/>
                  </a:lnTo>
                  <a:lnTo>
                    <a:pt x="206" y="177"/>
                  </a:lnTo>
                  <a:lnTo>
                    <a:pt x="213" y="224"/>
                  </a:lnTo>
                  <a:lnTo>
                    <a:pt x="259" y="195"/>
                  </a:lnTo>
                  <a:lnTo>
                    <a:pt x="267" y="237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54"/>
            <p:cNvSpPr>
              <a:spLocks/>
            </p:cNvSpPr>
            <p:nvPr/>
          </p:nvSpPr>
          <p:spPr bwMode="auto">
            <a:xfrm>
              <a:off x="4467" y="3445"/>
              <a:ext cx="613" cy="347"/>
            </a:xfrm>
            <a:custGeom>
              <a:avLst/>
              <a:gdLst/>
              <a:ahLst/>
              <a:cxnLst>
                <a:cxn ang="0">
                  <a:pos x="156" y="199"/>
                </a:cxn>
                <a:cxn ang="0">
                  <a:pos x="119" y="237"/>
                </a:cxn>
                <a:cxn ang="0">
                  <a:pos x="73" y="266"/>
                </a:cxn>
                <a:cxn ang="0">
                  <a:pos x="42" y="320"/>
                </a:cxn>
                <a:cxn ang="0">
                  <a:pos x="38" y="367"/>
                </a:cxn>
                <a:cxn ang="0">
                  <a:pos x="62" y="406"/>
                </a:cxn>
                <a:cxn ang="0">
                  <a:pos x="104" y="455"/>
                </a:cxn>
                <a:cxn ang="0">
                  <a:pos x="129" y="493"/>
                </a:cxn>
                <a:cxn ang="0">
                  <a:pos x="201" y="531"/>
                </a:cxn>
                <a:cxn ang="0">
                  <a:pos x="252" y="556"/>
                </a:cxn>
                <a:cxn ang="0">
                  <a:pos x="336" y="584"/>
                </a:cxn>
                <a:cxn ang="0">
                  <a:pos x="400" y="616"/>
                </a:cxn>
                <a:cxn ang="0">
                  <a:pos x="471" y="635"/>
                </a:cxn>
                <a:cxn ang="0">
                  <a:pos x="553" y="652"/>
                </a:cxn>
                <a:cxn ang="0">
                  <a:pos x="616" y="667"/>
                </a:cxn>
                <a:cxn ang="0">
                  <a:pos x="670" y="667"/>
                </a:cxn>
                <a:cxn ang="0">
                  <a:pos x="737" y="661"/>
                </a:cxn>
                <a:cxn ang="0">
                  <a:pos x="806" y="665"/>
                </a:cxn>
                <a:cxn ang="0">
                  <a:pos x="852" y="645"/>
                </a:cxn>
                <a:cxn ang="0">
                  <a:pos x="915" y="640"/>
                </a:cxn>
                <a:cxn ang="0">
                  <a:pos x="968" y="612"/>
                </a:cxn>
                <a:cxn ang="0">
                  <a:pos x="1020" y="578"/>
                </a:cxn>
                <a:cxn ang="0">
                  <a:pos x="1085" y="532"/>
                </a:cxn>
                <a:cxn ang="0">
                  <a:pos x="1146" y="489"/>
                </a:cxn>
                <a:cxn ang="0">
                  <a:pos x="1164" y="429"/>
                </a:cxn>
                <a:cxn ang="0">
                  <a:pos x="1188" y="360"/>
                </a:cxn>
                <a:cxn ang="0">
                  <a:pos x="1192" y="293"/>
                </a:cxn>
                <a:cxn ang="0">
                  <a:pos x="1188" y="221"/>
                </a:cxn>
                <a:cxn ang="0">
                  <a:pos x="1167" y="177"/>
                </a:cxn>
                <a:cxn ang="0">
                  <a:pos x="1132" y="130"/>
                </a:cxn>
                <a:cxn ang="0">
                  <a:pos x="1106" y="104"/>
                </a:cxn>
                <a:cxn ang="0">
                  <a:pos x="1078" y="88"/>
                </a:cxn>
                <a:cxn ang="0">
                  <a:pos x="1041" y="63"/>
                </a:cxn>
                <a:cxn ang="0">
                  <a:pos x="1007" y="35"/>
                </a:cxn>
                <a:cxn ang="0">
                  <a:pos x="966" y="0"/>
                </a:cxn>
                <a:cxn ang="0">
                  <a:pos x="1227" y="275"/>
                </a:cxn>
                <a:cxn ang="0">
                  <a:pos x="927" y="670"/>
                </a:cxn>
                <a:cxn ang="0">
                  <a:pos x="367" y="632"/>
                </a:cxn>
                <a:cxn ang="0">
                  <a:pos x="0" y="372"/>
                </a:cxn>
                <a:cxn ang="0">
                  <a:pos x="161" y="167"/>
                </a:cxn>
              </a:cxnLst>
              <a:rect l="0" t="0" r="r" b="b"/>
              <a:pathLst>
                <a:path w="1227" h="693">
                  <a:moveTo>
                    <a:pt x="184" y="204"/>
                  </a:moveTo>
                  <a:lnTo>
                    <a:pt x="156" y="199"/>
                  </a:lnTo>
                  <a:lnTo>
                    <a:pt x="163" y="233"/>
                  </a:lnTo>
                  <a:lnTo>
                    <a:pt x="119" y="237"/>
                  </a:lnTo>
                  <a:lnTo>
                    <a:pt x="122" y="263"/>
                  </a:lnTo>
                  <a:lnTo>
                    <a:pt x="73" y="266"/>
                  </a:lnTo>
                  <a:lnTo>
                    <a:pt x="87" y="293"/>
                  </a:lnTo>
                  <a:lnTo>
                    <a:pt x="42" y="320"/>
                  </a:lnTo>
                  <a:lnTo>
                    <a:pt x="64" y="358"/>
                  </a:lnTo>
                  <a:lnTo>
                    <a:pt x="38" y="367"/>
                  </a:lnTo>
                  <a:lnTo>
                    <a:pt x="73" y="383"/>
                  </a:lnTo>
                  <a:lnTo>
                    <a:pt x="62" y="406"/>
                  </a:lnTo>
                  <a:lnTo>
                    <a:pt x="103" y="407"/>
                  </a:lnTo>
                  <a:lnTo>
                    <a:pt x="104" y="455"/>
                  </a:lnTo>
                  <a:lnTo>
                    <a:pt x="130" y="451"/>
                  </a:lnTo>
                  <a:lnTo>
                    <a:pt x="129" y="493"/>
                  </a:lnTo>
                  <a:lnTo>
                    <a:pt x="178" y="488"/>
                  </a:lnTo>
                  <a:lnTo>
                    <a:pt x="201" y="531"/>
                  </a:lnTo>
                  <a:lnTo>
                    <a:pt x="244" y="527"/>
                  </a:lnTo>
                  <a:lnTo>
                    <a:pt x="252" y="556"/>
                  </a:lnTo>
                  <a:lnTo>
                    <a:pt x="310" y="546"/>
                  </a:lnTo>
                  <a:lnTo>
                    <a:pt x="336" y="584"/>
                  </a:lnTo>
                  <a:lnTo>
                    <a:pt x="376" y="580"/>
                  </a:lnTo>
                  <a:lnTo>
                    <a:pt x="400" y="616"/>
                  </a:lnTo>
                  <a:lnTo>
                    <a:pt x="442" y="596"/>
                  </a:lnTo>
                  <a:lnTo>
                    <a:pt x="471" y="635"/>
                  </a:lnTo>
                  <a:lnTo>
                    <a:pt x="519" y="617"/>
                  </a:lnTo>
                  <a:lnTo>
                    <a:pt x="553" y="652"/>
                  </a:lnTo>
                  <a:lnTo>
                    <a:pt x="590" y="634"/>
                  </a:lnTo>
                  <a:lnTo>
                    <a:pt x="616" y="667"/>
                  </a:lnTo>
                  <a:lnTo>
                    <a:pt x="644" y="646"/>
                  </a:lnTo>
                  <a:lnTo>
                    <a:pt x="670" y="667"/>
                  </a:lnTo>
                  <a:lnTo>
                    <a:pt x="693" y="639"/>
                  </a:lnTo>
                  <a:lnTo>
                    <a:pt x="737" y="661"/>
                  </a:lnTo>
                  <a:lnTo>
                    <a:pt x="773" y="635"/>
                  </a:lnTo>
                  <a:lnTo>
                    <a:pt x="806" y="665"/>
                  </a:lnTo>
                  <a:lnTo>
                    <a:pt x="830" y="633"/>
                  </a:lnTo>
                  <a:lnTo>
                    <a:pt x="852" y="645"/>
                  </a:lnTo>
                  <a:lnTo>
                    <a:pt x="885" y="623"/>
                  </a:lnTo>
                  <a:lnTo>
                    <a:pt x="915" y="640"/>
                  </a:lnTo>
                  <a:lnTo>
                    <a:pt x="930" y="617"/>
                  </a:lnTo>
                  <a:lnTo>
                    <a:pt x="968" y="612"/>
                  </a:lnTo>
                  <a:lnTo>
                    <a:pt x="987" y="578"/>
                  </a:lnTo>
                  <a:lnTo>
                    <a:pt x="1020" y="578"/>
                  </a:lnTo>
                  <a:lnTo>
                    <a:pt x="1043" y="541"/>
                  </a:lnTo>
                  <a:lnTo>
                    <a:pt x="1085" y="532"/>
                  </a:lnTo>
                  <a:lnTo>
                    <a:pt x="1097" y="494"/>
                  </a:lnTo>
                  <a:lnTo>
                    <a:pt x="1146" y="489"/>
                  </a:lnTo>
                  <a:lnTo>
                    <a:pt x="1135" y="450"/>
                  </a:lnTo>
                  <a:lnTo>
                    <a:pt x="1164" y="429"/>
                  </a:lnTo>
                  <a:lnTo>
                    <a:pt x="1159" y="382"/>
                  </a:lnTo>
                  <a:lnTo>
                    <a:pt x="1188" y="360"/>
                  </a:lnTo>
                  <a:lnTo>
                    <a:pt x="1171" y="324"/>
                  </a:lnTo>
                  <a:lnTo>
                    <a:pt x="1192" y="293"/>
                  </a:lnTo>
                  <a:lnTo>
                    <a:pt x="1165" y="269"/>
                  </a:lnTo>
                  <a:lnTo>
                    <a:pt x="1188" y="221"/>
                  </a:lnTo>
                  <a:lnTo>
                    <a:pt x="1165" y="202"/>
                  </a:lnTo>
                  <a:lnTo>
                    <a:pt x="1167" y="177"/>
                  </a:lnTo>
                  <a:lnTo>
                    <a:pt x="1134" y="167"/>
                  </a:lnTo>
                  <a:lnTo>
                    <a:pt x="1132" y="130"/>
                  </a:lnTo>
                  <a:lnTo>
                    <a:pt x="1111" y="132"/>
                  </a:lnTo>
                  <a:lnTo>
                    <a:pt x="1106" y="104"/>
                  </a:lnTo>
                  <a:lnTo>
                    <a:pt x="1080" y="110"/>
                  </a:lnTo>
                  <a:lnTo>
                    <a:pt x="1078" y="88"/>
                  </a:lnTo>
                  <a:lnTo>
                    <a:pt x="1045" y="83"/>
                  </a:lnTo>
                  <a:lnTo>
                    <a:pt x="1041" y="63"/>
                  </a:lnTo>
                  <a:lnTo>
                    <a:pt x="1016" y="56"/>
                  </a:lnTo>
                  <a:lnTo>
                    <a:pt x="1007" y="35"/>
                  </a:lnTo>
                  <a:lnTo>
                    <a:pt x="987" y="32"/>
                  </a:lnTo>
                  <a:lnTo>
                    <a:pt x="966" y="0"/>
                  </a:lnTo>
                  <a:lnTo>
                    <a:pt x="1144" y="94"/>
                  </a:lnTo>
                  <a:lnTo>
                    <a:pt x="1227" y="275"/>
                  </a:lnTo>
                  <a:lnTo>
                    <a:pt x="1170" y="491"/>
                  </a:lnTo>
                  <a:lnTo>
                    <a:pt x="927" y="670"/>
                  </a:lnTo>
                  <a:lnTo>
                    <a:pt x="601" y="693"/>
                  </a:lnTo>
                  <a:lnTo>
                    <a:pt x="367" y="632"/>
                  </a:lnTo>
                  <a:lnTo>
                    <a:pt x="103" y="518"/>
                  </a:lnTo>
                  <a:lnTo>
                    <a:pt x="0" y="372"/>
                  </a:lnTo>
                  <a:lnTo>
                    <a:pt x="38" y="269"/>
                  </a:lnTo>
                  <a:lnTo>
                    <a:pt x="161" y="167"/>
                  </a:lnTo>
                  <a:lnTo>
                    <a:pt x="184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Freeform 55"/>
            <p:cNvSpPr>
              <a:spLocks/>
            </p:cNvSpPr>
            <p:nvPr/>
          </p:nvSpPr>
          <p:spPr bwMode="auto">
            <a:xfrm>
              <a:off x="4416" y="3574"/>
              <a:ext cx="52" cy="117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44" y="128"/>
                </a:cxn>
                <a:cxn ang="0">
                  <a:pos x="105" y="235"/>
                </a:cxn>
                <a:cxn ang="0">
                  <a:pos x="0" y="119"/>
                </a:cxn>
                <a:cxn ang="0">
                  <a:pos x="89" y="0"/>
                </a:cxn>
              </a:cxnLst>
              <a:rect l="0" t="0" r="r" b="b"/>
              <a:pathLst>
                <a:path w="105" h="235">
                  <a:moveTo>
                    <a:pt x="89" y="0"/>
                  </a:moveTo>
                  <a:lnTo>
                    <a:pt x="44" y="128"/>
                  </a:lnTo>
                  <a:lnTo>
                    <a:pt x="105" y="235"/>
                  </a:lnTo>
                  <a:lnTo>
                    <a:pt x="0" y="11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Freeform 56"/>
            <p:cNvSpPr>
              <a:spLocks/>
            </p:cNvSpPr>
            <p:nvPr/>
          </p:nvSpPr>
          <p:spPr bwMode="auto">
            <a:xfrm>
              <a:off x="4868" y="3773"/>
              <a:ext cx="133" cy="60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152" y="75"/>
                </a:cxn>
                <a:cxn ang="0">
                  <a:pos x="265" y="0"/>
                </a:cxn>
                <a:cxn ang="0">
                  <a:pos x="153" y="121"/>
                </a:cxn>
                <a:cxn ang="0">
                  <a:pos x="0" y="81"/>
                </a:cxn>
              </a:cxnLst>
              <a:rect l="0" t="0" r="r" b="b"/>
              <a:pathLst>
                <a:path w="265" h="121">
                  <a:moveTo>
                    <a:pt x="0" y="81"/>
                  </a:moveTo>
                  <a:lnTo>
                    <a:pt x="152" y="75"/>
                  </a:lnTo>
                  <a:lnTo>
                    <a:pt x="265" y="0"/>
                  </a:lnTo>
                  <a:lnTo>
                    <a:pt x="153" y="12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Freeform 57"/>
            <p:cNvSpPr>
              <a:spLocks/>
            </p:cNvSpPr>
            <p:nvPr/>
          </p:nvSpPr>
          <p:spPr bwMode="auto">
            <a:xfrm>
              <a:off x="4818" y="3672"/>
              <a:ext cx="174" cy="54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210" y="77"/>
                </a:cxn>
                <a:cxn ang="0">
                  <a:pos x="348" y="0"/>
                </a:cxn>
                <a:cxn ang="0">
                  <a:pos x="219" y="99"/>
                </a:cxn>
                <a:cxn ang="0">
                  <a:pos x="0" y="107"/>
                </a:cxn>
              </a:cxnLst>
              <a:rect l="0" t="0" r="r" b="b"/>
              <a:pathLst>
                <a:path w="348" h="107">
                  <a:moveTo>
                    <a:pt x="0" y="107"/>
                  </a:moveTo>
                  <a:lnTo>
                    <a:pt x="210" y="77"/>
                  </a:lnTo>
                  <a:lnTo>
                    <a:pt x="348" y="0"/>
                  </a:lnTo>
                  <a:lnTo>
                    <a:pt x="219" y="9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Freeform 58"/>
            <p:cNvSpPr>
              <a:spLocks/>
            </p:cNvSpPr>
            <p:nvPr/>
          </p:nvSpPr>
          <p:spPr bwMode="auto">
            <a:xfrm>
              <a:off x="5012" y="3449"/>
              <a:ext cx="81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4"/>
                </a:cxn>
                <a:cxn ang="0">
                  <a:pos x="161" y="158"/>
                </a:cxn>
                <a:cxn ang="0">
                  <a:pos x="130" y="16"/>
                </a:cxn>
                <a:cxn ang="0">
                  <a:pos x="0" y="0"/>
                </a:cxn>
              </a:cxnLst>
              <a:rect l="0" t="0" r="r" b="b"/>
              <a:pathLst>
                <a:path w="161" h="158">
                  <a:moveTo>
                    <a:pt x="0" y="0"/>
                  </a:moveTo>
                  <a:lnTo>
                    <a:pt x="96" y="54"/>
                  </a:lnTo>
                  <a:lnTo>
                    <a:pt x="161" y="158"/>
                  </a:lnTo>
                  <a:lnTo>
                    <a:pt x="1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7" name="Group 59"/>
          <p:cNvGrpSpPr>
            <a:grpSpLocks/>
          </p:cNvGrpSpPr>
          <p:nvPr/>
        </p:nvGrpSpPr>
        <p:grpSpPr bwMode="auto">
          <a:xfrm flipH="1">
            <a:off x="6172200" y="4648200"/>
            <a:ext cx="1112838" cy="1817688"/>
            <a:chOff x="4416" y="2688"/>
            <a:chExt cx="701" cy="1145"/>
          </a:xfrm>
        </p:grpSpPr>
        <p:sp>
          <p:nvSpPr>
            <p:cNvPr id="7228" name="Freeform 60"/>
            <p:cNvSpPr>
              <a:spLocks/>
            </p:cNvSpPr>
            <p:nvPr/>
          </p:nvSpPr>
          <p:spPr bwMode="auto">
            <a:xfrm>
              <a:off x="4447" y="2713"/>
              <a:ext cx="670" cy="1103"/>
            </a:xfrm>
            <a:custGeom>
              <a:avLst/>
              <a:gdLst/>
              <a:ahLst/>
              <a:cxnLst>
                <a:cxn ang="0">
                  <a:pos x="535" y="200"/>
                </a:cxn>
                <a:cxn ang="0">
                  <a:pos x="520" y="41"/>
                </a:cxn>
                <a:cxn ang="0">
                  <a:pos x="677" y="59"/>
                </a:cxn>
                <a:cxn ang="0">
                  <a:pos x="939" y="0"/>
                </a:cxn>
                <a:cxn ang="0">
                  <a:pos x="1271" y="49"/>
                </a:cxn>
                <a:cxn ang="0">
                  <a:pos x="1341" y="58"/>
                </a:cxn>
                <a:cxn ang="0">
                  <a:pos x="1288" y="135"/>
                </a:cxn>
                <a:cxn ang="0">
                  <a:pos x="1218" y="218"/>
                </a:cxn>
                <a:cxn ang="0">
                  <a:pos x="1023" y="358"/>
                </a:cxn>
                <a:cxn ang="0">
                  <a:pos x="1090" y="327"/>
                </a:cxn>
                <a:cxn ang="0">
                  <a:pos x="1121" y="319"/>
                </a:cxn>
                <a:cxn ang="0">
                  <a:pos x="1113" y="380"/>
                </a:cxn>
                <a:cxn ang="0">
                  <a:pos x="873" y="578"/>
                </a:cxn>
                <a:cxn ang="0">
                  <a:pos x="881" y="717"/>
                </a:cxn>
                <a:cxn ang="0">
                  <a:pos x="1128" y="778"/>
                </a:cxn>
                <a:cxn ang="0">
                  <a:pos x="1006" y="799"/>
                </a:cxn>
                <a:cxn ang="0">
                  <a:pos x="993" y="827"/>
                </a:cxn>
                <a:cxn ang="0">
                  <a:pos x="1085" y="860"/>
                </a:cxn>
                <a:cxn ang="0">
                  <a:pos x="1174" y="966"/>
                </a:cxn>
                <a:cxn ang="0">
                  <a:pos x="1026" y="908"/>
                </a:cxn>
                <a:cxn ang="0">
                  <a:pos x="777" y="952"/>
                </a:cxn>
                <a:cxn ang="0">
                  <a:pos x="694" y="1211"/>
                </a:cxn>
                <a:cxn ang="0">
                  <a:pos x="654" y="1560"/>
                </a:cxn>
                <a:cxn ang="0">
                  <a:pos x="906" y="1647"/>
                </a:cxn>
                <a:cxn ang="0">
                  <a:pos x="624" y="1621"/>
                </a:cxn>
                <a:cxn ang="0">
                  <a:pos x="694" y="1648"/>
                </a:cxn>
                <a:cxn ang="0">
                  <a:pos x="825" y="1669"/>
                </a:cxn>
                <a:cxn ang="0">
                  <a:pos x="920" y="1739"/>
                </a:cxn>
                <a:cxn ang="0">
                  <a:pos x="419" y="1681"/>
                </a:cxn>
                <a:cxn ang="0">
                  <a:pos x="170" y="1800"/>
                </a:cxn>
                <a:cxn ang="0">
                  <a:pos x="619" y="2064"/>
                </a:cxn>
                <a:cxn ang="0">
                  <a:pos x="1156" y="1885"/>
                </a:cxn>
                <a:cxn ang="0">
                  <a:pos x="1006" y="1510"/>
                </a:cxn>
                <a:cxn ang="0">
                  <a:pos x="767" y="1434"/>
                </a:cxn>
                <a:cxn ang="0">
                  <a:pos x="787" y="1400"/>
                </a:cxn>
                <a:cxn ang="0">
                  <a:pos x="1217" y="1537"/>
                </a:cxn>
                <a:cxn ang="0">
                  <a:pos x="1241" y="1991"/>
                </a:cxn>
                <a:cxn ang="0">
                  <a:pos x="640" y="2207"/>
                </a:cxn>
                <a:cxn ang="0">
                  <a:pos x="94" y="1993"/>
                </a:cxn>
                <a:cxn ang="0">
                  <a:pos x="54" y="1701"/>
                </a:cxn>
                <a:cxn ang="0">
                  <a:pos x="186" y="1528"/>
                </a:cxn>
                <a:cxn ang="0">
                  <a:pos x="92" y="982"/>
                </a:cxn>
                <a:cxn ang="0">
                  <a:pos x="386" y="534"/>
                </a:cxn>
              </a:cxnLst>
              <a:rect l="0" t="0" r="r" b="b"/>
              <a:pathLst>
                <a:path w="1341" h="2207">
                  <a:moveTo>
                    <a:pt x="497" y="360"/>
                  </a:moveTo>
                  <a:lnTo>
                    <a:pt x="535" y="200"/>
                  </a:lnTo>
                  <a:lnTo>
                    <a:pt x="496" y="137"/>
                  </a:lnTo>
                  <a:lnTo>
                    <a:pt x="520" y="41"/>
                  </a:lnTo>
                  <a:lnTo>
                    <a:pt x="600" y="21"/>
                  </a:lnTo>
                  <a:lnTo>
                    <a:pt x="677" y="59"/>
                  </a:lnTo>
                  <a:lnTo>
                    <a:pt x="775" y="25"/>
                  </a:lnTo>
                  <a:lnTo>
                    <a:pt x="939" y="0"/>
                  </a:lnTo>
                  <a:lnTo>
                    <a:pt x="1151" y="44"/>
                  </a:lnTo>
                  <a:lnTo>
                    <a:pt x="1271" y="49"/>
                  </a:lnTo>
                  <a:lnTo>
                    <a:pt x="1286" y="41"/>
                  </a:lnTo>
                  <a:lnTo>
                    <a:pt x="1341" y="58"/>
                  </a:lnTo>
                  <a:lnTo>
                    <a:pt x="1324" y="126"/>
                  </a:lnTo>
                  <a:lnTo>
                    <a:pt x="1288" y="135"/>
                  </a:lnTo>
                  <a:lnTo>
                    <a:pt x="1240" y="173"/>
                  </a:lnTo>
                  <a:lnTo>
                    <a:pt x="1218" y="218"/>
                  </a:lnTo>
                  <a:lnTo>
                    <a:pt x="1028" y="332"/>
                  </a:lnTo>
                  <a:lnTo>
                    <a:pt x="1023" y="358"/>
                  </a:lnTo>
                  <a:lnTo>
                    <a:pt x="1053" y="337"/>
                  </a:lnTo>
                  <a:lnTo>
                    <a:pt x="1090" y="327"/>
                  </a:lnTo>
                  <a:lnTo>
                    <a:pt x="1114" y="289"/>
                  </a:lnTo>
                  <a:lnTo>
                    <a:pt x="1121" y="319"/>
                  </a:lnTo>
                  <a:lnTo>
                    <a:pt x="1140" y="320"/>
                  </a:lnTo>
                  <a:lnTo>
                    <a:pt x="1113" y="380"/>
                  </a:lnTo>
                  <a:lnTo>
                    <a:pt x="957" y="472"/>
                  </a:lnTo>
                  <a:lnTo>
                    <a:pt x="873" y="578"/>
                  </a:lnTo>
                  <a:lnTo>
                    <a:pt x="840" y="680"/>
                  </a:lnTo>
                  <a:lnTo>
                    <a:pt x="881" y="717"/>
                  </a:lnTo>
                  <a:lnTo>
                    <a:pt x="1000" y="716"/>
                  </a:lnTo>
                  <a:lnTo>
                    <a:pt x="1128" y="778"/>
                  </a:lnTo>
                  <a:lnTo>
                    <a:pt x="1175" y="836"/>
                  </a:lnTo>
                  <a:lnTo>
                    <a:pt x="1006" y="799"/>
                  </a:lnTo>
                  <a:lnTo>
                    <a:pt x="955" y="808"/>
                  </a:lnTo>
                  <a:lnTo>
                    <a:pt x="993" y="827"/>
                  </a:lnTo>
                  <a:lnTo>
                    <a:pt x="1066" y="838"/>
                  </a:lnTo>
                  <a:lnTo>
                    <a:pt x="1085" y="860"/>
                  </a:lnTo>
                  <a:lnTo>
                    <a:pt x="1134" y="880"/>
                  </a:lnTo>
                  <a:lnTo>
                    <a:pt x="1174" y="966"/>
                  </a:lnTo>
                  <a:lnTo>
                    <a:pt x="1153" y="974"/>
                  </a:lnTo>
                  <a:lnTo>
                    <a:pt x="1026" y="908"/>
                  </a:lnTo>
                  <a:lnTo>
                    <a:pt x="904" y="900"/>
                  </a:lnTo>
                  <a:lnTo>
                    <a:pt x="777" y="952"/>
                  </a:lnTo>
                  <a:lnTo>
                    <a:pt x="704" y="1049"/>
                  </a:lnTo>
                  <a:lnTo>
                    <a:pt x="694" y="1211"/>
                  </a:lnTo>
                  <a:lnTo>
                    <a:pt x="749" y="1401"/>
                  </a:lnTo>
                  <a:lnTo>
                    <a:pt x="654" y="1560"/>
                  </a:lnTo>
                  <a:lnTo>
                    <a:pt x="831" y="1575"/>
                  </a:lnTo>
                  <a:lnTo>
                    <a:pt x="906" y="1647"/>
                  </a:lnTo>
                  <a:lnTo>
                    <a:pt x="759" y="1634"/>
                  </a:lnTo>
                  <a:lnTo>
                    <a:pt x="624" y="1621"/>
                  </a:lnTo>
                  <a:lnTo>
                    <a:pt x="616" y="1635"/>
                  </a:lnTo>
                  <a:lnTo>
                    <a:pt x="694" y="1648"/>
                  </a:lnTo>
                  <a:lnTo>
                    <a:pt x="793" y="1653"/>
                  </a:lnTo>
                  <a:lnTo>
                    <a:pt x="825" y="1669"/>
                  </a:lnTo>
                  <a:lnTo>
                    <a:pt x="848" y="1664"/>
                  </a:lnTo>
                  <a:lnTo>
                    <a:pt x="920" y="1739"/>
                  </a:lnTo>
                  <a:lnTo>
                    <a:pt x="445" y="1732"/>
                  </a:lnTo>
                  <a:lnTo>
                    <a:pt x="419" y="1681"/>
                  </a:lnTo>
                  <a:lnTo>
                    <a:pt x="317" y="1684"/>
                  </a:lnTo>
                  <a:lnTo>
                    <a:pt x="170" y="1800"/>
                  </a:lnTo>
                  <a:lnTo>
                    <a:pt x="233" y="1915"/>
                  </a:lnTo>
                  <a:lnTo>
                    <a:pt x="619" y="2064"/>
                  </a:lnTo>
                  <a:lnTo>
                    <a:pt x="974" y="2029"/>
                  </a:lnTo>
                  <a:lnTo>
                    <a:pt x="1156" y="1885"/>
                  </a:lnTo>
                  <a:lnTo>
                    <a:pt x="1178" y="1702"/>
                  </a:lnTo>
                  <a:lnTo>
                    <a:pt x="1006" y="1510"/>
                  </a:lnTo>
                  <a:lnTo>
                    <a:pt x="818" y="1446"/>
                  </a:lnTo>
                  <a:lnTo>
                    <a:pt x="767" y="1434"/>
                  </a:lnTo>
                  <a:lnTo>
                    <a:pt x="765" y="1411"/>
                  </a:lnTo>
                  <a:lnTo>
                    <a:pt x="787" y="1400"/>
                  </a:lnTo>
                  <a:lnTo>
                    <a:pt x="1005" y="1424"/>
                  </a:lnTo>
                  <a:lnTo>
                    <a:pt x="1217" y="1537"/>
                  </a:lnTo>
                  <a:lnTo>
                    <a:pt x="1311" y="1724"/>
                  </a:lnTo>
                  <a:lnTo>
                    <a:pt x="1241" y="1991"/>
                  </a:lnTo>
                  <a:lnTo>
                    <a:pt x="984" y="2171"/>
                  </a:lnTo>
                  <a:lnTo>
                    <a:pt x="640" y="2207"/>
                  </a:lnTo>
                  <a:lnTo>
                    <a:pt x="317" y="2118"/>
                  </a:lnTo>
                  <a:lnTo>
                    <a:pt x="94" y="1993"/>
                  </a:lnTo>
                  <a:lnTo>
                    <a:pt x="0" y="1848"/>
                  </a:lnTo>
                  <a:lnTo>
                    <a:pt x="54" y="1701"/>
                  </a:lnTo>
                  <a:lnTo>
                    <a:pt x="180" y="1612"/>
                  </a:lnTo>
                  <a:lnTo>
                    <a:pt x="186" y="1528"/>
                  </a:lnTo>
                  <a:lnTo>
                    <a:pt x="109" y="1313"/>
                  </a:lnTo>
                  <a:lnTo>
                    <a:pt x="92" y="982"/>
                  </a:lnTo>
                  <a:lnTo>
                    <a:pt x="218" y="669"/>
                  </a:lnTo>
                  <a:lnTo>
                    <a:pt x="386" y="534"/>
                  </a:lnTo>
                  <a:lnTo>
                    <a:pt x="497" y="3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Freeform 61"/>
            <p:cNvSpPr>
              <a:spLocks/>
            </p:cNvSpPr>
            <p:nvPr/>
          </p:nvSpPr>
          <p:spPr bwMode="auto">
            <a:xfrm>
              <a:off x="4503" y="2724"/>
              <a:ext cx="574" cy="850"/>
            </a:xfrm>
            <a:custGeom>
              <a:avLst/>
              <a:gdLst/>
              <a:ahLst/>
              <a:cxnLst>
                <a:cxn ang="0">
                  <a:pos x="406" y="345"/>
                </a:cxn>
                <a:cxn ang="0">
                  <a:pos x="552" y="174"/>
                </a:cxn>
                <a:cxn ang="0">
                  <a:pos x="580" y="178"/>
                </a:cxn>
                <a:cxn ang="0">
                  <a:pos x="440" y="165"/>
                </a:cxn>
                <a:cxn ang="0">
                  <a:pos x="420" y="32"/>
                </a:cxn>
                <a:cxn ang="0">
                  <a:pos x="542" y="44"/>
                </a:cxn>
                <a:cxn ang="0">
                  <a:pos x="608" y="147"/>
                </a:cxn>
                <a:cxn ang="0">
                  <a:pos x="574" y="110"/>
                </a:cxn>
                <a:cxn ang="0">
                  <a:pos x="669" y="22"/>
                </a:cxn>
                <a:cxn ang="0">
                  <a:pos x="1044" y="50"/>
                </a:cxn>
                <a:cxn ang="0">
                  <a:pos x="1097" y="66"/>
                </a:cxn>
                <a:cxn ang="0">
                  <a:pos x="1148" y="113"/>
                </a:cxn>
                <a:cxn ang="0">
                  <a:pos x="1085" y="196"/>
                </a:cxn>
                <a:cxn ang="0">
                  <a:pos x="890" y="364"/>
                </a:cxn>
                <a:cxn ang="0">
                  <a:pos x="1001" y="311"/>
                </a:cxn>
                <a:cxn ang="0">
                  <a:pos x="830" y="440"/>
                </a:cxn>
                <a:cxn ang="0">
                  <a:pos x="706" y="671"/>
                </a:cxn>
                <a:cxn ang="0">
                  <a:pos x="803" y="788"/>
                </a:cxn>
                <a:cxn ang="0">
                  <a:pos x="933" y="829"/>
                </a:cxn>
                <a:cxn ang="0">
                  <a:pos x="1034" y="929"/>
                </a:cxn>
                <a:cxn ang="0">
                  <a:pos x="797" y="856"/>
                </a:cxn>
                <a:cxn ang="0">
                  <a:pos x="569" y="1044"/>
                </a:cxn>
                <a:cxn ang="0">
                  <a:pos x="616" y="1380"/>
                </a:cxn>
                <a:cxn ang="0">
                  <a:pos x="474" y="1623"/>
                </a:cxn>
                <a:cxn ang="0">
                  <a:pos x="664" y="1648"/>
                </a:cxn>
                <a:cxn ang="0">
                  <a:pos x="730" y="1667"/>
                </a:cxn>
                <a:cxn ang="0">
                  <a:pos x="348" y="1691"/>
                </a:cxn>
                <a:cxn ang="0">
                  <a:pos x="360" y="1597"/>
                </a:cxn>
                <a:cxn ang="0">
                  <a:pos x="305" y="1643"/>
                </a:cxn>
                <a:cxn ang="0">
                  <a:pos x="228" y="1599"/>
                </a:cxn>
                <a:cxn ang="0">
                  <a:pos x="169" y="1565"/>
                </a:cxn>
                <a:cxn ang="0">
                  <a:pos x="116" y="1543"/>
                </a:cxn>
                <a:cxn ang="0">
                  <a:pos x="93" y="1517"/>
                </a:cxn>
                <a:cxn ang="0">
                  <a:pos x="0" y="953"/>
                </a:cxn>
                <a:cxn ang="0">
                  <a:pos x="284" y="527"/>
                </a:cxn>
              </a:cxnLst>
              <a:rect l="0" t="0" r="r" b="b"/>
              <a:pathLst>
                <a:path w="1148" h="1701">
                  <a:moveTo>
                    <a:pt x="284" y="527"/>
                  </a:moveTo>
                  <a:lnTo>
                    <a:pt x="406" y="345"/>
                  </a:lnTo>
                  <a:lnTo>
                    <a:pt x="432" y="185"/>
                  </a:lnTo>
                  <a:lnTo>
                    <a:pt x="552" y="174"/>
                  </a:lnTo>
                  <a:lnTo>
                    <a:pt x="574" y="194"/>
                  </a:lnTo>
                  <a:lnTo>
                    <a:pt x="580" y="178"/>
                  </a:lnTo>
                  <a:lnTo>
                    <a:pt x="544" y="152"/>
                  </a:lnTo>
                  <a:lnTo>
                    <a:pt x="440" y="165"/>
                  </a:lnTo>
                  <a:lnTo>
                    <a:pt x="406" y="114"/>
                  </a:lnTo>
                  <a:lnTo>
                    <a:pt x="420" y="32"/>
                  </a:lnTo>
                  <a:lnTo>
                    <a:pt x="483" y="12"/>
                  </a:lnTo>
                  <a:lnTo>
                    <a:pt x="542" y="44"/>
                  </a:lnTo>
                  <a:lnTo>
                    <a:pt x="561" y="124"/>
                  </a:lnTo>
                  <a:lnTo>
                    <a:pt x="608" y="147"/>
                  </a:lnTo>
                  <a:lnTo>
                    <a:pt x="619" y="131"/>
                  </a:lnTo>
                  <a:lnTo>
                    <a:pt x="574" y="110"/>
                  </a:lnTo>
                  <a:lnTo>
                    <a:pt x="566" y="60"/>
                  </a:lnTo>
                  <a:lnTo>
                    <a:pt x="669" y="22"/>
                  </a:lnTo>
                  <a:lnTo>
                    <a:pt x="832" y="0"/>
                  </a:lnTo>
                  <a:lnTo>
                    <a:pt x="1044" y="50"/>
                  </a:lnTo>
                  <a:lnTo>
                    <a:pt x="1125" y="49"/>
                  </a:lnTo>
                  <a:lnTo>
                    <a:pt x="1097" y="66"/>
                  </a:lnTo>
                  <a:lnTo>
                    <a:pt x="1107" y="113"/>
                  </a:lnTo>
                  <a:lnTo>
                    <a:pt x="1148" y="113"/>
                  </a:lnTo>
                  <a:lnTo>
                    <a:pt x="1113" y="146"/>
                  </a:lnTo>
                  <a:lnTo>
                    <a:pt x="1085" y="196"/>
                  </a:lnTo>
                  <a:lnTo>
                    <a:pt x="901" y="290"/>
                  </a:lnTo>
                  <a:lnTo>
                    <a:pt x="890" y="364"/>
                  </a:lnTo>
                  <a:lnTo>
                    <a:pt x="951" y="328"/>
                  </a:lnTo>
                  <a:lnTo>
                    <a:pt x="1001" y="311"/>
                  </a:lnTo>
                  <a:lnTo>
                    <a:pt x="989" y="352"/>
                  </a:lnTo>
                  <a:lnTo>
                    <a:pt x="830" y="440"/>
                  </a:lnTo>
                  <a:lnTo>
                    <a:pt x="754" y="541"/>
                  </a:lnTo>
                  <a:lnTo>
                    <a:pt x="706" y="671"/>
                  </a:lnTo>
                  <a:lnTo>
                    <a:pt x="724" y="747"/>
                  </a:lnTo>
                  <a:lnTo>
                    <a:pt x="803" y="788"/>
                  </a:lnTo>
                  <a:lnTo>
                    <a:pt x="854" y="807"/>
                  </a:lnTo>
                  <a:lnTo>
                    <a:pt x="933" y="829"/>
                  </a:lnTo>
                  <a:lnTo>
                    <a:pt x="996" y="867"/>
                  </a:lnTo>
                  <a:lnTo>
                    <a:pt x="1034" y="929"/>
                  </a:lnTo>
                  <a:lnTo>
                    <a:pt x="916" y="867"/>
                  </a:lnTo>
                  <a:lnTo>
                    <a:pt x="797" y="856"/>
                  </a:lnTo>
                  <a:lnTo>
                    <a:pt x="653" y="908"/>
                  </a:lnTo>
                  <a:lnTo>
                    <a:pt x="569" y="1044"/>
                  </a:lnTo>
                  <a:lnTo>
                    <a:pt x="561" y="1195"/>
                  </a:lnTo>
                  <a:lnTo>
                    <a:pt x="616" y="1380"/>
                  </a:lnTo>
                  <a:lnTo>
                    <a:pt x="510" y="1555"/>
                  </a:lnTo>
                  <a:lnTo>
                    <a:pt x="474" y="1623"/>
                  </a:lnTo>
                  <a:lnTo>
                    <a:pt x="558" y="1638"/>
                  </a:lnTo>
                  <a:lnTo>
                    <a:pt x="664" y="1648"/>
                  </a:lnTo>
                  <a:lnTo>
                    <a:pt x="694" y="1657"/>
                  </a:lnTo>
                  <a:lnTo>
                    <a:pt x="730" y="1667"/>
                  </a:lnTo>
                  <a:lnTo>
                    <a:pt x="770" y="1701"/>
                  </a:lnTo>
                  <a:lnTo>
                    <a:pt x="348" y="1691"/>
                  </a:lnTo>
                  <a:lnTo>
                    <a:pt x="327" y="1659"/>
                  </a:lnTo>
                  <a:lnTo>
                    <a:pt x="360" y="1597"/>
                  </a:lnTo>
                  <a:lnTo>
                    <a:pt x="333" y="1591"/>
                  </a:lnTo>
                  <a:lnTo>
                    <a:pt x="305" y="1643"/>
                  </a:lnTo>
                  <a:lnTo>
                    <a:pt x="239" y="1638"/>
                  </a:lnTo>
                  <a:lnTo>
                    <a:pt x="228" y="1599"/>
                  </a:lnTo>
                  <a:lnTo>
                    <a:pt x="180" y="1610"/>
                  </a:lnTo>
                  <a:lnTo>
                    <a:pt x="169" y="1565"/>
                  </a:lnTo>
                  <a:lnTo>
                    <a:pt x="125" y="1591"/>
                  </a:lnTo>
                  <a:lnTo>
                    <a:pt x="116" y="1543"/>
                  </a:lnTo>
                  <a:lnTo>
                    <a:pt x="87" y="1561"/>
                  </a:lnTo>
                  <a:lnTo>
                    <a:pt x="93" y="1517"/>
                  </a:lnTo>
                  <a:lnTo>
                    <a:pt x="6" y="1277"/>
                  </a:lnTo>
                  <a:lnTo>
                    <a:pt x="0" y="953"/>
                  </a:lnTo>
                  <a:lnTo>
                    <a:pt x="115" y="655"/>
                  </a:lnTo>
                  <a:lnTo>
                    <a:pt x="284" y="527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Freeform 62"/>
            <p:cNvSpPr>
              <a:spLocks/>
            </p:cNvSpPr>
            <p:nvPr/>
          </p:nvSpPr>
          <p:spPr bwMode="auto">
            <a:xfrm>
              <a:off x="4512" y="2738"/>
              <a:ext cx="400" cy="773"/>
            </a:xfrm>
            <a:custGeom>
              <a:avLst/>
              <a:gdLst/>
              <a:ahLst/>
              <a:cxnLst>
                <a:cxn ang="0">
                  <a:pos x="116" y="630"/>
                </a:cxn>
                <a:cxn ang="0">
                  <a:pos x="284" y="519"/>
                </a:cxn>
                <a:cxn ang="0">
                  <a:pos x="404" y="330"/>
                </a:cxn>
                <a:cxn ang="0">
                  <a:pos x="425" y="178"/>
                </a:cxn>
                <a:cxn ang="0">
                  <a:pos x="517" y="163"/>
                </a:cxn>
                <a:cxn ang="0">
                  <a:pos x="571" y="190"/>
                </a:cxn>
                <a:cxn ang="0">
                  <a:pos x="632" y="95"/>
                </a:cxn>
                <a:cxn ang="0">
                  <a:pos x="583" y="76"/>
                </a:cxn>
                <a:cxn ang="0">
                  <a:pos x="570" y="42"/>
                </a:cxn>
                <a:cxn ang="0">
                  <a:pos x="670" y="7"/>
                </a:cxn>
                <a:cxn ang="0">
                  <a:pos x="783" y="0"/>
                </a:cxn>
                <a:cxn ang="0">
                  <a:pos x="761" y="26"/>
                </a:cxn>
                <a:cxn ang="0">
                  <a:pos x="800" y="95"/>
                </a:cxn>
                <a:cxn ang="0">
                  <a:pos x="745" y="75"/>
                </a:cxn>
                <a:cxn ang="0">
                  <a:pos x="748" y="135"/>
                </a:cxn>
                <a:cxn ang="0">
                  <a:pos x="692" y="122"/>
                </a:cxn>
                <a:cxn ang="0">
                  <a:pos x="702" y="163"/>
                </a:cxn>
                <a:cxn ang="0">
                  <a:pos x="656" y="163"/>
                </a:cxn>
                <a:cxn ang="0">
                  <a:pos x="670" y="212"/>
                </a:cxn>
                <a:cxn ang="0">
                  <a:pos x="626" y="214"/>
                </a:cxn>
                <a:cxn ang="0">
                  <a:pos x="648" y="274"/>
                </a:cxn>
                <a:cxn ang="0">
                  <a:pos x="538" y="259"/>
                </a:cxn>
                <a:cxn ang="0">
                  <a:pos x="555" y="323"/>
                </a:cxn>
                <a:cxn ang="0">
                  <a:pos x="484" y="334"/>
                </a:cxn>
                <a:cxn ang="0">
                  <a:pos x="511" y="400"/>
                </a:cxn>
                <a:cxn ang="0">
                  <a:pos x="447" y="421"/>
                </a:cxn>
                <a:cxn ang="0">
                  <a:pos x="479" y="502"/>
                </a:cxn>
                <a:cxn ang="0">
                  <a:pos x="432" y="516"/>
                </a:cxn>
                <a:cxn ang="0">
                  <a:pos x="462" y="590"/>
                </a:cxn>
                <a:cxn ang="0">
                  <a:pos x="399" y="600"/>
                </a:cxn>
                <a:cxn ang="0">
                  <a:pos x="432" y="664"/>
                </a:cxn>
                <a:cxn ang="0">
                  <a:pos x="367" y="702"/>
                </a:cxn>
                <a:cxn ang="0">
                  <a:pos x="409" y="767"/>
                </a:cxn>
                <a:cxn ang="0">
                  <a:pos x="317" y="796"/>
                </a:cxn>
                <a:cxn ang="0">
                  <a:pos x="375" y="857"/>
                </a:cxn>
                <a:cxn ang="0">
                  <a:pos x="295" y="889"/>
                </a:cxn>
                <a:cxn ang="0">
                  <a:pos x="336" y="941"/>
                </a:cxn>
                <a:cxn ang="0">
                  <a:pos x="272" y="957"/>
                </a:cxn>
                <a:cxn ang="0">
                  <a:pos x="328" y="1033"/>
                </a:cxn>
                <a:cxn ang="0">
                  <a:pos x="257" y="1074"/>
                </a:cxn>
                <a:cxn ang="0">
                  <a:pos x="322" y="1171"/>
                </a:cxn>
                <a:cxn ang="0">
                  <a:pos x="248" y="1195"/>
                </a:cxn>
                <a:cxn ang="0">
                  <a:pos x="307" y="1249"/>
                </a:cxn>
                <a:cxn ang="0">
                  <a:pos x="239" y="1285"/>
                </a:cxn>
                <a:cxn ang="0">
                  <a:pos x="314" y="1338"/>
                </a:cxn>
                <a:cxn ang="0">
                  <a:pos x="239" y="1373"/>
                </a:cxn>
                <a:cxn ang="0">
                  <a:pos x="312" y="1424"/>
                </a:cxn>
                <a:cxn ang="0">
                  <a:pos x="239" y="1467"/>
                </a:cxn>
                <a:cxn ang="0">
                  <a:pos x="315" y="1482"/>
                </a:cxn>
                <a:cxn ang="0">
                  <a:pos x="185" y="1546"/>
                </a:cxn>
                <a:cxn ang="0">
                  <a:pos x="159" y="1503"/>
                </a:cxn>
                <a:cxn ang="0">
                  <a:pos x="126" y="1520"/>
                </a:cxn>
                <a:cxn ang="0">
                  <a:pos x="120" y="1486"/>
                </a:cxn>
                <a:cxn ang="0">
                  <a:pos x="98" y="1493"/>
                </a:cxn>
                <a:cxn ang="0">
                  <a:pos x="10" y="1248"/>
                </a:cxn>
                <a:cxn ang="0">
                  <a:pos x="10" y="994"/>
                </a:cxn>
                <a:cxn ang="0">
                  <a:pos x="0" y="941"/>
                </a:cxn>
                <a:cxn ang="0">
                  <a:pos x="116" y="630"/>
                </a:cxn>
              </a:cxnLst>
              <a:rect l="0" t="0" r="r" b="b"/>
              <a:pathLst>
                <a:path w="800" h="1546">
                  <a:moveTo>
                    <a:pt x="116" y="630"/>
                  </a:moveTo>
                  <a:lnTo>
                    <a:pt x="284" y="519"/>
                  </a:lnTo>
                  <a:lnTo>
                    <a:pt x="404" y="330"/>
                  </a:lnTo>
                  <a:lnTo>
                    <a:pt x="425" y="178"/>
                  </a:lnTo>
                  <a:lnTo>
                    <a:pt x="517" y="163"/>
                  </a:lnTo>
                  <a:lnTo>
                    <a:pt x="571" y="190"/>
                  </a:lnTo>
                  <a:lnTo>
                    <a:pt x="632" y="95"/>
                  </a:lnTo>
                  <a:lnTo>
                    <a:pt x="583" y="76"/>
                  </a:lnTo>
                  <a:lnTo>
                    <a:pt x="570" y="42"/>
                  </a:lnTo>
                  <a:lnTo>
                    <a:pt x="670" y="7"/>
                  </a:lnTo>
                  <a:lnTo>
                    <a:pt x="783" y="0"/>
                  </a:lnTo>
                  <a:lnTo>
                    <a:pt x="761" y="26"/>
                  </a:lnTo>
                  <a:lnTo>
                    <a:pt x="800" y="95"/>
                  </a:lnTo>
                  <a:lnTo>
                    <a:pt x="745" y="75"/>
                  </a:lnTo>
                  <a:lnTo>
                    <a:pt x="748" y="135"/>
                  </a:lnTo>
                  <a:lnTo>
                    <a:pt x="692" y="122"/>
                  </a:lnTo>
                  <a:lnTo>
                    <a:pt x="702" y="163"/>
                  </a:lnTo>
                  <a:lnTo>
                    <a:pt x="656" y="163"/>
                  </a:lnTo>
                  <a:lnTo>
                    <a:pt x="670" y="212"/>
                  </a:lnTo>
                  <a:lnTo>
                    <a:pt x="626" y="214"/>
                  </a:lnTo>
                  <a:lnTo>
                    <a:pt x="648" y="274"/>
                  </a:lnTo>
                  <a:lnTo>
                    <a:pt x="538" y="259"/>
                  </a:lnTo>
                  <a:lnTo>
                    <a:pt x="555" y="323"/>
                  </a:lnTo>
                  <a:lnTo>
                    <a:pt x="484" y="334"/>
                  </a:lnTo>
                  <a:lnTo>
                    <a:pt x="511" y="400"/>
                  </a:lnTo>
                  <a:lnTo>
                    <a:pt x="447" y="421"/>
                  </a:lnTo>
                  <a:lnTo>
                    <a:pt x="479" y="502"/>
                  </a:lnTo>
                  <a:lnTo>
                    <a:pt x="432" y="516"/>
                  </a:lnTo>
                  <a:lnTo>
                    <a:pt x="462" y="590"/>
                  </a:lnTo>
                  <a:lnTo>
                    <a:pt x="399" y="600"/>
                  </a:lnTo>
                  <a:lnTo>
                    <a:pt x="432" y="664"/>
                  </a:lnTo>
                  <a:lnTo>
                    <a:pt x="367" y="702"/>
                  </a:lnTo>
                  <a:lnTo>
                    <a:pt x="409" y="767"/>
                  </a:lnTo>
                  <a:lnTo>
                    <a:pt x="317" y="796"/>
                  </a:lnTo>
                  <a:lnTo>
                    <a:pt x="375" y="857"/>
                  </a:lnTo>
                  <a:lnTo>
                    <a:pt x="295" y="889"/>
                  </a:lnTo>
                  <a:lnTo>
                    <a:pt x="336" y="941"/>
                  </a:lnTo>
                  <a:lnTo>
                    <a:pt x="272" y="957"/>
                  </a:lnTo>
                  <a:lnTo>
                    <a:pt x="328" y="1033"/>
                  </a:lnTo>
                  <a:lnTo>
                    <a:pt x="257" y="1074"/>
                  </a:lnTo>
                  <a:lnTo>
                    <a:pt x="322" y="1171"/>
                  </a:lnTo>
                  <a:lnTo>
                    <a:pt x="248" y="1195"/>
                  </a:lnTo>
                  <a:lnTo>
                    <a:pt x="307" y="1249"/>
                  </a:lnTo>
                  <a:lnTo>
                    <a:pt x="239" y="1285"/>
                  </a:lnTo>
                  <a:lnTo>
                    <a:pt x="314" y="1338"/>
                  </a:lnTo>
                  <a:lnTo>
                    <a:pt x="239" y="1373"/>
                  </a:lnTo>
                  <a:lnTo>
                    <a:pt x="312" y="1424"/>
                  </a:lnTo>
                  <a:lnTo>
                    <a:pt x="239" y="1467"/>
                  </a:lnTo>
                  <a:lnTo>
                    <a:pt x="315" y="1482"/>
                  </a:lnTo>
                  <a:lnTo>
                    <a:pt x="185" y="1546"/>
                  </a:lnTo>
                  <a:lnTo>
                    <a:pt x="159" y="1503"/>
                  </a:lnTo>
                  <a:lnTo>
                    <a:pt x="126" y="1520"/>
                  </a:lnTo>
                  <a:lnTo>
                    <a:pt x="120" y="1486"/>
                  </a:lnTo>
                  <a:lnTo>
                    <a:pt x="98" y="1493"/>
                  </a:lnTo>
                  <a:lnTo>
                    <a:pt x="10" y="1248"/>
                  </a:lnTo>
                  <a:lnTo>
                    <a:pt x="10" y="994"/>
                  </a:lnTo>
                  <a:lnTo>
                    <a:pt x="0" y="941"/>
                  </a:lnTo>
                  <a:lnTo>
                    <a:pt x="116" y="6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Freeform 63"/>
            <p:cNvSpPr>
              <a:spLocks/>
            </p:cNvSpPr>
            <p:nvPr/>
          </p:nvSpPr>
          <p:spPr bwMode="auto">
            <a:xfrm>
              <a:off x="4457" y="3131"/>
              <a:ext cx="57" cy="178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2" y="127"/>
                </a:cxn>
                <a:cxn ang="0">
                  <a:pos x="57" y="356"/>
                </a:cxn>
                <a:cxn ang="0">
                  <a:pos x="0" y="129"/>
                </a:cxn>
                <a:cxn ang="0">
                  <a:pos x="114" y="0"/>
                </a:cxn>
              </a:cxnLst>
              <a:rect l="0" t="0" r="r" b="b"/>
              <a:pathLst>
                <a:path w="114" h="356">
                  <a:moveTo>
                    <a:pt x="114" y="0"/>
                  </a:moveTo>
                  <a:lnTo>
                    <a:pt x="52" y="127"/>
                  </a:lnTo>
                  <a:lnTo>
                    <a:pt x="57" y="356"/>
                  </a:lnTo>
                  <a:lnTo>
                    <a:pt x="0" y="129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Freeform 64"/>
            <p:cNvSpPr>
              <a:spLocks/>
            </p:cNvSpPr>
            <p:nvPr/>
          </p:nvSpPr>
          <p:spPr bwMode="auto">
            <a:xfrm>
              <a:off x="4588" y="2928"/>
              <a:ext cx="78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88" y="99"/>
                </a:cxn>
                <a:cxn ang="0">
                  <a:pos x="157" y="0"/>
                </a:cxn>
                <a:cxn ang="0">
                  <a:pos x="0" y="153"/>
                </a:cxn>
              </a:cxnLst>
              <a:rect l="0" t="0" r="r" b="b"/>
              <a:pathLst>
                <a:path w="157" h="153">
                  <a:moveTo>
                    <a:pt x="0" y="153"/>
                  </a:moveTo>
                  <a:lnTo>
                    <a:pt x="88" y="99"/>
                  </a:lnTo>
                  <a:lnTo>
                    <a:pt x="157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Freeform 65"/>
            <p:cNvSpPr>
              <a:spLocks/>
            </p:cNvSpPr>
            <p:nvPr/>
          </p:nvSpPr>
          <p:spPr bwMode="auto">
            <a:xfrm>
              <a:off x="4665" y="2742"/>
              <a:ext cx="36" cy="7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9"/>
                </a:cxn>
                <a:cxn ang="0">
                  <a:pos x="73" y="144"/>
                </a:cxn>
                <a:cxn ang="0">
                  <a:pos x="41" y="80"/>
                </a:cxn>
                <a:cxn ang="0">
                  <a:pos x="63" y="0"/>
                </a:cxn>
              </a:cxnLst>
              <a:rect l="0" t="0" r="r" b="b"/>
              <a:pathLst>
                <a:path w="73" h="144">
                  <a:moveTo>
                    <a:pt x="63" y="0"/>
                  </a:moveTo>
                  <a:lnTo>
                    <a:pt x="0" y="69"/>
                  </a:lnTo>
                  <a:lnTo>
                    <a:pt x="73" y="144"/>
                  </a:lnTo>
                  <a:lnTo>
                    <a:pt x="41" y="8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4714" y="2751"/>
              <a:ext cx="65" cy="4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28" y="86"/>
                </a:cxn>
                <a:cxn ang="0">
                  <a:pos x="31" y="93"/>
                </a:cxn>
                <a:cxn ang="0">
                  <a:pos x="101" y="84"/>
                </a:cxn>
                <a:cxn ang="0">
                  <a:pos x="130" y="85"/>
                </a:cxn>
                <a:cxn ang="0">
                  <a:pos x="106" y="52"/>
                </a:cxn>
                <a:cxn ang="0">
                  <a:pos x="86" y="65"/>
                </a:cxn>
                <a:cxn ang="0">
                  <a:pos x="80" y="38"/>
                </a:cxn>
                <a:cxn ang="0">
                  <a:pos x="54" y="46"/>
                </a:cxn>
                <a:cxn ang="0">
                  <a:pos x="47" y="9"/>
                </a:cxn>
                <a:cxn ang="0">
                  <a:pos x="28" y="26"/>
                </a:cxn>
                <a:cxn ang="0">
                  <a:pos x="15" y="0"/>
                </a:cxn>
              </a:cxnLst>
              <a:rect l="0" t="0" r="r" b="b"/>
              <a:pathLst>
                <a:path w="130" h="93">
                  <a:moveTo>
                    <a:pt x="15" y="0"/>
                  </a:moveTo>
                  <a:lnTo>
                    <a:pt x="0" y="46"/>
                  </a:lnTo>
                  <a:lnTo>
                    <a:pt x="28" y="86"/>
                  </a:lnTo>
                  <a:lnTo>
                    <a:pt x="31" y="93"/>
                  </a:lnTo>
                  <a:lnTo>
                    <a:pt x="101" y="84"/>
                  </a:lnTo>
                  <a:lnTo>
                    <a:pt x="130" y="85"/>
                  </a:lnTo>
                  <a:lnTo>
                    <a:pt x="106" y="52"/>
                  </a:lnTo>
                  <a:lnTo>
                    <a:pt x="86" y="65"/>
                  </a:lnTo>
                  <a:lnTo>
                    <a:pt x="80" y="38"/>
                  </a:lnTo>
                  <a:lnTo>
                    <a:pt x="54" y="46"/>
                  </a:lnTo>
                  <a:lnTo>
                    <a:pt x="47" y="9"/>
                  </a:lnTo>
                  <a:lnTo>
                    <a:pt x="28" y="2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>
              <a:off x="4841" y="2688"/>
              <a:ext cx="143" cy="3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50" y="32"/>
                </a:cxn>
                <a:cxn ang="0">
                  <a:pos x="285" y="60"/>
                </a:cxn>
                <a:cxn ang="0">
                  <a:pos x="140" y="0"/>
                </a:cxn>
                <a:cxn ang="0">
                  <a:pos x="0" y="56"/>
                </a:cxn>
              </a:cxnLst>
              <a:rect l="0" t="0" r="r" b="b"/>
              <a:pathLst>
                <a:path w="285" h="60">
                  <a:moveTo>
                    <a:pt x="0" y="56"/>
                  </a:moveTo>
                  <a:lnTo>
                    <a:pt x="150" y="32"/>
                  </a:lnTo>
                  <a:lnTo>
                    <a:pt x="285" y="60"/>
                  </a:lnTo>
                  <a:lnTo>
                    <a:pt x="14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4906" y="2740"/>
              <a:ext cx="34" cy="27"/>
            </a:xfrm>
            <a:custGeom>
              <a:avLst/>
              <a:gdLst/>
              <a:ahLst/>
              <a:cxnLst>
                <a:cxn ang="0">
                  <a:pos x="15" y="9"/>
                </a:cxn>
                <a:cxn ang="0">
                  <a:pos x="0" y="23"/>
                </a:cxn>
                <a:cxn ang="0">
                  <a:pos x="0" y="40"/>
                </a:cxn>
                <a:cxn ang="0">
                  <a:pos x="26" y="54"/>
                </a:cxn>
                <a:cxn ang="0">
                  <a:pos x="65" y="37"/>
                </a:cxn>
                <a:cxn ang="0">
                  <a:pos x="68" y="17"/>
                </a:cxn>
                <a:cxn ang="0">
                  <a:pos x="53" y="0"/>
                </a:cxn>
                <a:cxn ang="0">
                  <a:pos x="15" y="9"/>
                </a:cxn>
              </a:cxnLst>
              <a:rect l="0" t="0" r="r" b="b"/>
              <a:pathLst>
                <a:path w="68" h="54">
                  <a:moveTo>
                    <a:pt x="15" y="9"/>
                  </a:moveTo>
                  <a:lnTo>
                    <a:pt x="0" y="23"/>
                  </a:lnTo>
                  <a:lnTo>
                    <a:pt x="0" y="40"/>
                  </a:lnTo>
                  <a:lnTo>
                    <a:pt x="26" y="54"/>
                  </a:lnTo>
                  <a:lnTo>
                    <a:pt x="65" y="37"/>
                  </a:lnTo>
                  <a:lnTo>
                    <a:pt x="68" y="17"/>
                  </a:lnTo>
                  <a:lnTo>
                    <a:pt x="53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4917" y="2747"/>
              <a:ext cx="13" cy="1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22" y="18"/>
                </a:cxn>
                <a:cxn ang="0">
                  <a:pos x="27" y="3"/>
                </a:cxn>
                <a:cxn ang="0">
                  <a:pos x="5" y="0"/>
                </a:cxn>
              </a:cxnLst>
              <a:rect l="0" t="0" r="r" b="b"/>
              <a:pathLst>
                <a:path w="27" h="18">
                  <a:moveTo>
                    <a:pt x="5" y="0"/>
                  </a:moveTo>
                  <a:lnTo>
                    <a:pt x="0" y="7"/>
                  </a:lnTo>
                  <a:lnTo>
                    <a:pt x="22" y="18"/>
                  </a:lnTo>
                  <a:lnTo>
                    <a:pt x="2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Freeform 70"/>
            <p:cNvSpPr>
              <a:spLocks/>
            </p:cNvSpPr>
            <p:nvPr/>
          </p:nvSpPr>
          <p:spPr bwMode="auto">
            <a:xfrm>
              <a:off x="4935" y="2743"/>
              <a:ext cx="109" cy="4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31" y="20"/>
                </a:cxn>
                <a:cxn ang="0">
                  <a:pos x="29" y="0"/>
                </a:cxn>
                <a:cxn ang="0">
                  <a:pos x="126" y="19"/>
                </a:cxn>
                <a:cxn ang="0">
                  <a:pos x="209" y="31"/>
                </a:cxn>
                <a:cxn ang="0">
                  <a:pos x="218" y="68"/>
                </a:cxn>
                <a:cxn ang="0">
                  <a:pos x="189" y="46"/>
                </a:cxn>
                <a:cxn ang="0">
                  <a:pos x="176" y="74"/>
                </a:cxn>
                <a:cxn ang="0">
                  <a:pos x="146" y="48"/>
                </a:cxn>
                <a:cxn ang="0">
                  <a:pos x="125" y="73"/>
                </a:cxn>
                <a:cxn ang="0">
                  <a:pos x="104" y="47"/>
                </a:cxn>
                <a:cxn ang="0">
                  <a:pos x="84" y="73"/>
                </a:cxn>
                <a:cxn ang="0">
                  <a:pos x="66" y="49"/>
                </a:cxn>
                <a:cxn ang="0">
                  <a:pos x="44" y="81"/>
                </a:cxn>
                <a:cxn ang="0">
                  <a:pos x="28" y="58"/>
                </a:cxn>
                <a:cxn ang="0">
                  <a:pos x="0" y="59"/>
                </a:cxn>
              </a:cxnLst>
              <a:rect l="0" t="0" r="r" b="b"/>
              <a:pathLst>
                <a:path w="218" h="81">
                  <a:moveTo>
                    <a:pt x="0" y="59"/>
                  </a:moveTo>
                  <a:lnTo>
                    <a:pt x="31" y="20"/>
                  </a:lnTo>
                  <a:lnTo>
                    <a:pt x="29" y="0"/>
                  </a:lnTo>
                  <a:lnTo>
                    <a:pt x="126" y="19"/>
                  </a:lnTo>
                  <a:lnTo>
                    <a:pt x="209" y="31"/>
                  </a:lnTo>
                  <a:lnTo>
                    <a:pt x="218" y="68"/>
                  </a:lnTo>
                  <a:lnTo>
                    <a:pt x="189" y="46"/>
                  </a:lnTo>
                  <a:lnTo>
                    <a:pt x="176" y="74"/>
                  </a:lnTo>
                  <a:lnTo>
                    <a:pt x="146" y="48"/>
                  </a:lnTo>
                  <a:lnTo>
                    <a:pt x="125" y="73"/>
                  </a:lnTo>
                  <a:lnTo>
                    <a:pt x="104" y="47"/>
                  </a:lnTo>
                  <a:lnTo>
                    <a:pt x="84" y="73"/>
                  </a:lnTo>
                  <a:lnTo>
                    <a:pt x="66" y="49"/>
                  </a:lnTo>
                  <a:lnTo>
                    <a:pt x="44" y="81"/>
                  </a:lnTo>
                  <a:lnTo>
                    <a:pt x="28" y="5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Freeform 71"/>
            <p:cNvSpPr>
              <a:spLocks/>
            </p:cNvSpPr>
            <p:nvPr/>
          </p:nvSpPr>
          <p:spPr bwMode="auto">
            <a:xfrm>
              <a:off x="5062" y="2742"/>
              <a:ext cx="44" cy="3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61"/>
                </a:cxn>
                <a:cxn ang="0">
                  <a:pos x="32" y="65"/>
                </a:cxn>
                <a:cxn ang="0">
                  <a:pos x="46" y="35"/>
                </a:cxn>
                <a:cxn ang="0">
                  <a:pos x="65" y="39"/>
                </a:cxn>
                <a:cxn ang="0">
                  <a:pos x="62" y="60"/>
                </a:cxn>
                <a:cxn ang="0">
                  <a:pos x="78" y="51"/>
                </a:cxn>
                <a:cxn ang="0">
                  <a:pos x="87" y="13"/>
                </a:cxn>
                <a:cxn ang="0">
                  <a:pos x="49" y="0"/>
                </a:cxn>
                <a:cxn ang="0">
                  <a:pos x="0" y="34"/>
                </a:cxn>
              </a:cxnLst>
              <a:rect l="0" t="0" r="r" b="b"/>
              <a:pathLst>
                <a:path w="87" h="65">
                  <a:moveTo>
                    <a:pt x="0" y="34"/>
                  </a:moveTo>
                  <a:lnTo>
                    <a:pt x="2" y="61"/>
                  </a:lnTo>
                  <a:lnTo>
                    <a:pt x="32" y="65"/>
                  </a:lnTo>
                  <a:lnTo>
                    <a:pt x="46" y="35"/>
                  </a:lnTo>
                  <a:lnTo>
                    <a:pt x="65" y="39"/>
                  </a:lnTo>
                  <a:lnTo>
                    <a:pt x="62" y="60"/>
                  </a:lnTo>
                  <a:lnTo>
                    <a:pt x="78" y="51"/>
                  </a:lnTo>
                  <a:lnTo>
                    <a:pt x="87" y="13"/>
                  </a:lnTo>
                  <a:lnTo>
                    <a:pt x="4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Freeform 72"/>
            <p:cNvSpPr>
              <a:spLocks/>
            </p:cNvSpPr>
            <p:nvPr/>
          </p:nvSpPr>
          <p:spPr bwMode="auto">
            <a:xfrm>
              <a:off x="4933" y="2883"/>
              <a:ext cx="101" cy="7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201" y="77"/>
                </a:cxn>
                <a:cxn ang="0">
                  <a:pos x="0" y="146"/>
                </a:cxn>
                <a:cxn ang="0">
                  <a:pos x="145" y="63"/>
                </a:cxn>
                <a:cxn ang="0">
                  <a:pos x="175" y="0"/>
                </a:cxn>
              </a:cxnLst>
              <a:rect l="0" t="0" r="r" b="b"/>
              <a:pathLst>
                <a:path w="201" h="146">
                  <a:moveTo>
                    <a:pt x="175" y="0"/>
                  </a:moveTo>
                  <a:lnTo>
                    <a:pt x="201" y="77"/>
                  </a:lnTo>
                  <a:lnTo>
                    <a:pt x="0" y="146"/>
                  </a:lnTo>
                  <a:lnTo>
                    <a:pt x="145" y="63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Freeform 73"/>
            <p:cNvSpPr>
              <a:spLocks/>
            </p:cNvSpPr>
            <p:nvPr/>
          </p:nvSpPr>
          <p:spPr bwMode="auto">
            <a:xfrm>
              <a:off x="4890" y="3042"/>
              <a:ext cx="107" cy="4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2" y="0"/>
                </a:cxn>
                <a:cxn ang="0">
                  <a:pos x="216" y="89"/>
                </a:cxn>
                <a:cxn ang="0">
                  <a:pos x="130" y="41"/>
                </a:cxn>
                <a:cxn ang="0">
                  <a:pos x="0" y="41"/>
                </a:cxn>
              </a:cxnLst>
              <a:rect l="0" t="0" r="r" b="b"/>
              <a:pathLst>
                <a:path w="216" h="89">
                  <a:moveTo>
                    <a:pt x="0" y="41"/>
                  </a:moveTo>
                  <a:lnTo>
                    <a:pt x="132" y="0"/>
                  </a:lnTo>
                  <a:lnTo>
                    <a:pt x="216" y="89"/>
                  </a:lnTo>
                  <a:lnTo>
                    <a:pt x="13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Freeform 74"/>
            <p:cNvSpPr>
              <a:spLocks/>
            </p:cNvSpPr>
            <p:nvPr/>
          </p:nvSpPr>
          <p:spPr bwMode="auto">
            <a:xfrm>
              <a:off x="4870" y="3069"/>
              <a:ext cx="14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147" y="20"/>
                </a:cxn>
                <a:cxn ang="0">
                  <a:pos x="264" y="79"/>
                </a:cxn>
                <a:cxn ang="0">
                  <a:pos x="288" y="97"/>
                </a:cxn>
                <a:cxn ang="0">
                  <a:pos x="155" y="65"/>
                </a:cxn>
                <a:cxn ang="0">
                  <a:pos x="82" y="86"/>
                </a:cxn>
                <a:cxn ang="0">
                  <a:pos x="10" y="51"/>
                </a:cxn>
                <a:cxn ang="0">
                  <a:pos x="0" y="0"/>
                </a:cxn>
              </a:cxnLst>
              <a:rect l="0" t="0" r="r" b="b"/>
              <a:pathLst>
                <a:path w="288" h="97">
                  <a:moveTo>
                    <a:pt x="0" y="0"/>
                  </a:moveTo>
                  <a:lnTo>
                    <a:pt x="23" y="21"/>
                  </a:lnTo>
                  <a:lnTo>
                    <a:pt x="147" y="20"/>
                  </a:lnTo>
                  <a:lnTo>
                    <a:pt x="264" y="79"/>
                  </a:lnTo>
                  <a:lnTo>
                    <a:pt x="288" y="97"/>
                  </a:lnTo>
                  <a:lnTo>
                    <a:pt x="155" y="65"/>
                  </a:lnTo>
                  <a:lnTo>
                    <a:pt x="82" y="86"/>
                  </a:lnTo>
                  <a:lnTo>
                    <a:pt x="1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Freeform 75"/>
            <p:cNvSpPr>
              <a:spLocks/>
            </p:cNvSpPr>
            <p:nvPr/>
          </p:nvSpPr>
          <p:spPr bwMode="auto">
            <a:xfrm>
              <a:off x="4722" y="3002"/>
              <a:ext cx="279" cy="525"/>
            </a:xfrm>
            <a:custGeom>
              <a:avLst/>
              <a:gdLst/>
              <a:ahLst/>
              <a:cxnLst>
                <a:cxn ang="0">
                  <a:pos x="552" y="322"/>
                </a:cxn>
                <a:cxn ang="0">
                  <a:pos x="471" y="282"/>
                </a:cxn>
                <a:cxn ang="0">
                  <a:pos x="277" y="211"/>
                </a:cxn>
                <a:cxn ang="0">
                  <a:pos x="246" y="133"/>
                </a:cxn>
                <a:cxn ang="0">
                  <a:pos x="290" y="0"/>
                </a:cxn>
                <a:cxn ang="0">
                  <a:pos x="213" y="37"/>
                </a:cxn>
                <a:cxn ang="0">
                  <a:pos x="241" y="78"/>
                </a:cxn>
                <a:cxn ang="0">
                  <a:pos x="189" y="90"/>
                </a:cxn>
                <a:cxn ang="0">
                  <a:pos x="200" y="146"/>
                </a:cxn>
                <a:cxn ang="0">
                  <a:pos x="165" y="141"/>
                </a:cxn>
                <a:cxn ang="0">
                  <a:pos x="186" y="204"/>
                </a:cxn>
                <a:cxn ang="0">
                  <a:pos x="144" y="216"/>
                </a:cxn>
                <a:cxn ang="0">
                  <a:pos x="157" y="275"/>
                </a:cxn>
                <a:cxn ang="0">
                  <a:pos x="118" y="282"/>
                </a:cxn>
                <a:cxn ang="0">
                  <a:pos x="133" y="361"/>
                </a:cxn>
                <a:cxn ang="0">
                  <a:pos x="81" y="364"/>
                </a:cxn>
                <a:cxn ang="0">
                  <a:pos x="106" y="406"/>
                </a:cxn>
                <a:cxn ang="0">
                  <a:pos x="58" y="428"/>
                </a:cxn>
                <a:cxn ang="0">
                  <a:pos x="84" y="477"/>
                </a:cxn>
                <a:cxn ang="0">
                  <a:pos x="42" y="495"/>
                </a:cxn>
                <a:cxn ang="0">
                  <a:pos x="60" y="540"/>
                </a:cxn>
                <a:cxn ang="0">
                  <a:pos x="25" y="571"/>
                </a:cxn>
                <a:cxn ang="0">
                  <a:pos x="48" y="613"/>
                </a:cxn>
                <a:cxn ang="0">
                  <a:pos x="16" y="639"/>
                </a:cxn>
                <a:cxn ang="0">
                  <a:pos x="58" y="686"/>
                </a:cxn>
                <a:cxn ang="0">
                  <a:pos x="29" y="712"/>
                </a:cxn>
                <a:cxn ang="0">
                  <a:pos x="80" y="757"/>
                </a:cxn>
                <a:cxn ang="0">
                  <a:pos x="46" y="776"/>
                </a:cxn>
                <a:cxn ang="0">
                  <a:pos x="99" y="818"/>
                </a:cxn>
                <a:cxn ang="0">
                  <a:pos x="44" y="846"/>
                </a:cxn>
                <a:cxn ang="0">
                  <a:pos x="84" y="871"/>
                </a:cxn>
                <a:cxn ang="0">
                  <a:pos x="35" y="906"/>
                </a:cxn>
                <a:cxn ang="0">
                  <a:pos x="53" y="939"/>
                </a:cxn>
                <a:cxn ang="0">
                  <a:pos x="25" y="962"/>
                </a:cxn>
                <a:cxn ang="0">
                  <a:pos x="37" y="988"/>
                </a:cxn>
                <a:cxn ang="0">
                  <a:pos x="0" y="1018"/>
                </a:cxn>
                <a:cxn ang="0">
                  <a:pos x="16" y="1050"/>
                </a:cxn>
                <a:cxn ang="0">
                  <a:pos x="156" y="830"/>
                </a:cxn>
                <a:cxn ang="0">
                  <a:pos x="94" y="644"/>
                </a:cxn>
                <a:cxn ang="0">
                  <a:pos x="102" y="472"/>
                </a:cxn>
                <a:cxn ang="0">
                  <a:pos x="208" y="334"/>
                </a:cxn>
                <a:cxn ang="0">
                  <a:pos x="336" y="282"/>
                </a:cxn>
                <a:cxn ang="0">
                  <a:pos x="467" y="294"/>
                </a:cxn>
                <a:cxn ang="0">
                  <a:pos x="559" y="340"/>
                </a:cxn>
                <a:cxn ang="0">
                  <a:pos x="552" y="322"/>
                </a:cxn>
              </a:cxnLst>
              <a:rect l="0" t="0" r="r" b="b"/>
              <a:pathLst>
                <a:path w="559" h="1050">
                  <a:moveTo>
                    <a:pt x="552" y="322"/>
                  </a:moveTo>
                  <a:lnTo>
                    <a:pt x="471" y="282"/>
                  </a:lnTo>
                  <a:lnTo>
                    <a:pt x="277" y="211"/>
                  </a:lnTo>
                  <a:lnTo>
                    <a:pt x="246" y="133"/>
                  </a:lnTo>
                  <a:lnTo>
                    <a:pt x="290" y="0"/>
                  </a:lnTo>
                  <a:lnTo>
                    <a:pt x="213" y="37"/>
                  </a:lnTo>
                  <a:lnTo>
                    <a:pt x="241" y="78"/>
                  </a:lnTo>
                  <a:lnTo>
                    <a:pt x="189" y="90"/>
                  </a:lnTo>
                  <a:lnTo>
                    <a:pt x="200" y="146"/>
                  </a:lnTo>
                  <a:lnTo>
                    <a:pt x="165" y="141"/>
                  </a:lnTo>
                  <a:lnTo>
                    <a:pt x="186" y="204"/>
                  </a:lnTo>
                  <a:lnTo>
                    <a:pt x="144" y="216"/>
                  </a:lnTo>
                  <a:lnTo>
                    <a:pt x="157" y="275"/>
                  </a:lnTo>
                  <a:lnTo>
                    <a:pt x="118" y="282"/>
                  </a:lnTo>
                  <a:lnTo>
                    <a:pt x="133" y="361"/>
                  </a:lnTo>
                  <a:lnTo>
                    <a:pt x="81" y="364"/>
                  </a:lnTo>
                  <a:lnTo>
                    <a:pt x="106" y="406"/>
                  </a:lnTo>
                  <a:lnTo>
                    <a:pt x="58" y="428"/>
                  </a:lnTo>
                  <a:lnTo>
                    <a:pt x="84" y="477"/>
                  </a:lnTo>
                  <a:lnTo>
                    <a:pt x="42" y="495"/>
                  </a:lnTo>
                  <a:lnTo>
                    <a:pt x="60" y="540"/>
                  </a:lnTo>
                  <a:lnTo>
                    <a:pt x="25" y="571"/>
                  </a:lnTo>
                  <a:lnTo>
                    <a:pt x="48" y="613"/>
                  </a:lnTo>
                  <a:lnTo>
                    <a:pt x="16" y="639"/>
                  </a:lnTo>
                  <a:lnTo>
                    <a:pt x="58" y="686"/>
                  </a:lnTo>
                  <a:lnTo>
                    <a:pt x="29" y="712"/>
                  </a:lnTo>
                  <a:lnTo>
                    <a:pt x="80" y="757"/>
                  </a:lnTo>
                  <a:lnTo>
                    <a:pt x="46" y="776"/>
                  </a:lnTo>
                  <a:lnTo>
                    <a:pt x="99" y="818"/>
                  </a:lnTo>
                  <a:lnTo>
                    <a:pt x="44" y="846"/>
                  </a:lnTo>
                  <a:lnTo>
                    <a:pt x="84" y="871"/>
                  </a:lnTo>
                  <a:lnTo>
                    <a:pt x="35" y="906"/>
                  </a:lnTo>
                  <a:lnTo>
                    <a:pt x="53" y="939"/>
                  </a:lnTo>
                  <a:lnTo>
                    <a:pt x="25" y="962"/>
                  </a:lnTo>
                  <a:lnTo>
                    <a:pt x="37" y="988"/>
                  </a:lnTo>
                  <a:lnTo>
                    <a:pt x="0" y="1018"/>
                  </a:lnTo>
                  <a:lnTo>
                    <a:pt x="16" y="1050"/>
                  </a:lnTo>
                  <a:lnTo>
                    <a:pt x="156" y="830"/>
                  </a:lnTo>
                  <a:lnTo>
                    <a:pt x="94" y="644"/>
                  </a:lnTo>
                  <a:lnTo>
                    <a:pt x="102" y="472"/>
                  </a:lnTo>
                  <a:lnTo>
                    <a:pt x="208" y="334"/>
                  </a:lnTo>
                  <a:lnTo>
                    <a:pt x="336" y="282"/>
                  </a:lnTo>
                  <a:lnTo>
                    <a:pt x="467" y="294"/>
                  </a:lnTo>
                  <a:lnTo>
                    <a:pt x="559" y="340"/>
                  </a:lnTo>
                  <a:lnTo>
                    <a:pt x="552" y="3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Freeform 76"/>
            <p:cNvSpPr>
              <a:spLocks/>
            </p:cNvSpPr>
            <p:nvPr/>
          </p:nvSpPr>
          <p:spPr bwMode="auto">
            <a:xfrm>
              <a:off x="4982" y="3178"/>
              <a:ext cx="86" cy="5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0" y="61"/>
                </a:cxn>
                <a:cxn ang="0">
                  <a:pos x="109" y="0"/>
                </a:cxn>
                <a:cxn ang="0">
                  <a:pos x="173" y="111"/>
                </a:cxn>
                <a:cxn ang="0">
                  <a:pos x="0" y="27"/>
                </a:cxn>
              </a:cxnLst>
              <a:rect l="0" t="0" r="r" b="b"/>
              <a:pathLst>
                <a:path w="173" h="111">
                  <a:moveTo>
                    <a:pt x="0" y="27"/>
                  </a:moveTo>
                  <a:lnTo>
                    <a:pt x="110" y="61"/>
                  </a:lnTo>
                  <a:lnTo>
                    <a:pt x="109" y="0"/>
                  </a:lnTo>
                  <a:lnTo>
                    <a:pt x="173" y="11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Freeform 77"/>
            <p:cNvSpPr>
              <a:spLocks/>
            </p:cNvSpPr>
            <p:nvPr/>
          </p:nvSpPr>
          <p:spPr bwMode="auto">
            <a:xfrm>
              <a:off x="4882" y="3085"/>
              <a:ext cx="8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"/>
                </a:cxn>
                <a:cxn ang="0">
                  <a:pos x="58" y="34"/>
                </a:cxn>
                <a:cxn ang="0">
                  <a:pos x="103" y="19"/>
                </a:cxn>
                <a:cxn ang="0">
                  <a:pos x="163" y="27"/>
                </a:cxn>
                <a:cxn ang="0">
                  <a:pos x="131" y="7"/>
                </a:cxn>
                <a:cxn ang="0">
                  <a:pos x="46" y="3"/>
                </a:cxn>
                <a:cxn ang="0">
                  <a:pos x="0" y="0"/>
                </a:cxn>
              </a:cxnLst>
              <a:rect l="0" t="0" r="r" b="b"/>
              <a:pathLst>
                <a:path w="163" h="34">
                  <a:moveTo>
                    <a:pt x="0" y="0"/>
                  </a:moveTo>
                  <a:lnTo>
                    <a:pt x="6" y="17"/>
                  </a:lnTo>
                  <a:lnTo>
                    <a:pt x="58" y="34"/>
                  </a:lnTo>
                  <a:lnTo>
                    <a:pt x="103" y="19"/>
                  </a:lnTo>
                  <a:lnTo>
                    <a:pt x="163" y="27"/>
                  </a:lnTo>
                  <a:lnTo>
                    <a:pt x="131" y="7"/>
                  </a:lnTo>
                  <a:lnTo>
                    <a:pt x="4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Freeform 78"/>
            <p:cNvSpPr>
              <a:spLocks/>
            </p:cNvSpPr>
            <p:nvPr/>
          </p:nvSpPr>
          <p:spPr bwMode="auto">
            <a:xfrm>
              <a:off x="4799" y="3256"/>
              <a:ext cx="23" cy="1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17"/>
                </a:cxn>
                <a:cxn ang="0">
                  <a:pos x="45" y="255"/>
                </a:cxn>
                <a:cxn ang="0">
                  <a:pos x="10" y="0"/>
                </a:cxn>
              </a:cxnLst>
              <a:rect l="0" t="0" r="r" b="b"/>
              <a:pathLst>
                <a:path w="45" h="255">
                  <a:moveTo>
                    <a:pt x="10" y="0"/>
                  </a:moveTo>
                  <a:lnTo>
                    <a:pt x="0" y="117"/>
                  </a:lnTo>
                  <a:lnTo>
                    <a:pt x="45" y="2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Freeform 79"/>
            <p:cNvSpPr>
              <a:spLocks/>
            </p:cNvSpPr>
            <p:nvPr/>
          </p:nvSpPr>
          <p:spPr bwMode="auto">
            <a:xfrm>
              <a:off x="4761" y="3500"/>
              <a:ext cx="117" cy="2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1" y="9"/>
                </a:cxn>
                <a:cxn ang="0">
                  <a:pos x="191" y="20"/>
                </a:cxn>
                <a:cxn ang="0">
                  <a:pos x="232" y="52"/>
                </a:cxn>
                <a:cxn ang="0">
                  <a:pos x="92" y="41"/>
                </a:cxn>
                <a:cxn ang="0">
                  <a:pos x="0" y="30"/>
                </a:cxn>
                <a:cxn ang="0">
                  <a:pos x="10" y="0"/>
                </a:cxn>
                <a:cxn ang="0">
                  <a:pos x="15" y="0"/>
                </a:cxn>
              </a:cxnLst>
              <a:rect l="0" t="0" r="r" b="b"/>
              <a:pathLst>
                <a:path w="232" h="52">
                  <a:moveTo>
                    <a:pt x="15" y="0"/>
                  </a:moveTo>
                  <a:lnTo>
                    <a:pt x="141" y="9"/>
                  </a:lnTo>
                  <a:lnTo>
                    <a:pt x="191" y="20"/>
                  </a:lnTo>
                  <a:lnTo>
                    <a:pt x="232" y="52"/>
                  </a:lnTo>
                  <a:lnTo>
                    <a:pt x="92" y="41"/>
                  </a:lnTo>
                  <a:lnTo>
                    <a:pt x="0" y="30"/>
                  </a:lnTo>
                  <a:lnTo>
                    <a:pt x="1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Freeform 80"/>
            <p:cNvSpPr>
              <a:spLocks/>
            </p:cNvSpPr>
            <p:nvPr/>
          </p:nvSpPr>
          <p:spPr bwMode="auto">
            <a:xfrm>
              <a:off x="4815" y="3475"/>
              <a:ext cx="69" cy="3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01" y="0"/>
                </a:cxn>
                <a:cxn ang="0">
                  <a:pos x="138" y="64"/>
                </a:cxn>
                <a:cxn ang="0">
                  <a:pos x="94" y="34"/>
                </a:cxn>
                <a:cxn ang="0">
                  <a:pos x="0" y="25"/>
                </a:cxn>
                <a:cxn ang="0">
                  <a:pos x="3" y="28"/>
                </a:cxn>
              </a:cxnLst>
              <a:rect l="0" t="0" r="r" b="b"/>
              <a:pathLst>
                <a:path w="138" h="64">
                  <a:moveTo>
                    <a:pt x="3" y="28"/>
                  </a:moveTo>
                  <a:lnTo>
                    <a:pt x="101" y="0"/>
                  </a:lnTo>
                  <a:lnTo>
                    <a:pt x="138" y="64"/>
                  </a:lnTo>
                  <a:lnTo>
                    <a:pt x="94" y="34"/>
                  </a:lnTo>
                  <a:lnTo>
                    <a:pt x="0" y="25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Freeform 81"/>
            <p:cNvSpPr>
              <a:spLocks/>
            </p:cNvSpPr>
            <p:nvPr/>
          </p:nvSpPr>
          <p:spPr bwMode="auto">
            <a:xfrm>
              <a:off x="4677" y="3531"/>
              <a:ext cx="190" cy="3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00" y="5"/>
                </a:cxn>
                <a:cxn ang="0">
                  <a:pos x="96" y="17"/>
                </a:cxn>
                <a:cxn ang="0">
                  <a:pos x="217" y="36"/>
                </a:cxn>
                <a:cxn ang="0">
                  <a:pos x="300" y="40"/>
                </a:cxn>
                <a:cxn ang="0">
                  <a:pos x="379" y="60"/>
                </a:cxn>
                <a:cxn ang="0">
                  <a:pos x="378" y="72"/>
                </a:cxn>
                <a:cxn ang="0">
                  <a:pos x="153" y="66"/>
                </a:cxn>
                <a:cxn ang="0">
                  <a:pos x="17" y="66"/>
                </a:cxn>
                <a:cxn ang="0">
                  <a:pos x="0" y="37"/>
                </a:cxn>
                <a:cxn ang="0">
                  <a:pos x="24" y="0"/>
                </a:cxn>
              </a:cxnLst>
              <a:rect l="0" t="0" r="r" b="b"/>
              <a:pathLst>
                <a:path w="379" h="72">
                  <a:moveTo>
                    <a:pt x="24" y="0"/>
                  </a:moveTo>
                  <a:lnTo>
                    <a:pt x="100" y="5"/>
                  </a:lnTo>
                  <a:lnTo>
                    <a:pt x="96" y="17"/>
                  </a:lnTo>
                  <a:lnTo>
                    <a:pt x="217" y="36"/>
                  </a:lnTo>
                  <a:lnTo>
                    <a:pt x="300" y="40"/>
                  </a:lnTo>
                  <a:lnTo>
                    <a:pt x="379" y="60"/>
                  </a:lnTo>
                  <a:lnTo>
                    <a:pt x="378" y="72"/>
                  </a:lnTo>
                  <a:lnTo>
                    <a:pt x="153" y="66"/>
                  </a:lnTo>
                  <a:lnTo>
                    <a:pt x="17" y="66"/>
                  </a:lnTo>
                  <a:lnTo>
                    <a:pt x="0" y="3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Freeform 82"/>
            <p:cNvSpPr>
              <a:spLocks/>
            </p:cNvSpPr>
            <p:nvPr/>
          </p:nvSpPr>
          <p:spPr bwMode="auto">
            <a:xfrm>
              <a:off x="4642" y="3564"/>
              <a:ext cx="80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74"/>
                </a:cxn>
                <a:cxn ang="0">
                  <a:pos x="7" y="73"/>
                </a:cxn>
                <a:cxn ang="0">
                  <a:pos x="27" y="69"/>
                </a:cxn>
                <a:cxn ang="0">
                  <a:pos x="53" y="63"/>
                </a:cxn>
                <a:cxn ang="0">
                  <a:pos x="83" y="58"/>
                </a:cxn>
                <a:cxn ang="0">
                  <a:pos x="113" y="52"/>
                </a:cxn>
                <a:cxn ang="0">
                  <a:pos x="139" y="47"/>
                </a:cxn>
                <a:cxn ang="0">
                  <a:pos x="157" y="44"/>
                </a:cxn>
                <a:cxn ang="0">
                  <a:pos x="161" y="43"/>
                </a:cxn>
                <a:cxn ang="0">
                  <a:pos x="154" y="43"/>
                </a:cxn>
                <a:cxn ang="0">
                  <a:pos x="139" y="44"/>
                </a:cxn>
                <a:cxn ang="0">
                  <a:pos x="120" y="44"/>
                </a:cxn>
                <a:cxn ang="0">
                  <a:pos x="98" y="45"/>
                </a:cxn>
                <a:cxn ang="0">
                  <a:pos x="76" y="45"/>
                </a:cxn>
                <a:cxn ang="0">
                  <a:pos x="57" y="46"/>
                </a:cxn>
                <a:cxn ang="0">
                  <a:pos x="43" y="46"/>
                </a:cxn>
                <a:cxn ang="0">
                  <a:pos x="38" y="46"/>
                </a:cxn>
                <a:cxn ang="0">
                  <a:pos x="28" y="0"/>
                </a:cxn>
              </a:cxnLst>
              <a:rect l="0" t="0" r="r" b="b"/>
              <a:pathLst>
                <a:path w="161" h="74">
                  <a:moveTo>
                    <a:pt x="28" y="0"/>
                  </a:moveTo>
                  <a:lnTo>
                    <a:pt x="0" y="74"/>
                  </a:lnTo>
                  <a:lnTo>
                    <a:pt x="7" y="73"/>
                  </a:lnTo>
                  <a:lnTo>
                    <a:pt x="27" y="69"/>
                  </a:lnTo>
                  <a:lnTo>
                    <a:pt x="53" y="63"/>
                  </a:lnTo>
                  <a:lnTo>
                    <a:pt x="83" y="58"/>
                  </a:lnTo>
                  <a:lnTo>
                    <a:pt x="113" y="52"/>
                  </a:lnTo>
                  <a:lnTo>
                    <a:pt x="139" y="47"/>
                  </a:lnTo>
                  <a:lnTo>
                    <a:pt x="157" y="44"/>
                  </a:lnTo>
                  <a:lnTo>
                    <a:pt x="161" y="43"/>
                  </a:lnTo>
                  <a:lnTo>
                    <a:pt x="154" y="43"/>
                  </a:lnTo>
                  <a:lnTo>
                    <a:pt x="139" y="44"/>
                  </a:lnTo>
                  <a:lnTo>
                    <a:pt x="120" y="44"/>
                  </a:lnTo>
                  <a:lnTo>
                    <a:pt x="98" y="45"/>
                  </a:lnTo>
                  <a:lnTo>
                    <a:pt x="76" y="45"/>
                  </a:lnTo>
                  <a:lnTo>
                    <a:pt x="57" y="46"/>
                  </a:lnTo>
                  <a:lnTo>
                    <a:pt x="43" y="46"/>
                  </a:lnTo>
                  <a:lnTo>
                    <a:pt x="38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Freeform 83"/>
            <p:cNvSpPr>
              <a:spLocks/>
            </p:cNvSpPr>
            <p:nvPr/>
          </p:nvSpPr>
          <p:spPr bwMode="auto">
            <a:xfrm>
              <a:off x="4455" y="3423"/>
              <a:ext cx="638" cy="379"/>
            </a:xfrm>
            <a:custGeom>
              <a:avLst/>
              <a:gdLst/>
              <a:ahLst/>
              <a:cxnLst>
                <a:cxn ang="0">
                  <a:pos x="308" y="220"/>
                </a:cxn>
                <a:cxn ang="0">
                  <a:pos x="311" y="230"/>
                </a:cxn>
                <a:cxn ang="0">
                  <a:pos x="130" y="383"/>
                </a:cxn>
                <a:cxn ang="0">
                  <a:pos x="191" y="509"/>
                </a:cxn>
                <a:cxn ang="0">
                  <a:pos x="613" y="660"/>
                </a:cxn>
                <a:cxn ang="0">
                  <a:pos x="961" y="625"/>
                </a:cxn>
                <a:cxn ang="0">
                  <a:pos x="1149" y="476"/>
                </a:cxn>
                <a:cxn ang="0">
                  <a:pos x="1174" y="259"/>
                </a:cxn>
                <a:cxn ang="0">
                  <a:pos x="1075" y="148"/>
                </a:cxn>
                <a:cxn ang="0">
                  <a:pos x="988" y="72"/>
                </a:cxn>
                <a:cxn ang="0">
                  <a:pos x="775" y="0"/>
                </a:cxn>
                <a:cxn ang="0">
                  <a:pos x="982" y="22"/>
                </a:cxn>
                <a:cxn ang="0">
                  <a:pos x="1184" y="124"/>
                </a:cxn>
                <a:cxn ang="0">
                  <a:pos x="1276" y="318"/>
                </a:cxn>
                <a:cxn ang="0">
                  <a:pos x="1204" y="548"/>
                </a:cxn>
                <a:cxn ang="0">
                  <a:pos x="957" y="732"/>
                </a:cxn>
                <a:cxn ang="0">
                  <a:pos x="623" y="759"/>
                </a:cxn>
                <a:cxn ang="0">
                  <a:pos x="326" y="679"/>
                </a:cxn>
                <a:cxn ang="0">
                  <a:pos x="103" y="569"/>
                </a:cxn>
                <a:cxn ang="0">
                  <a:pos x="0" y="426"/>
                </a:cxn>
                <a:cxn ang="0">
                  <a:pos x="53" y="294"/>
                </a:cxn>
                <a:cxn ang="0">
                  <a:pos x="183" y="183"/>
                </a:cxn>
                <a:cxn ang="0">
                  <a:pos x="206" y="177"/>
                </a:cxn>
                <a:cxn ang="0">
                  <a:pos x="213" y="224"/>
                </a:cxn>
                <a:cxn ang="0">
                  <a:pos x="259" y="195"/>
                </a:cxn>
                <a:cxn ang="0">
                  <a:pos x="267" y="237"/>
                </a:cxn>
                <a:cxn ang="0">
                  <a:pos x="308" y="220"/>
                </a:cxn>
              </a:cxnLst>
              <a:rect l="0" t="0" r="r" b="b"/>
              <a:pathLst>
                <a:path w="1276" h="759">
                  <a:moveTo>
                    <a:pt x="308" y="220"/>
                  </a:moveTo>
                  <a:lnTo>
                    <a:pt x="311" y="230"/>
                  </a:lnTo>
                  <a:lnTo>
                    <a:pt x="130" y="383"/>
                  </a:lnTo>
                  <a:lnTo>
                    <a:pt x="191" y="509"/>
                  </a:lnTo>
                  <a:lnTo>
                    <a:pt x="613" y="660"/>
                  </a:lnTo>
                  <a:lnTo>
                    <a:pt x="961" y="625"/>
                  </a:lnTo>
                  <a:lnTo>
                    <a:pt x="1149" y="476"/>
                  </a:lnTo>
                  <a:lnTo>
                    <a:pt x="1174" y="259"/>
                  </a:lnTo>
                  <a:lnTo>
                    <a:pt x="1075" y="148"/>
                  </a:lnTo>
                  <a:lnTo>
                    <a:pt x="988" y="72"/>
                  </a:lnTo>
                  <a:lnTo>
                    <a:pt x="775" y="0"/>
                  </a:lnTo>
                  <a:lnTo>
                    <a:pt x="982" y="22"/>
                  </a:lnTo>
                  <a:lnTo>
                    <a:pt x="1184" y="124"/>
                  </a:lnTo>
                  <a:lnTo>
                    <a:pt x="1276" y="318"/>
                  </a:lnTo>
                  <a:lnTo>
                    <a:pt x="1204" y="548"/>
                  </a:lnTo>
                  <a:lnTo>
                    <a:pt x="957" y="732"/>
                  </a:lnTo>
                  <a:lnTo>
                    <a:pt x="623" y="759"/>
                  </a:lnTo>
                  <a:lnTo>
                    <a:pt x="326" y="679"/>
                  </a:lnTo>
                  <a:lnTo>
                    <a:pt x="103" y="569"/>
                  </a:lnTo>
                  <a:lnTo>
                    <a:pt x="0" y="426"/>
                  </a:lnTo>
                  <a:lnTo>
                    <a:pt x="53" y="294"/>
                  </a:lnTo>
                  <a:lnTo>
                    <a:pt x="183" y="183"/>
                  </a:lnTo>
                  <a:lnTo>
                    <a:pt x="206" y="177"/>
                  </a:lnTo>
                  <a:lnTo>
                    <a:pt x="213" y="224"/>
                  </a:lnTo>
                  <a:lnTo>
                    <a:pt x="259" y="195"/>
                  </a:lnTo>
                  <a:lnTo>
                    <a:pt x="267" y="237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Freeform 84"/>
            <p:cNvSpPr>
              <a:spLocks/>
            </p:cNvSpPr>
            <p:nvPr/>
          </p:nvSpPr>
          <p:spPr bwMode="auto">
            <a:xfrm>
              <a:off x="4467" y="3445"/>
              <a:ext cx="613" cy="347"/>
            </a:xfrm>
            <a:custGeom>
              <a:avLst/>
              <a:gdLst/>
              <a:ahLst/>
              <a:cxnLst>
                <a:cxn ang="0">
                  <a:pos x="156" y="199"/>
                </a:cxn>
                <a:cxn ang="0">
                  <a:pos x="119" y="237"/>
                </a:cxn>
                <a:cxn ang="0">
                  <a:pos x="73" y="266"/>
                </a:cxn>
                <a:cxn ang="0">
                  <a:pos x="42" y="320"/>
                </a:cxn>
                <a:cxn ang="0">
                  <a:pos x="38" y="367"/>
                </a:cxn>
                <a:cxn ang="0">
                  <a:pos x="62" y="406"/>
                </a:cxn>
                <a:cxn ang="0">
                  <a:pos x="104" y="455"/>
                </a:cxn>
                <a:cxn ang="0">
                  <a:pos x="129" y="493"/>
                </a:cxn>
                <a:cxn ang="0">
                  <a:pos x="201" y="531"/>
                </a:cxn>
                <a:cxn ang="0">
                  <a:pos x="252" y="556"/>
                </a:cxn>
                <a:cxn ang="0">
                  <a:pos x="336" y="584"/>
                </a:cxn>
                <a:cxn ang="0">
                  <a:pos x="400" y="616"/>
                </a:cxn>
                <a:cxn ang="0">
                  <a:pos x="471" y="635"/>
                </a:cxn>
                <a:cxn ang="0">
                  <a:pos x="553" y="652"/>
                </a:cxn>
                <a:cxn ang="0">
                  <a:pos x="616" y="667"/>
                </a:cxn>
                <a:cxn ang="0">
                  <a:pos x="670" y="667"/>
                </a:cxn>
                <a:cxn ang="0">
                  <a:pos x="737" y="661"/>
                </a:cxn>
                <a:cxn ang="0">
                  <a:pos x="806" y="665"/>
                </a:cxn>
                <a:cxn ang="0">
                  <a:pos x="852" y="645"/>
                </a:cxn>
                <a:cxn ang="0">
                  <a:pos x="915" y="640"/>
                </a:cxn>
                <a:cxn ang="0">
                  <a:pos x="968" y="612"/>
                </a:cxn>
                <a:cxn ang="0">
                  <a:pos x="1020" y="578"/>
                </a:cxn>
                <a:cxn ang="0">
                  <a:pos x="1085" y="532"/>
                </a:cxn>
                <a:cxn ang="0">
                  <a:pos x="1146" y="489"/>
                </a:cxn>
                <a:cxn ang="0">
                  <a:pos x="1164" y="429"/>
                </a:cxn>
                <a:cxn ang="0">
                  <a:pos x="1188" y="360"/>
                </a:cxn>
                <a:cxn ang="0">
                  <a:pos x="1192" y="293"/>
                </a:cxn>
                <a:cxn ang="0">
                  <a:pos x="1188" y="221"/>
                </a:cxn>
                <a:cxn ang="0">
                  <a:pos x="1167" y="177"/>
                </a:cxn>
                <a:cxn ang="0">
                  <a:pos x="1132" y="130"/>
                </a:cxn>
                <a:cxn ang="0">
                  <a:pos x="1106" y="104"/>
                </a:cxn>
                <a:cxn ang="0">
                  <a:pos x="1078" y="88"/>
                </a:cxn>
                <a:cxn ang="0">
                  <a:pos x="1041" y="63"/>
                </a:cxn>
                <a:cxn ang="0">
                  <a:pos x="1007" y="35"/>
                </a:cxn>
                <a:cxn ang="0">
                  <a:pos x="966" y="0"/>
                </a:cxn>
                <a:cxn ang="0">
                  <a:pos x="1227" y="275"/>
                </a:cxn>
                <a:cxn ang="0">
                  <a:pos x="927" y="670"/>
                </a:cxn>
                <a:cxn ang="0">
                  <a:pos x="367" y="632"/>
                </a:cxn>
                <a:cxn ang="0">
                  <a:pos x="0" y="372"/>
                </a:cxn>
                <a:cxn ang="0">
                  <a:pos x="161" y="167"/>
                </a:cxn>
              </a:cxnLst>
              <a:rect l="0" t="0" r="r" b="b"/>
              <a:pathLst>
                <a:path w="1227" h="693">
                  <a:moveTo>
                    <a:pt x="184" y="204"/>
                  </a:moveTo>
                  <a:lnTo>
                    <a:pt x="156" y="199"/>
                  </a:lnTo>
                  <a:lnTo>
                    <a:pt x="163" y="233"/>
                  </a:lnTo>
                  <a:lnTo>
                    <a:pt x="119" y="237"/>
                  </a:lnTo>
                  <a:lnTo>
                    <a:pt x="122" y="263"/>
                  </a:lnTo>
                  <a:lnTo>
                    <a:pt x="73" y="266"/>
                  </a:lnTo>
                  <a:lnTo>
                    <a:pt x="87" y="293"/>
                  </a:lnTo>
                  <a:lnTo>
                    <a:pt x="42" y="320"/>
                  </a:lnTo>
                  <a:lnTo>
                    <a:pt x="64" y="358"/>
                  </a:lnTo>
                  <a:lnTo>
                    <a:pt x="38" y="367"/>
                  </a:lnTo>
                  <a:lnTo>
                    <a:pt x="73" y="383"/>
                  </a:lnTo>
                  <a:lnTo>
                    <a:pt x="62" y="406"/>
                  </a:lnTo>
                  <a:lnTo>
                    <a:pt x="103" y="407"/>
                  </a:lnTo>
                  <a:lnTo>
                    <a:pt x="104" y="455"/>
                  </a:lnTo>
                  <a:lnTo>
                    <a:pt x="130" y="451"/>
                  </a:lnTo>
                  <a:lnTo>
                    <a:pt x="129" y="493"/>
                  </a:lnTo>
                  <a:lnTo>
                    <a:pt x="178" y="488"/>
                  </a:lnTo>
                  <a:lnTo>
                    <a:pt x="201" y="531"/>
                  </a:lnTo>
                  <a:lnTo>
                    <a:pt x="244" y="527"/>
                  </a:lnTo>
                  <a:lnTo>
                    <a:pt x="252" y="556"/>
                  </a:lnTo>
                  <a:lnTo>
                    <a:pt x="310" y="546"/>
                  </a:lnTo>
                  <a:lnTo>
                    <a:pt x="336" y="584"/>
                  </a:lnTo>
                  <a:lnTo>
                    <a:pt x="376" y="580"/>
                  </a:lnTo>
                  <a:lnTo>
                    <a:pt x="400" y="616"/>
                  </a:lnTo>
                  <a:lnTo>
                    <a:pt x="442" y="596"/>
                  </a:lnTo>
                  <a:lnTo>
                    <a:pt x="471" y="635"/>
                  </a:lnTo>
                  <a:lnTo>
                    <a:pt x="519" y="617"/>
                  </a:lnTo>
                  <a:lnTo>
                    <a:pt x="553" y="652"/>
                  </a:lnTo>
                  <a:lnTo>
                    <a:pt x="590" y="634"/>
                  </a:lnTo>
                  <a:lnTo>
                    <a:pt x="616" y="667"/>
                  </a:lnTo>
                  <a:lnTo>
                    <a:pt x="644" y="646"/>
                  </a:lnTo>
                  <a:lnTo>
                    <a:pt x="670" y="667"/>
                  </a:lnTo>
                  <a:lnTo>
                    <a:pt x="693" y="639"/>
                  </a:lnTo>
                  <a:lnTo>
                    <a:pt x="737" y="661"/>
                  </a:lnTo>
                  <a:lnTo>
                    <a:pt x="773" y="635"/>
                  </a:lnTo>
                  <a:lnTo>
                    <a:pt x="806" y="665"/>
                  </a:lnTo>
                  <a:lnTo>
                    <a:pt x="830" y="633"/>
                  </a:lnTo>
                  <a:lnTo>
                    <a:pt x="852" y="645"/>
                  </a:lnTo>
                  <a:lnTo>
                    <a:pt x="885" y="623"/>
                  </a:lnTo>
                  <a:lnTo>
                    <a:pt x="915" y="640"/>
                  </a:lnTo>
                  <a:lnTo>
                    <a:pt x="930" y="617"/>
                  </a:lnTo>
                  <a:lnTo>
                    <a:pt x="968" y="612"/>
                  </a:lnTo>
                  <a:lnTo>
                    <a:pt x="987" y="578"/>
                  </a:lnTo>
                  <a:lnTo>
                    <a:pt x="1020" y="578"/>
                  </a:lnTo>
                  <a:lnTo>
                    <a:pt x="1043" y="541"/>
                  </a:lnTo>
                  <a:lnTo>
                    <a:pt x="1085" y="532"/>
                  </a:lnTo>
                  <a:lnTo>
                    <a:pt x="1097" y="494"/>
                  </a:lnTo>
                  <a:lnTo>
                    <a:pt x="1146" y="489"/>
                  </a:lnTo>
                  <a:lnTo>
                    <a:pt x="1135" y="450"/>
                  </a:lnTo>
                  <a:lnTo>
                    <a:pt x="1164" y="429"/>
                  </a:lnTo>
                  <a:lnTo>
                    <a:pt x="1159" y="382"/>
                  </a:lnTo>
                  <a:lnTo>
                    <a:pt x="1188" y="360"/>
                  </a:lnTo>
                  <a:lnTo>
                    <a:pt x="1171" y="324"/>
                  </a:lnTo>
                  <a:lnTo>
                    <a:pt x="1192" y="293"/>
                  </a:lnTo>
                  <a:lnTo>
                    <a:pt x="1165" y="269"/>
                  </a:lnTo>
                  <a:lnTo>
                    <a:pt x="1188" y="221"/>
                  </a:lnTo>
                  <a:lnTo>
                    <a:pt x="1165" y="202"/>
                  </a:lnTo>
                  <a:lnTo>
                    <a:pt x="1167" y="177"/>
                  </a:lnTo>
                  <a:lnTo>
                    <a:pt x="1134" y="167"/>
                  </a:lnTo>
                  <a:lnTo>
                    <a:pt x="1132" y="130"/>
                  </a:lnTo>
                  <a:lnTo>
                    <a:pt x="1111" y="132"/>
                  </a:lnTo>
                  <a:lnTo>
                    <a:pt x="1106" y="104"/>
                  </a:lnTo>
                  <a:lnTo>
                    <a:pt x="1080" y="110"/>
                  </a:lnTo>
                  <a:lnTo>
                    <a:pt x="1078" y="88"/>
                  </a:lnTo>
                  <a:lnTo>
                    <a:pt x="1045" y="83"/>
                  </a:lnTo>
                  <a:lnTo>
                    <a:pt x="1041" y="63"/>
                  </a:lnTo>
                  <a:lnTo>
                    <a:pt x="1016" y="56"/>
                  </a:lnTo>
                  <a:lnTo>
                    <a:pt x="1007" y="35"/>
                  </a:lnTo>
                  <a:lnTo>
                    <a:pt x="987" y="32"/>
                  </a:lnTo>
                  <a:lnTo>
                    <a:pt x="966" y="0"/>
                  </a:lnTo>
                  <a:lnTo>
                    <a:pt x="1144" y="94"/>
                  </a:lnTo>
                  <a:lnTo>
                    <a:pt x="1227" y="275"/>
                  </a:lnTo>
                  <a:lnTo>
                    <a:pt x="1170" y="491"/>
                  </a:lnTo>
                  <a:lnTo>
                    <a:pt x="927" y="670"/>
                  </a:lnTo>
                  <a:lnTo>
                    <a:pt x="601" y="693"/>
                  </a:lnTo>
                  <a:lnTo>
                    <a:pt x="367" y="632"/>
                  </a:lnTo>
                  <a:lnTo>
                    <a:pt x="103" y="518"/>
                  </a:lnTo>
                  <a:lnTo>
                    <a:pt x="0" y="372"/>
                  </a:lnTo>
                  <a:lnTo>
                    <a:pt x="38" y="269"/>
                  </a:lnTo>
                  <a:lnTo>
                    <a:pt x="161" y="167"/>
                  </a:lnTo>
                  <a:lnTo>
                    <a:pt x="184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Freeform 85"/>
            <p:cNvSpPr>
              <a:spLocks/>
            </p:cNvSpPr>
            <p:nvPr/>
          </p:nvSpPr>
          <p:spPr bwMode="auto">
            <a:xfrm>
              <a:off x="4416" y="3574"/>
              <a:ext cx="52" cy="117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44" y="128"/>
                </a:cxn>
                <a:cxn ang="0">
                  <a:pos x="105" y="235"/>
                </a:cxn>
                <a:cxn ang="0">
                  <a:pos x="0" y="119"/>
                </a:cxn>
                <a:cxn ang="0">
                  <a:pos x="89" y="0"/>
                </a:cxn>
              </a:cxnLst>
              <a:rect l="0" t="0" r="r" b="b"/>
              <a:pathLst>
                <a:path w="105" h="235">
                  <a:moveTo>
                    <a:pt x="89" y="0"/>
                  </a:moveTo>
                  <a:lnTo>
                    <a:pt x="44" y="128"/>
                  </a:lnTo>
                  <a:lnTo>
                    <a:pt x="105" y="235"/>
                  </a:lnTo>
                  <a:lnTo>
                    <a:pt x="0" y="11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Freeform 86"/>
            <p:cNvSpPr>
              <a:spLocks/>
            </p:cNvSpPr>
            <p:nvPr/>
          </p:nvSpPr>
          <p:spPr bwMode="auto">
            <a:xfrm>
              <a:off x="4868" y="3773"/>
              <a:ext cx="133" cy="60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152" y="75"/>
                </a:cxn>
                <a:cxn ang="0">
                  <a:pos x="265" y="0"/>
                </a:cxn>
                <a:cxn ang="0">
                  <a:pos x="153" y="121"/>
                </a:cxn>
                <a:cxn ang="0">
                  <a:pos x="0" y="81"/>
                </a:cxn>
              </a:cxnLst>
              <a:rect l="0" t="0" r="r" b="b"/>
              <a:pathLst>
                <a:path w="265" h="121">
                  <a:moveTo>
                    <a:pt x="0" y="81"/>
                  </a:moveTo>
                  <a:lnTo>
                    <a:pt x="152" y="75"/>
                  </a:lnTo>
                  <a:lnTo>
                    <a:pt x="265" y="0"/>
                  </a:lnTo>
                  <a:lnTo>
                    <a:pt x="153" y="12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Freeform 87"/>
            <p:cNvSpPr>
              <a:spLocks/>
            </p:cNvSpPr>
            <p:nvPr/>
          </p:nvSpPr>
          <p:spPr bwMode="auto">
            <a:xfrm>
              <a:off x="4818" y="3672"/>
              <a:ext cx="174" cy="54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210" y="77"/>
                </a:cxn>
                <a:cxn ang="0">
                  <a:pos x="348" y="0"/>
                </a:cxn>
                <a:cxn ang="0">
                  <a:pos x="219" y="99"/>
                </a:cxn>
                <a:cxn ang="0">
                  <a:pos x="0" y="107"/>
                </a:cxn>
              </a:cxnLst>
              <a:rect l="0" t="0" r="r" b="b"/>
              <a:pathLst>
                <a:path w="348" h="107">
                  <a:moveTo>
                    <a:pt x="0" y="107"/>
                  </a:moveTo>
                  <a:lnTo>
                    <a:pt x="210" y="77"/>
                  </a:lnTo>
                  <a:lnTo>
                    <a:pt x="348" y="0"/>
                  </a:lnTo>
                  <a:lnTo>
                    <a:pt x="219" y="9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Freeform 88"/>
            <p:cNvSpPr>
              <a:spLocks/>
            </p:cNvSpPr>
            <p:nvPr/>
          </p:nvSpPr>
          <p:spPr bwMode="auto">
            <a:xfrm>
              <a:off x="5012" y="3449"/>
              <a:ext cx="81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4"/>
                </a:cxn>
                <a:cxn ang="0">
                  <a:pos x="161" y="158"/>
                </a:cxn>
                <a:cxn ang="0">
                  <a:pos x="130" y="16"/>
                </a:cxn>
                <a:cxn ang="0">
                  <a:pos x="0" y="0"/>
                </a:cxn>
              </a:cxnLst>
              <a:rect l="0" t="0" r="r" b="b"/>
              <a:pathLst>
                <a:path w="161" h="158">
                  <a:moveTo>
                    <a:pt x="0" y="0"/>
                  </a:moveTo>
                  <a:lnTo>
                    <a:pt x="96" y="54"/>
                  </a:lnTo>
                  <a:lnTo>
                    <a:pt x="161" y="158"/>
                  </a:lnTo>
                  <a:lnTo>
                    <a:pt x="1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57" name="Group 89"/>
          <p:cNvGrpSpPr>
            <a:grpSpLocks/>
          </p:cNvGrpSpPr>
          <p:nvPr/>
        </p:nvGrpSpPr>
        <p:grpSpPr bwMode="auto">
          <a:xfrm flipH="1">
            <a:off x="6858000" y="5486400"/>
            <a:ext cx="1112838" cy="1817688"/>
            <a:chOff x="4416" y="2688"/>
            <a:chExt cx="701" cy="1145"/>
          </a:xfrm>
        </p:grpSpPr>
        <p:sp>
          <p:nvSpPr>
            <p:cNvPr id="7258" name="Freeform 90"/>
            <p:cNvSpPr>
              <a:spLocks/>
            </p:cNvSpPr>
            <p:nvPr/>
          </p:nvSpPr>
          <p:spPr bwMode="auto">
            <a:xfrm>
              <a:off x="4447" y="2713"/>
              <a:ext cx="670" cy="1103"/>
            </a:xfrm>
            <a:custGeom>
              <a:avLst/>
              <a:gdLst/>
              <a:ahLst/>
              <a:cxnLst>
                <a:cxn ang="0">
                  <a:pos x="535" y="200"/>
                </a:cxn>
                <a:cxn ang="0">
                  <a:pos x="520" y="41"/>
                </a:cxn>
                <a:cxn ang="0">
                  <a:pos x="677" y="59"/>
                </a:cxn>
                <a:cxn ang="0">
                  <a:pos x="939" y="0"/>
                </a:cxn>
                <a:cxn ang="0">
                  <a:pos x="1271" y="49"/>
                </a:cxn>
                <a:cxn ang="0">
                  <a:pos x="1341" y="58"/>
                </a:cxn>
                <a:cxn ang="0">
                  <a:pos x="1288" y="135"/>
                </a:cxn>
                <a:cxn ang="0">
                  <a:pos x="1218" y="218"/>
                </a:cxn>
                <a:cxn ang="0">
                  <a:pos x="1023" y="358"/>
                </a:cxn>
                <a:cxn ang="0">
                  <a:pos x="1090" y="327"/>
                </a:cxn>
                <a:cxn ang="0">
                  <a:pos x="1121" y="319"/>
                </a:cxn>
                <a:cxn ang="0">
                  <a:pos x="1113" y="380"/>
                </a:cxn>
                <a:cxn ang="0">
                  <a:pos x="873" y="578"/>
                </a:cxn>
                <a:cxn ang="0">
                  <a:pos x="881" y="717"/>
                </a:cxn>
                <a:cxn ang="0">
                  <a:pos x="1128" y="778"/>
                </a:cxn>
                <a:cxn ang="0">
                  <a:pos x="1006" y="799"/>
                </a:cxn>
                <a:cxn ang="0">
                  <a:pos x="993" y="827"/>
                </a:cxn>
                <a:cxn ang="0">
                  <a:pos x="1085" y="860"/>
                </a:cxn>
                <a:cxn ang="0">
                  <a:pos x="1174" y="966"/>
                </a:cxn>
                <a:cxn ang="0">
                  <a:pos x="1026" y="908"/>
                </a:cxn>
                <a:cxn ang="0">
                  <a:pos x="777" y="952"/>
                </a:cxn>
                <a:cxn ang="0">
                  <a:pos x="694" y="1211"/>
                </a:cxn>
                <a:cxn ang="0">
                  <a:pos x="654" y="1560"/>
                </a:cxn>
                <a:cxn ang="0">
                  <a:pos x="906" y="1647"/>
                </a:cxn>
                <a:cxn ang="0">
                  <a:pos x="624" y="1621"/>
                </a:cxn>
                <a:cxn ang="0">
                  <a:pos x="694" y="1648"/>
                </a:cxn>
                <a:cxn ang="0">
                  <a:pos x="825" y="1669"/>
                </a:cxn>
                <a:cxn ang="0">
                  <a:pos x="920" y="1739"/>
                </a:cxn>
                <a:cxn ang="0">
                  <a:pos x="419" y="1681"/>
                </a:cxn>
                <a:cxn ang="0">
                  <a:pos x="170" y="1800"/>
                </a:cxn>
                <a:cxn ang="0">
                  <a:pos x="619" y="2064"/>
                </a:cxn>
                <a:cxn ang="0">
                  <a:pos x="1156" y="1885"/>
                </a:cxn>
                <a:cxn ang="0">
                  <a:pos x="1006" y="1510"/>
                </a:cxn>
                <a:cxn ang="0">
                  <a:pos x="767" y="1434"/>
                </a:cxn>
                <a:cxn ang="0">
                  <a:pos x="787" y="1400"/>
                </a:cxn>
                <a:cxn ang="0">
                  <a:pos x="1217" y="1537"/>
                </a:cxn>
                <a:cxn ang="0">
                  <a:pos x="1241" y="1991"/>
                </a:cxn>
                <a:cxn ang="0">
                  <a:pos x="640" y="2207"/>
                </a:cxn>
                <a:cxn ang="0">
                  <a:pos x="94" y="1993"/>
                </a:cxn>
                <a:cxn ang="0">
                  <a:pos x="54" y="1701"/>
                </a:cxn>
                <a:cxn ang="0">
                  <a:pos x="186" y="1528"/>
                </a:cxn>
                <a:cxn ang="0">
                  <a:pos x="92" y="982"/>
                </a:cxn>
                <a:cxn ang="0">
                  <a:pos x="386" y="534"/>
                </a:cxn>
              </a:cxnLst>
              <a:rect l="0" t="0" r="r" b="b"/>
              <a:pathLst>
                <a:path w="1341" h="2207">
                  <a:moveTo>
                    <a:pt x="497" y="360"/>
                  </a:moveTo>
                  <a:lnTo>
                    <a:pt x="535" y="200"/>
                  </a:lnTo>
                  <a:lnTo>
                    <a:pt x="496" y="137"/>
                  </a:lnTo>
                  <a:lnTo>
                    <a:pt x="520" y="41"/>
                  </a:lnTo>
                  <a:lnTo>
                    <a:pt x="600" y="21"/>
                  </a:lnTo>
                  <a:lnTo>
                    <a:pt x="677" y="59"/>
                  </a:lnTo>
                  <a:lnTo>
                    <a:pt x="775" y="25"/>
                  </a:lnTo>
                  <a:lnTo>
                    <a:pt x="939" y="0"/>
                  </a:lnTo>
                  <a:lnTo>
                    <a:pt x="1151" y="44"/>
                  </a:lnTo>
                  <a:lnTo>
                    <a:pt x="1271" y="49"/>
                  </a:lnTo>
                  <a:lnTo>
                    <a:pt x="1286" y="41"/>
                  </a:lnTo>
                  <a:lnTo>
                    <a:pt x="1341" y="58"/>
                  </a:lnTo>
                  <a:lnTo>
                    <a:pt x="1324" y="126"/>
                  </a:lnTo>
                  <a:lnTo>
                    <a:pt x="1288" y="135"/>
                  </a:lnTo>
                  <a:lnTo>
                    <a:pt x="1240" y="173"/>
                  </a:lnTo>
                  <a:lnTo>
                    <a:pt x="1218" y="218"/>
                  </a:lnTo>
                  <a:lnTo>
                    <a:pt x="1028" y="332"/>
                  </a:lnTo>
                  <a:lnTo>
                    <a:pt x="1023" y="358"/>
                  </a:lnTo>
                  <a:lnTo>
                    <a:pt x="1053" y="337"/>
                  </a:lnTo>
                  <a:lnTo>
                    <a:pt x="1090" y="327"/>
                  </a:lnTo>
                  <a:lnTo>
                    <a:pt x="1114" y="289"/>
                  </a:lnTo>
                  <a:lnTo>
                    <a:pt x="1121" y="319"/>
                  </a:lnTo>
                  <a:lnTo>
                    <a:pt x="1140" y="320"/>
                  </a:lnTo>
                  <a:lnTo>
                    <a:pt x="1113" y="380"/>
                  </a:lnTo>
                  <a:lnTo>
                    <a:pt x="957" y="472"/>
                  </a:lnTo>
                  <a:lnTo>
                    <a:pt x="873" y="578"/>
                  </a:lnTo>
                  <a:lnTo>
                    <a:pt x="840" y="680"/>
                  </a:lnTo>
                  <a:lnTo>
                    <a:pt x="881" y="717"/>
                  </a:lnTo>
                  <a:lnTo>
                    <a:pt x="1000" y="716"/>
                  </a:lnTo>
                  <a:lnTo>
                    <a:pt x="1128" y="778"/>
                  </a:lnTo>
                  <a:lnTo>
                    <a:pt x="1175" y="836"/>
                  </a:lnTo>
                  <a:lnTo>
                    <a:pt x="1006" y="799"/>
                  </a:lnTo>
                  <a:lnTo>
                    <a:pt x="955" y="808"/>
                  </a:lnTo>
                  <a:lnTo>
                    <a:pt x="993" y="827"/>
                  </a:lnTo>
                  <a:lnTo>
                    <a:pt x="1066" y="838"/>
                  </a:lnTo>
                  <a:lnTo>
                    <a:pt x="1085" y="860"/>
                  </a:lnTo>
                  <a:lnTo>
                    <a:pt x="1134" y="880"/>
                  </a:lnTo>
                  <a:lnTo>
                    <a:pt x="1174" y="966"/>
                  </a:lnTo>
                  <a:lnTo>
                    <a:pt x="1153" y="974"/>
                  </a:lnTo>
                  <a:lnTo>
                    <a:pt x="1026" y="908"/>
                  </a:lnTo>
                  <a:lnTo>
                    <a:pt x="904" y="900"/>
                  </a:lnTo>
                  <a:lnTo>
                    <a:pt x="777" y="952"/>
                  </a:lnTo>
                  <a:lnTo>
                    <a:pt x="704" y="1049"/>
                  </a:lnTo>
                  <a:lnTo>
                    <a:pt x="694" y="1211"/>
                  </a:lnTo>
                  <a:lnTo>
                    <a:pt x="749" y="1401"/>
                  </a:lnTo>
                  <a:lnTo>
                    <a:pt x="654" y="1560"/>
                  </a:lnTo>
                  <a:lnTo>
                    <a:pt x="831" y="1575"/>
                  </a:lnTo>
                  <a:lnTo>
                    <a:pt x="906" y="1647"/>
                  </a:lnTo>
                  <a:lnTo>
                    <a:pt x="759" y="1634"/>
                  </a:lnTo>
                  <a:lnTo>
                    <a:pt x="624" y="1621"/>
                  </a:lnTo>
                  <a:lnTo>
                    <a:pt x="616" y="1635"/>
                  </a:lnTo>
                  <a:lnTo>
                    <a:pt x="694" y="1648"/>
                  </a:lnTo>
                  <a:lnTo>
                    <a:pt x="793" y="1653"/>
                  </a:lnTo>
                  <a:lnTo>
                    <a:pt x="825" y="1669"/>
                  </a:lnTo>
                  <a:lnTo>
                    <a:pt x="848" y="1664"/>
                  </a:lnTo>
                  <a:lnTo>
                    <a:pt x="920" y="1739"/>
                  </a:lnTo>
                  <a:lnTo>
                    <a:pt x="445" y="1732"/>
                  </a:lnTo>
                  <a:lnTo>
                    <a:pt x="419" y="1681"/>
                  </a:lnTo>
                  <a:lnTo>
                    <a:pt x="317" y="1684"/>
                  </a:lnTo>
                  <a:lnTo>
                    <a:pt x="170" y="1800"/>
                  </a:lnTo>
                  <a:lnTo>
                    <a:pt x="233" y="1915"/>
                  </a:lnTo>
                  <a:lnTo>
                    <a:pt x="619" y="2064"/>
                  </a:lnTo>
                  <a:lnTo>
                    <a:pt x="974" y="2029"/>
                  </a:lnTo>
                  <a:lnTo>
                    <a:pt x="1156" y="1885"/>
                  </a:lnTo>
                  <a:lnTo>
                    <a:pt x="1178" y="1702"/>
                  </a:lnTo>
                  <a:lnTo>
                    <a:pt x="1006" y="1510"/>
                  </a:lnTo>
                  <a:lnTo>
                    <a:pt x="818" y="1446"/>
                  </a:lnTo>
                  <a:lnTo>
                    <a:pt x="767" y="1434"/>
                  </a:lnTo>
                  <a:lnTo>
                    <a:pt x="765" y="1411"/>
                  </a:lnTo>
                  <a:lnTo>
                    <a:pt x="787" y="1400"/>
                  </a:lnTo>
                  <a:lnTo>
                    <a:pt x="1005" y="1424"/>
                  </a:lnTo>
                  <a:lnTo>
                    <a:pt x="1217" y="1537"/>
                  </a:lnTo>
                  <a:lnTo>
                    <a:pt x="1311" y="1724"/>
                  </a:lnTo>
                  <a:lnTo>
                    <a:pt x="1241" y="1991"/>
                  </a:lnTo>
                  <a:lnTo>
                    <a:pt x="984" y="2171"/>
                  </a:lnTo>
                  <a:lnTo>
                    <a:pt x="640" y="2207"/>
                  </a:lnTo>
                  <a:lnTo>
                    <a:pt x="317" y="2118"/>
                  </a:lnTo>
                  <a:lnTo>
                    <a:pt x="94" y="1993"/>
                  </a:lnTo>
                  <a:lnTo>
                    <a:pt x="0" y="1848"/>
                  </a:lnTo>
                  <a:lnTo>
                    <a:pt x="54" y="1701"/>
                  </a:lnTo>
                  <a:lnTo>
                    <a:pt x="180" y="1612"/>
                  </a:lnTo>
                  <a:lnTo>
                    <a:pt x="186" y="1528"/>
                  </a:lnTo>
                  <a:lnTo>
                    <a:pt x="109" y="1313"/>
                  </a:lnTo>
                  <a:lnTo>
                    <a:pt x="92" y="982"/>
                  </a:lnTo>
                  <a:lnTo>
                    <a:pt x="218" y="669"/>
                  </a:lnTo>
                  <a:lnTo>
                    <a:pt x="386" y="534"/>
                  </a:lnTo>
                  <a:lnTo>
                    <a:pt x="497" y="3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Freeform 91"/>
            <p:cNvSpPr>
              <a:spLocks/>
            </p:cNvSpPr>
            <p:nvPr/>
          </p:nvSpPr>
          <p:spPr bwMode="auto">
            <a:xfrm>
              <a:off x="4503" y="2724"/>
              <a:ext cx="574" cy="850"/>
            </a:xfrm>
            <a:custGeom>
              <a:avLst/>
              <a:gdLst/>
              <a:ahLst/>
              <a:cxnLst>
                <a:cxn ang="0">
                  <a:pos x="406" y="345"/>
                </a:cxn>
                <a:cxn ang="0">
                  <a:pos x="552" y="174"/>
                </a:cxn>
                <a:cxn ang="0">
                  <a:pos x="580" y="178"/>
                </a:cxn>
                <a:cxn ang="0">
                  <a:pos x="440" y="165"/>
                </a:cxn>
                <a:cxn ang="0">
                  <a:pos x="420" y="32"/>
                </a:cxn>
                <a:cxn ang="0">
                  <a:pos x="542" y="44"/>
                </a:cxn>
                <a:cxn ang="0">
                  <a:pos x="608" y="147"/>
                </a:cxn>
                <a:cxn ang="0">
                  <a:pos x="574" y="110"/>
                </a:cxn>
                <a:cxn ang="0">
                  <a:pos x="669" y="22"/>
                </a:cxn>
                <a:cxn ang="0">
                  <a:pos x="1044" y="50"/>
                </a:cxn>
                <a:cxn ang="0">
                  <a:pos x="1097" y="66"/>
                </a:cxn>
                <a:cxn ang="0">
                  <a:pos x="1148" y="113"/>
                </a:cxn>
                <a:cxn ang="0">
                  <a:pos x="1085" y="196"/>
                </a:cxn>
                <a:cxn ang="0">
                  <a:pos x="890" y="364"/>
                </a:cxn>
                <a:cxn ang="0">
                  <a:pos x="1001" y="311"/>
                </a:cxn>
                <a:cxn ang="0">
                  <a:pos x="830" y="440"/>
                </a:cxn>
                <a:cxn ang="0">
                  <a:pos x="706" y="671"/>
                </a:cxn>
                <a:cxn ang="0">
                  <a:pos x="803" y="788"/>
                </a:cxn>
                <a:cxn ang="0">
                  <a:pos x="933" y="829"/>
                </a:cxn>
                <a:cxn ang="0">
                  <a:pos x="1034" y="929"/>
                </a:cxn>
                <a:cxn ang="0">
                  <a:pos x="797" y="856"/>
                </a:cxn>
                <a:cxn ang="0">
                  <a:pos x="569" y="1044"/>
                </a:cxn>
                <a:cxn ang="0">
                  <a:pos x="616" y="1380"/>
                </a:cxn>
                <a:cxn ang="0">
                  <a:pos x="474" y="1623"/>
                </a:cxn>
                <a:cxn ang="0">
                  <a:pos x="664" y="1648"/>
                </a:cxn>
                <a:cxn ang="0">
                  <a:pos x="730" y="1667"/>
                </a:cxn>
                <a:cxn ang="0">
                  <a:pos x="348" y="1691"/>
                </a:cxn>
                <a:cxn ang="0">
                  <a:pos x="360" y="1597"/>
                </a:cxn>
                <a:cxn ang="0">
                  <a:pos x="305" y="1643"/>
                </a:cxn>
                <a:cxn ang="0">
                  <a:pos x="228" y="1599"/>
                </a:cxn>
                <a:cxn ang="0">
                  <a:pos x="169" y="1565"/>
                </a:cxn>
                <a:cxn ang="0">
                  <a:pos x="116" y="1543"/>
                </a:cxn>
                <a:cxn ang="0">
                  <a:pos x="93" y="1517"/>
                </a:cxn>
                <a:cxn ang="0">
                  <a:pos x="0" y="953"/>
                </a:cxn>
                <a:cxn ang="0">
                  <a:pos x="284" y="527"/>
                </a:cxn>
              </a:cxnLst>
              <a:rect l="0" t="0" r="r" b="b"/>
              <a:pathLst>
                <a:path w="1148" h="1701">
                  <a:moveTo>
                    <a:pt x="284" y="527"/>
                  </a:moveTo>
                  <a:lnTo>
                    <a:pt x="406" y="345"/>
                  </a:lnTo>
                  <a:lnTo>
                    <a:pt x="432" y="185"/>
                  </a:lnTo>
                  <a:lnTo>
                    <a:pt x="552" y="174"/>
                  </a:lnTo>
                  <a:lnTo>
                    <a:pt x="574" y="194"/>
                  </a:lnTo>
                  <a:lnTo>
                    <a:pt x="580" y="178"/>
                  </a:lnTo>
                  <a:lnTo>
                    <a:pt x="544" y="152"/>
                  </a:lnTo>
                  <a:lnTo>
                    <a:pt x="440" y="165"/>
                  </a:lnTo>
                  <a:lnTo>
                    <a:pt x="406" y="114"/>
                  </a:lnTo>
                  <a:lnTo>
                    <a:pt x="420" y="32"/>
                  </a:lnTo>
                  <a:lnTo>
                    <a:pt x="483" y="12"/>
                  </a:lnTo>
                  <a:lnTo>
                    <a:pt x="542" y="44"/>
                  </a:lnTo>
                  <a:lnTo>
                    <a:pt x="561" y="124"/>
                  </a:lnTo>
                  <a:lnTo>
                    <a:pt x="608" y="147"/>
                  </a:lnTo>
                  <a:lnTo>
                    <a:pt x="619" y="131"/>
                  </a:lnTo>
                  <a:lnTo>
                    <a:pt x="574" y="110"/>
                  </a:lnTo>
                  <a:lnTo>
                    <a:pt x="566" y="60"/>
                  </a:lnTo>
                  <a:lnTo>
                    <a:pt x="669" y="22"/>
                  </a:lnTo>
                  <a:lnTo>
                    <a:pt x="832" y="0"/>
                  </a:lnTo>
                  <a:lnTo>
                    <a:pt x="1044" y="50"/>
                  </a:lnTo>
                  <a:lnTo>
                    <a:pt x="1125" y="49"/>
                  </a:lnTo>
                  <a:lnTo>
                    <a:pt x="1097" y="66"/>
                  </a:lnTo>
                  <a:lnTo>
                    <a:pt x="1107" y="113"/>
                  </a:lnTo>
                  <a:lnTo>
                    <a:pt x="1148" y="113"/>
                  </a:lnTo>
                  <a:lnTo>
                    <a:pt x="1113" y="146"/>
                  </a:lnTo>
                  <a:lnTo>
                    <a:pt x="1085" y="196"/>
                  </a:lnTo>
                  <a:lnTo>
                    <a:pt x="901" y="290"/>
                  </a:lnTo>
                  <a:lnTo>
                    <a:pt x="890" y="364"/>
                  </a:lnTo>
                  <a:lnTo>
                    <a:pt x="951" y="328"/>
                  </a:lnTo>
                  <a:lnTo>
                    <a:pt x="1001" y="311"/>
                  </a:lnTo>
                  <a:lnTo>
                    <a:pt x="989" y="352"/>
                  </a:lnTo>
                  <a:lnTo>
                    <a:pt x="830" y="440"/>
                  </a:lnTo>
                  <a:lnTo>
                    <a:pt x="754" y="541"/>
                  </a:lnTo>
                  <a:lnTo>
                    <a:pt x="706" y="671"/>
                  </a:lnTo>
                  <a:lnTo>
                    <a:pt x="724" y="747"/>
                  </a:lnTo>
                  <a:lnTo>
                    <a:pt x="803" y="788"/>
                  </a:lnTo>
                  <a:lnTo>
                    <a:pt x="854" y="807"/>
                  </a:lnTo>
                  <a:lnTo>
                    <a:pt x="933" y="829"/>
                  </a:lnTo>
                  <a:lnTo>
                    <a:pt x="996" y="867"/>
                  </a:lnTo>
                  <a:lnTo>
                    <a:pt x="1034" y="929"/>
                  </a:lnTo>
                  <a:lnTo>
                    <a:pt x="916" y="867"/>
                  </a:lnTo>
                  <a:lnTo>
                    <a:pt x="797" y="856"/>
                  </a:lnTo>
                  <a:lnTo>
                    <a:pt x="653" y="908"/>
                  </a:lnTo>
                  <a:lnTo>
                    <a:pt x="569" y="1044"/>
                  </a:lnTo>
                  <a:lnTo>
                    <a:pt x="561" y="1195"/>
                  </a:lnTo>
                  <a:lnTo>
                    <a:pt x="616" y="1380"/>
                  </a:lnTo>
                  <a:lnTo>
                    <a:pt x="510" y="1555"/>
                  </a:lnTo>
                  <a:lnTo>
                    <a:pt x="474" y="1623"/>
                  </a:lnTo>
                  <a:lnTo>
                    <a:pt x="558" y="1638"/>
                  </a:lnTo>
                  <a:lnTo>
                    <a:pt x="664" y="1648"/>
                  </a:lnTo>
                  <a:lnTo>
                    <a:pt x="694" y="1657"/>
                  </a:lnTo>
                  <a:lnTo>
                    <a:pt x="730" y="1667"/>
                  </a:lnTo>
                  <a:lnTo>
                    <a:pt x="770" y="1701"/>
                  </a:lnTo>
                  <a:lnTo>
                    <a:pt x="348" y="1691"/>
                  </a:lnTo>
                  <a:lnTo>
                    <a:pt x="327" y="1659"/>
                  </a:lnTo>
                  <a:lnTo>
                    <a:pt x="360" y="1597"/>
                  </a:lnTo>
                  <a:lnTo>
                    <a:pt x="333" y="1591"/>
                  </a:lnTo>
                  <a:lnTo>
                    <a:pt x="305" y="1643"/>
                  </a:lnTo>
                  <a:lnTo>
                    <a:pt x="239" y="1638"/>
                  </a:lnTo>
                  <a:lnTo>
                    <a:pt x="228" y="1599"/>
                  </a:lnTo>
                  <a:lnTo>
                    <a:pt x="180" y="1610"/>
                  </a:lnTo>
                  <a:lnTo>
                    <a:pt x="169" y="1565"/>
                  </a:lnTo>
                  <a:lnTo>
                    <a:pt x="125" y="1591"/>
                  </a:lnTo>
                  <a:lnTo>
                    <a:pt x="116" y="1543"/>
                  </a:lnTo>
                  <a:lnTo>
                    <a:pt x="87" y="1561"/>
                  </a:lnTo>
                  <a:lnTo>
                    <a:pt x="93" y="1517"/>
                  </a:lnTo>
                  <a:lnTo>
                    <a:pt x="6" y="1277"/>
                  </a:lnTo>
                  <a:lnTo>
                    <a:pt x="0" y="953"/>
                  </a:lnTo>
                  <a:lnTo>
                    <a:pt x="115" y="655"/>
                  </a:lnTo>
                  <a:lnTo>
                    <a:pt x="284" y="527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Freeform 92"/>
            <p:cNvSpPr>
              <a:spLocks/>
            </p:cNvSpPr>
            <p:nvPr/>
          </p:nvSpPr>
          <p:spPr bwMode="auto">
            <a:xfrm>
              <a:off x="4512" y="2738"/>
              <a:ext cx="400" cy="773"/>
            </a:xfrm>
            <a:custGeom>
              <a:avLst/>
              <a:gdLst/>
              <a:ahLst/>
              <a:cxnLst>
                <a:cxn ang="0">
                  <a:pos x="116" y="630"/>
                </a:cxn>
                <a:cxn ang="0">
                  <a:pos x="284" y="519"/>
                </a:cxn>
                <a:cxn ang="0">
                  <a:pos x="404" y="330"/>
                </a:cxn>
                <a:cxn ang="0">
                  <a:pos x="425" y="178"/>
                </a:cxn>
                <a:cxn ang="0">
                  <a:pos x="517" y="163"/>
                </a:cxn>
                <a:cxn ang="0">
                  <a:pos x="571" y="190"/>
                </a:cxn>
                <a:cxn ang="0">
                  <a:pos x="632" y="95"/>
                </a:cxn>
                <a:cxn ang="0">
                  <a:pos x="583" y="76"/>
                </a:cxn>
                <a:cxn ang="0">
                  <a:pos x="570" y="42"/>
                </a:cxn>
                <a:cxn ang="0">
                  <a:pos x="670" y="7"/>
                </a:cxn>
                <a:cxn ang="0">
                  <a:pos x="783" y="0"/>
                </a:cxn>
                <a:cxn ang="0">
                  <a:pos x="761" y="26"/>
                </a:cxn>
                <a:cxn ang="0">
                  <a:pos x="800" y="95"/>
                </a:cxn>
                <a:cxn ang="0">
                  <a:pos x="745" y="75"/>
                </a:cxn>
                <a:cxn ang="0">
                  <a:pos x="748" y="135"/>
                </a:cxn>
                <a:cxn ang="0">
                  <a:pos x="692" y="122"/>
                </a:cxn>
                <a:cxn ang="0">
                  <a:pos x="702" y="163"/>
                </a:cxn>
                <a:cxn ang="0">
                  <a:pos x="656" y="163"/>
                </a:cxn>
                <a:cxn ang="0">
                  <a:pos x="670" y="212"/>
                </a:cxn>
                <a:cxn ang="0">
                  <a:pos x="626" y="214"/>
                </a:cxn>
                <a:cxn ang="0">
                  <a:pos x="648" y="274"/>
                </a:cxn>
                <a:cxn ang="0">
                  <a:pos x="538" y="259"/>
                </a:cxn>
                <a:cxn ang="0">
                  <a:pos x="555" y="323"/>
                </a:cxn>
                <a:cxn ang="0">
                  <a:pos x="484" y="334"/>
                </a:cxn>
                <a:cxn ang="0">
                  <a:pos x="511" y="400"/>
                </a:cxn>
                <a:cxn ang="0">
                  <a:pos x="447" y="421"/>
                </a:cxn>
                <a:cxn ang="0">
                  <a:pos x="479" y="502"/>
                </a:cxn>
                <a:cxn ang="0">
                  <a:pos x="432" y="516"/>
                </a:cxn>
                <a:cxn ang="0">
                  <a:pos x="462" y="590"/>
                </a:cxn>
                <a:cxn ang="0">
                  <a:pos x="399" y="600"/>
                </a:cxn>
                <a:cxn ang="0">
                  <a:pos x="432" y="664"/>
                </a:cxn>
                <a:cxn ang="0">
                  <a:pos x="367" y="702"/>
                </a:cxn>
                <a:cxn ang="0">
                  <a:pos x="409" y="767"/>
                </a:cxn>
                <a:cxn ang="0">
                  <a:pos x="317" y="796"/>
                </a:cxn>
                <a:cxn ang="0">
                  <a:pos x="375" y="857"/>
                </a:cxn>
                <a:cxn ang="0">
                  <a:pos x="295" y="889"/>
                </a:cxn>
                <a:cxn ang="0">
                  <a:pos x="336" y="941"/>
                </a:cxn>
                <a:cxn ang="0">
                  <a:pos x="272" y="957"/>
                </a:cxn>
                <a:cxn ang="0">
                  <a:pos x="328" y="1033"/>
                </a:cxn>
                <a:cxn ang="0">
                  <a:pos x="257" y="1074"/>
                </a:cxn>
                <a:cxn ang="0">
                  <a:pos x="322" y="1171"/>
                </a:cxn>
                <a:cxn ang="0">
                  <a:pos x="248" y="1195"/>
                </a:cxn>
                <a:cxn ang="0">
                  <a:pos x="307" y="1249"/>
                </a:cxn>
                <a:cxn ang="0">
                  <a:pos x="239" y="1285"/>
                </a:cxn>
                <a:cxn ang="0">
                  <a:pos x="314" y="1338"/>
                </a:cxn>
                <a:cxn ang="0">
                  <a:pos x="239" y="1373"/>
                </a:cxn>
                <a:cxn ang="0">
                  <a:pos x="312" y="1424"/>
                </a:cxn>
                <a:cxn ang="0">
                  <a:pos x="239" y="1467"/>
                </a:cxn>
                <a:cxn ang="0">
                  <a:pos x="315" y="1482"/>
                </a:cxn>
                <a:cxn ang="0">
                  <a:pos x="185" y="1546"/>
                </a:cxn>
                <a:cxn ang="0">
                  <a:pos x="159" y="1503"/>
                </a:cxn>
                <a:cxn ang="0">
                  <a:pos x="126" y="1520"/>
                </a:cxn>
                <a:cxn ang="0">
                  <a:pos x="120" y="1486"/>
                </a:cxn>
                <a:cxn ang="0">
                  <a:pos x="98" y="1493"/>
                </a:cxn>
                <a:cxn ang="0">
                  <a:pos x="10" y="1248"/>
                </a:cxn>
                <a:cxn ang="0">
                  <a:pos x="10" y="994"/>
                </a:cxn>
                <a:cxn ang="0">
                  <a:pos x="0" y="941"/>
                </a:cxn>
                <a:cxn ang="0">
                  <a:pos x="116" y="630"/>
                </a:cxn>
              </a:cxnLst>
              <a:rect l="0" t="0" r="r" b="b"/>
              <a:pathLst>
                <a:path w="800" h="1546">
                  <a:moveTo>
                    <a:pt x="116" y="630"/>
                  </a:moveTo>
                  <a:lnTo>
                    <a:pt x="284" y="519"/>
                  </a:lnTo>
                  <a:lnTo>
                    <a:pt x="404" y="330"/>
                  </a:lnTo>
                  <a:lnTo>
                    <a:pt x="425" y="178"/>
                  </a:lnTo>
                  <a:lnTo>
                    <a:pt x="517" y="163"/>
                  </a:lnTo>
                  <a:lnTo>
                    <a:pt x="571" y="190"/>
                  </a:lnTo>
                  <a:lnTo>
                    <a:pt x="632" y="95"/>
                  </a:lnTo>
                  <a:lnTo>
                    <a:pt x="583" y="76"/>
                  </a:lnTo>
                  <a:lnTo>
                    <a:pt x="570" y="42"/>
                  </a:lnTo>
                  <a:lnTo>
                    <a:pt x="670" y="7"/>
                  </a:lnTo>
                  <a:lnTo>
                    <a:pt x="783" y="0"/>
                  </a:lnTo>
                  <a:lnTo>
                    <a:pt x="761" y="26"/>
                  </a:lnTo>
                  <a:lnTo>
                    <a:pt x="800" y="95"/>
                  </a:lnTo>
                  <a:lnTo>
                    <a:pt x="745" y="75"/>
                  </a:lnTo>
                  <a:lnTo>
                    <a:pt x="748" y="135"/>
                  </a:lnTo>
                  <a:lnTo>
                    <a:pt x="692" y="122"/>
                  </a:lnTo>
                  <a:lnTo>
                    <a:pt x="702" y="163"/>
                  </a:lnTo>
                  <a:lnTo>
                    <a:pt x="656" y="163"/>
                  </a:lnTo>
                  <a:lnTo>
                    <a:pt x="670" y="212"/>
                  </a:lnTo>
                  <a:lnTo>
                    <a:pt x="626" y="214"/>
                  </a:lnTo>
                  <a:lnTo>
                    <a:pt x="648" y="274"/>
                  </a:lnTo>
                  <a:lnTo>
                    <a:pt x="538" y="259"/>
                  </a:lnTo>
                  <a:lnTo>
                    <a:pt x="555" y="323"/>
                  </a:lnTo>
                  <a:lnTo>
                    <a:pt x="484" y="334"/>
                  </a:lnTo>
                  <a:lnTo>
                    <a:pt x="511" y="400"/>
                  </a:lnTo>
                  <a:lnTo>
                    <a:pt x="447" y="421"/>
                  </a:lnTo>
                  <a:lnTo>
                    <a:pt x="479" y="502"/>
                  </a:lnTo>
                  <a:lnTo>
                    <a:pt x="432" y="516"/>
                  </a:lnTo>
                  <a:lnTo>
                    <a:pt x="462" y="590"/>
                  </a:lnTo>
                  <a:lnTo>
                    <a:pt x="399" y="600"/>
                  </a:lnTo>
                  <a:lnTo>
                    <a:pt x="432" y="664"/>
                  </a:lnTo>
                  <a:lnTo>
                    <a:pt x="367" y="702"/>
                  </a:lnTo>
                  <a:lnTo>
                    <a:pt x="409" y="767"/>
                  </a:lnTo>
                  <a:lnTo>
                    <a:pt x="317" y="796"/>
                  </a:lnTo>
                  <a:lnTo>
                    <a:pt x="375" y="857"/>
                  </a:lnTo>
                  <a:lnTo>
                    <a:pt x="295" y="889"/>
                  </a:lnTo>
                  <a:lnTo>
                    <a:pt x="336" y="941"/>
                  </a:lnTo>
                  <a:lnTo>
                    <a:pt x="272" y="957"/>
                  </a:lnTo>
                  <a:lnTo>
                    <a:pt x="328" y="1033"/>
                  </a:lnTo>
                  <a:lnTo>
                    <a:pt x="257" y="1074"/>
                  </a:lnTo>
                  <a:lnTo>
                    <a:pt x="322" y="1171"/>
                  </a:lnTo>
                  <a:lnTo>
                    <a:pt x="248" y="1195"/>
                  </a:lnTo>
                  <a:lnTo>
                    <a:pt x="307" y="1249"/>
                  </a:lnTo>
                  <a:lnTo>
                    <a:pt x="239" y="1285"/>
                  </a:lnTo>
                  <a:lnTo>
                    <a:pt x="314" y="1338"/>
                  </a:lnTo>
                  <a:lnTo>
                    <a:pt x="239" y="1373"/>
                  </a:lnTo>
                  <a:lnTo>
                    <a:pt x="312" y="1424"/>
                  </a:lnTo>
                  <a:lnTo>
                    <a:pt x="239" y="1467"/>
                  </a:lnTo>
                  <a:lnTo>
                    <a:pt x="315" y="1482"/>
                  </a:lnTo>
                  <a:lnTo>
                    <a:pt x="185" y="1546"/>
                  </a:lnTo>
                  <a:lnTo>
                    <a:pt x="159" y="1503"/>
                  </a:lnTo>
                  <a:lnTo>
                    <a:pt x="126" y="1520"/>
                  </a:lnTo>
                  <a:lnTo>
                    <a:pt x="120" y="1486"/>
                  </a:lnTo>
                  <a:lnTo>
                    <a:pt x="98" y="1493"/>
                  </a:lnTo>
                  <a:lnTo>
                    <a:pt x="10" y="1248"/>
                  </a:lnTo>
                  <a:lnTo>
                    <a:pt x="10" y="994"/>
                  </a:lnTo>
                  <a:lnTo>
                    <a:pt x="0" y="941"/>
                  </a:lnTo>
                  <a:lnTo>
                    <a:pt x="116" y="6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Freeform 93"/>
            <p:cNvSpPr>
              <a:spLocks/>
            </p:cNvSpPr>
            <p:nvPr/>
          </p:nvSpPr>
          <p:spPr bwMode="auto">
            <a:xfrm>
              <a:off x="4457" y="3131"/>
              <a:ext cx="57" cy="178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2" y="127"/>
                </a:cxn>
                <a:cxn ang="0">
                  <a:pos x="57" y="356"/>
                </a:cxn>
                <a:cxn ang="0">
                  <a:pos x="0" y="129"/>
                </a:cxn>
                <a:cxn ang="0">
                  <a:pos x="114" y="0"/>
                </a:cxn>
              </a:cxnLst>
              <a:rect l="0" t="0" r="r" b="b"/>
              <a:pathLst>
                <a:path w="114" h="356">
                  <a:moveTo>
                    <a:pt x="114" y="0"/>
                  </a:moveTo>
                  <a:lnTo>
                    <a:pt x="52" y="127"/>
                  </a:lnTo>
                  <a:lnTo>
                    <a:pt x="57" y="356"/>
                  </a:lnTo>
                  <a:lnTo>
                    <a:pt x="0" y="129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Freeform 94"/>
            <p:cNvSpPr>
              <a:spLocks/>
            </p:cNvSpPr>
            <p:nvPr/>
          </p:nvSpPr>
          <p:spPr bwMode="auto">
            <a:xfrm>
              <a:off x="4588" y="2928"/>
              <a:ext cx="78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88" y="99"/>
                </a:cxn>
                <a:cxn ang="0">
                  <a:pos x="157" y="0"/>
                </a:cxn>
                <a:cxn ang="0">
                  <a:pos x="0" y="153"/>
                </a:cxn>
              </a:cxnLst>
              <a:rect l="0" t="0" r="r" b="b"/>
              <a:pathLst>
                <a:path w="157" h="153">
                  <a:moveTo>
                    <a:pt x="0" y="153"/>
                  </a:moveTo>
                  <a:lnTo>
                    <a:pt x="88" y="99"/>
                  </a:lnTo>
                  <a:lnTo>
                    <a:pt x="157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Freeform 95"/>
            <p:cNvSpPr>
              <a:spLocks/>
            </p:cNvSpPr>
            <p:nvPr/>
          </p:nvSpPr>
          <p:spPr bwMode="auto">
            <a:xfrm>
              <a:off x="4665" y="2742"/>
              <a:ext cx="36" cy="7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9"/>
                </a:cxn>
                <a:cxn ang="0">
                  <a:pos x="73" y="144"/>
                </a:cxn>
                <a:cxn ang="0">
                  <a:pos x="41" y="80"/>
                </a:cxn>
                <a:cxn ang="0">
                  <a:pos x="63" y="0"/>
                </a:cxn>
              </a:cxnLst>
              <a:rect l="0" t="0" r="r" b="b"/>
              <a:pathLst>
                <a:path w="73" h="144">
                  <a:moveTo>
                    <a:pt x="63" y="0"/>
                  </a:moveTo>
                  <a:lnTo>
                    <a:pt x="0" y="69"/>
                  </a:lnTo>
                  <a:lnTo>
                    <a:pt x="73" y="144"/>
                  </a:lnTo>
                  <a:lnTo>
                    <a:pt x="41" y="8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4" name="Freeform 96"/>
            <p:cNvSpPr>
              <a:spLocks/>
            </p:cNvSpPr>
            <p:nvPr/>
          </p:nvSpPr>
          <p:spPr bwMode="auto">
            <a:xfrm>
              <a:off x="4714" y="2751"/>
              <a:ext cx="65" cy="4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28" y="86"/>
                </a:cxn>
                <a:cxn ang="0">
                  <a:pos x="31" y="93"/>
                </a:cxn>
                <a:cxn ang="0">
                  <a:pos x="101" y="84"/>
                </a:cxn>
                <a:cxn ang="0">
                  <a:pos x="130" y="85"/>
                </a:cxn>
                <a:cxn ang="0">
                  <a:pos x="106" y="52"/>
                </a:cxn>
                <a:cxn ang="0">
                  <a:pos x="86" y="65"/>
                </a:cxn>
                <a:cxn ang="0">
                  <a:pos x="80" y="38"/>
                </a:cxn>
                <a:cxn ang="0">
                  <a:pos x="54" y="46"/>
                </a:cxn>
                <a:cxn ang="0">
                  <a:pos x="47" y="9"/>
                </a:cxn>
                <a:cxn ang="0">
                  <a:pos x="28" y="26"/>
                </a:cxn>
                <a:cxn ang="0">
                  <a:pos x="15" y="0"/>
                </a:cxn>
              </a:cxnLst>
              <a:rect l="0" t="0" r="r" b="b"/>
              <a:pathLst>
                <a:path w="130" h="93">
                  <a:moveTo>
                    <a:pt x="15" y="0"/>
                  </a:moveTo>
                  <a:lnTo>
                    <a:pt x="0" y="46"/>
                  </a:lnTo>
                  <a:lnTo>
                    <a:pt x="28" y="86"/>
                  </a:lnTo>
                  <a:lnTo>
                    <a:pt x="31" y="93"/>
                  </a:lnTo>
                  <a:lnTo>
                    <a:pt x="101" y="84"/>
                  </a:lnTo>
                  <a:lnTo>
                    <a:pt x="130" y="85"/>
                  </a:lnTo>
                  <a:lnTo>
                    <a:pt x="106" y="52"/>
                  </a:lnTo>
                  <a:lnTo>
                    <a:pt x="86" y="65"/>
                  </a:lnTo>
                  <a:lnTo>
                    <a:pt x="80" y="38"/>
                  </a:lnTo>
                  <a:lnTo>
                    <a:pt x="54" y="46"/>
                  </a:lnTo>
                  <a:lnTo>
                    <a:pt x="47" y="9"/>
                  </a:lnTo>
                  <a:lnTo>
                    <a:pt x="28" y="2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Freeform 97"/>
            <p:cNvSpPr>
              <a:spLocks/>
            </p:cNvSpPr>
            <p:nvPr/>
          </p:nvSpPr>
          <p:spPr bwMode="auto">
            <a:xfrm>
              <a:off x="4841" y="2688"/>
              <a:ext cx="143" cy="3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50" y="32"/>
                </a:cxn>
                <a:cxn ang="0">
                  <a:pos x="285" y="60"/>
                </a:cxn>
                <a:cxn ang="0">
                  <a:pos x="140" y="0"/>
                </a:cxn>
                <a:cxn ang="0">
                  <a:pos x="0" y="56"/>
                </a:cxn>
              </a:cxnLst>
              <a:rect l="0" t="0" r="r" b="b"/>
              <a:pathLst>
                <a:path w="285" h="60">
                  <a:moveTo>
                    <a:pt x="0" y="56"/>
                  </a:moveTo>
                  <a:lnTo>
                    <a:pt x="150" y="32"/>
                  </a:lnTo>
                  <a:lnTo>
                    <a:pt x="285" y="60"/>
                  </a:lnTo>
                  <a:lnTo>
                    <a:pt x="14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Freeform 98"/>
            <p:cNvSpPr>
              <a:spLocks/>
            </p:cNvSpPr>
            <p:nvPr/>
          </p:nvSpPr>
          <p:spPr bwMode="auto">
            <a:xfrm>
              <a:off x="4906" y="2740"/>
              <a:ext cx="34" cy="27"/>
            </a:xfrm>
            <a:custGeom>
              <a:avLst/>
              <a:gdLst/>
              <a:ahLst/>
              <a:cxnLst>
                <a:cxn ang="0">
                  <a:pos x="15" y="9"/>
                </a:cxn>
                <a:cxn ang="0">
                  <a:pos x="0" y="23"/>
                </a:cxn>
                <a:cxn ang="0">
                  <a:pos x="0" y="40"/>
                </a:cxn>
                <a:cxn ang="0">
                  <a:pos x="26" y="54"/>
                </a:cxn>
                <a:cxn ang="0">
                  <a:pos x="65" y="37"/>
                </a:cxn>
                <a:cxn ang="0">
                  <a:pos x="68" y="17"/>
                </a:cxn>
                <a:cxn ang="0">
                  <a:pos x="53" y="0"/>
                </a:cxn>
                <a:cxn ang="0">
                  <a:pos x="15" y="9"/>
                </a:cxn>
              </a:cxnLst>
              <a:rect l="0" t="0" r="r" b="b"/>
              <a:pathLst>
                <a:path w="68" h="54">
                  <a:moveTo>
                    <a:pt x="15" y="9"/>
                  </a:moveTo>
                  <a:lnTo>
                    <a:pt x="0" y="23"/>
                  </a:lnTo>
                  <a:lnTo>
                    <a:pt x="0" y="40"/>
                  </a:lnTo>
                  <a:lnTo>
                    <a:pt x="26" y="54"/>
                  </a:lnTo>
                  <a:lnTo>
                    <a:pt x="65" y="37"/>
                  </a:lnTo>
                  <a:lnTo>
                    <a:pt x="68" y="17"/>
                  </a:lnTo>
                  <a:lnTo>
                    <a:pt x="53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Freeform 99"/>
            <p:cNvSpPr>
              <a:spLocks/>
            </p:cNvSpPr>
            <p:nvPr/>
          </p:nvSpPr>
          <p:spPr bwMode="auto">
            <a:xfrm>
              <a:off x="4917" y="2747"/>
              <a:ext cx="13" cy="1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22" y="18"/>
                </a:cxn>
                <a:cxn ang="0">
                  <a:pos x="27" y="3"/>
                </a:cxn>
                <a:cxn ang="0">
                  <a:pos x="5" y="0"/>
                </a:cxn>
              </a:cxnLst>
              <a:rect l="0" t="0" r="r" b="b"/>
              <a:pathLst>
                <a:path w="27" h="18">
                  <a:moveTo>
                    <a:pt x="5" y="0"/>
                  </a:moveTo>
                  <a:lnTo>
                    <a:pt x="0" y="7"/>
                  </a:lnTo>
                  <a:lnTo>
                    <a:pt x="22" y="18"/>
                  </a:lnTo>
                  <a:lnTo>
                    <a:pt x="2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Freeform 100"/>
            <p:cNvSpPr>
              <a:spLocks/>
            </p:cNvSpPr>
            <p:nvPr/>
          </p:nvSpPr>
          <p:spPr bwMode="auto">
            <a:xfrm>
              <a:off x="4935" y="2743"/>
              <a:ext cx="109" cy="4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31" y="20"/>
                </a:cxn>
                <a:cxn ang="0">
                  <a:pos x="29" y="0"/>
                </a:cxn>
                <a:cxn ang="0">
                  <a:pos x="126" y="19"/>
                </a:cxn>
                <a:cxn ang="0">
                  <a:pos x="209" y="31"/>
                </a:cxn>
                <a:cxn ang="0">
                  <a:pos x="218" y="68"/>
                </a:cxn>
                <a:cxn ang="0">
                  <a:pos x="189" y="46"/>
                </a:cxn>
                <a:cxn ang="0">
                  <a:pos x="176" y="74"/>
                </a:cxn>
                <a:cxn ang="0">
                  <a:pos x="146" y="48"/>
                </a:cxn>
                <a:cxn ang="0">
                  <a:pos x="125" y="73"/>
                </a:cxn>
                <a:cxn ang="0">
                  <a:pos x="104" y="47"/>
                </a:cxn>
                <a:cxn ang="0">
                  <a:pos x="84" y="73"/>
                </a:cxn>
                <a:cxn ang="0">
                  <a:pos x="66" y="49"/>
                </a:cxn>
                <a:cxn ang="0">
                  <a:pos x="44" y="81"/>
                </a:cxn>
                <a:cxn ang="0">
                  <a:pos x="28" y="58"/>
                </a:cxn>
                <a:cxn ang="0">
                  <a:pos x="0" y="59"/>
                </a:cxn>
              </a:cxnLst>
              <a:rect l="0" t="0" r="r" b="b"/>
              <a:pathLst>
                <a:path w="218" h="81">
                  <a:moveTo>
                    <a:pt x="0" y="59"/>
                  </a:moveTo>
                  <a:lnTo>
                    <a:pt x="31" y="20"/>
                  </a:lnTo>
                  <a:lnTo>
                    <a:pt x="29" y="0"/>
                  </a:lnTo>
                  <a:lnTo>
                    <a:pt x="126" y="19"/>
                  </a:lnTo>
                  <a:lnTo>
                    <a:pt x="209" y="31"/>
                  </a:lnTo>
                  <a:lnTo>
                    <a:pt x="218" y="68"/>
                  </a:lnTo>
                  <a:lnTo>
                    <a:pt x="189" y="46"/>
                  </a:lnTo>
                  <a:lnTo>
                    <a:pt x="176" y="74"/>
                  </a:lnTo>
                  <a:lnTo>
                    <a:pt x="146" y="48"/>
                  </a:lnTo>
                  <a:lnTo>
                    <a:pt x="125" y="73"/>
                  </a:lnTo>
                  <a:lnTo>
                    <a:pt x="104" y="47"/>
                  </a:lnTo>
                  <a:lnTo>
                    <a:pt x="84" y="73"/>
                  </a:lnTo>
                  <a:lnTo>
                    <a:pt x="66" y="49"/>
                  </a:lnTo>
                  <a:lnTo>
                    <a:pt x="44" y="81"/>
                  </a:lnTo>
                  <a:lnTo>
                    <a:pt x="28" y="5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9" name="Freeform 101"/>
            <p:cNvSpPr>
              <a:spLocks/>
            </p:cNvSpPr>
            <p:nvPr/>
          </p:nvSpPr>
          <p:spPr bwMode="auto">
            <a:xfrm>
              <a:off x="5062" y="2742"/>
              <a:ext cx="44" cy="3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61"/>
                </a:cxn>
                <a:cxn ang="0">
                  <a:pos x="32" y="65"/>
                </a:cxn>
                <a:cxn ang="0">
                  <a:pos x="46" y="35"/>
                </a:cxn>
                <a:cxn ang="0">
                  <a:pos x="65" y="39"/>
                </a:cxn>
                <a:cxn ang="0">
                  <a:pos x="62" y="60"/>
                </a:cxn>
                <a:cxn ang="0">
                  <a:pos x="78" y="51"/>
                </a:cxn>
                <a:cxn ang="0">
                  <a:pos x="87" y="13"/>
                </a:cxn>
                <a:cxn ang="0">
                  <a:pos x="49" y="0"/>
                </a:cxn>
                <a:cxn ang="0">
                  <a:pos x="0" y="34"/>
                </a:cxn>
              </a:cxnLst>
              <a:rect l="0" t="0" r="r" b="b"/>
              <a:pathLst>
                <a:path w="87" h="65">
                  <a:moveTo>
                    <a:pt x="0" y="34"/>
                  </a:moveTo>
                  <a:lnTo>
                    <a:pt x="2" y="61"/>
                  </a:lnTo>
                  <a:lnTo>
                    <a:pt x="32" y="65"/>
                  </a:lnTo>
                  <a:lnTo>
                    <a:pt x="46" y="35"/>
                  </a:lnTo>
                  <a:lnTo>
                    <a:pt x="65" y="39"/>
                  </a:lnTo>
                  <a:lnTo>
                    <a:pt x="62" y="60"/>
                  </a:lnTo>
                  <a:lnTo>
                    <a:pt x="78" y="51"/>
                  </a:lnTo>
                  <a:lnTo>
                    <a:pt x="87" y="13"/>
                  </a:lnTo>
                  <a:lnTo>
                    <a:pt x="4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0" name="Freeform 102"/>
            <p:cNvSpPr>
              <a:spLocks/>
            </p:cNvSpPr>
            <p:nvPr/>
          </p:nvSpPr>
          <p:spPr bwMode="auto">
            <a:xfrm>
              <a:off x="4933" y="2883"/>
              <a:ext cx="101" cy="7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201" y="77"/>
                </a:cxn>
                <a:cxn ang="0">
                  <a:pos x="0" y="146"/>
                </a:cxn>
                <a:cxn ang="0">
                  <a:pos x="145" y="63"/>
                </a:cxn>
                <a:cxn ang="0">
                  <a:pos x="175" y="0"/>
                </a:cxn>
              </a:cxnLst>
              <a:rect l="0" t="0" r="r" b="b"/>
              <a:pathLst>
                <a:path w="201" h="146">
                  <a:moveTo>
                    <a:pt x="175" y="0"/>
                  </a:moveTo>
                  <a:lnTo>
                    <a:pt x="201" y="77"/>
                  </a:lnTo>
                  <a:lnTo>
                    <a:pt x="0" y="146"/>
                  </a:lnTo>
                  <a:lnTo>
                    <a:pt x="145" y="63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" name="Freeform 103"/>
            <p:cNvSpPr>
              <a:spLocks/>
            </p:cNvSpPr>
            <p:nvPr/>
          </p:nvSpPr>
          <p:spPr bwMode="auto">
            <a:xfrm>
              <a:off x="4890" y="3042"/>
              <a:ext cx="107" cy="4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2" y="0"/>
                </a:cxn>
                <a:cxn ang="0">
                  <a:pos x="216" y="89"/>
                </a:cxn>
                <a:cxn ang="0">
                  <a:pos x="130" y="41"/>
                </a:cxn>
                <a:cxn ang="0">
                  <a:pos x="0" y="41"/>
                </a:cxn>
              </a:cxnLst>
              <a:rect l="0" t="0" r="r" b="b"/>
              <a:pathLst>
                <a:path w="216" h="89">
                  <a:moveTo>
                    <a:pt x="0" y="41"/>
                  </a:moveTo>
                  <a:lnTo>
                    <a:pt x="132" y="0"/>
                  </a:lnTo>
                  <a:lnTo>
                    <a:pt x="216" y="89"/>
                  </a:lnTo>
                  <a:lnTo>
                    <a:pt x="13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Freeform 104"/>
            <p:cNvSpPr>
              <a:spLocks/>
            </p:cNvSpPr>
            <p:nvPr/>
          </p:nvSpPr>
          <p:spPr bwMode="auto">
            <a:xfrm>
              <a:off x="4870" y="3069"/>
              <a:ext cx="14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147" y="20"/>
                </a:cxn>
                <a:cxn ang="0">
                  <a:pos x="264" y="79"/>
                </a:cxn>
                <a:cxn ang="0">
                  <a:pos x="288" y="97"/>
                </a:cxn>
                <a:cxn ang="0">
                  <a:pos x="155" y="65"/>
                </a:cxn>
                <a:cxn ang="0">
                  <a:pos x="82" y="86"/>
                </a:cxn>
                <a:cxn ang="0">
                  <a:pos x="10" y="51"/>
                </a:cxn>
                <a:cxn ang="0">
                  <a:pos x="0" y="0"/>
                </a:cxn>
              </a:cxnLst>
              <a:rect l="0" t="0" r="r" b="b"/>
              <a:pathLst>
                <a:path w="288" h="97">
                  <a:moveTo>
                    <a:pt x="0" y="0"/>
                  </a:moveTo>
                  <a:lnTo>
                    <a:pt x="23" y="21"/>
                  </a:lnTo>
                  <a:lnTo>
                    <a:pt x="147" y="20"/>
                  </a:lnTo>
                  <a:lnTo>
                    <a:pt x="264" y="79"/>
                  </a:lnTo>
                  <a:lnTo>
                    <a:pt x="288" y="97"/>
                  </a:lnTo>
                  <a:lnTo>
                    <a:pt x="155" y="65"/>
                  </a:lnTo>
                  <a:lnTo>
                    <a:pt x="82" y="86"/>
                  </a:lnTo>
                  <a:lnTo>
                    <a:pt x="1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Freeform 105"/>
            <p:cNvSpPr>
              <a:spLocks/>
            </p:cNvSpPr>
            <p:nvPr/>
          </p:nvSpPr>
          <p:spPr bwMode="auto">
            <a:xfrm>
              <a:off x="4722" y="3002"/>
              <a:ext cx="279" cy="525"/>
            </a:xfrm>
            <a:custGeom>
              <a:avLst/>
              <a:gdLst/>
              <a:ahLst/>
              <a:cxnLst>
                <a:cxn ang="0">
                  <a:pos x="552" y="322"/>
                </a:cxn>
                <a:cxn ang="0">
                  <a:pos x="471" y="282"/>
                </a:cxn>
                <a:cxn ang="0">
                  <a:pos x="277" y="211"/>
                </a:cxn>
                <a:cxn ang="0">
                  <a:pos x="246" y="133"/>
                </a:cxn>
                <a:cxn ang="0">
                  <a:pos x="290" y="0"/>
                </a:cxn>
                <a:cxn ang="0">
                  <a:pos x="213" y="37"/>
                </a:cxn>
                <a:cxn ang="0">
                  <a:pos x="241" y="78"/>
                </a:cxn>
                <a:cxn ang="0">
                  <a:pos x="189" y="90"/>
                </a:cxn>
                <a:cxn ang="0">
                  <a:pos x="200" y="146"/>
                </a:cxn>
                <a:cxn ang="0">
                  <a:pos x="165" y="141"/>
                </a:cxn>
                <a:cxn ang="0">
                  <a:pos x="186" y="204"/>
                </a:cxn>
                <a:cxn ang="0">
                  <a:pos x="144" y="216"/>
                </a:cxn>
                <a:cxn ang="0">
                  <a:pos x="157" y="275"/>
                </a:cxn>
                <a:cxn ang="0">
                  <a:pos x="118" y="282"/>
                </a:cxn>
                <a:cxn ang="0">
                  <a:pos x="133" y="361"/>
                </a:cxn>
                <a:cxn ang="0">
                  <a:pos x="81" y="364"/>
                </a:cxn>
                <a:cxn ang="0">
                  <a:pos x="106" y="406"/>
                </a:cxn>
                <a:cxn ang="0">
                  <a:pos x="58" y="428"/>
                </a:cxn>
                <a:cxn ang="0">
                  <a:pos x="84" y="477"/>
                </a:cxn>
                <a:cxn ang="0">
                  <a:pos x="42" y="495"/>
                </a:cxn>
                <a:cxn ang="0">
                  <a:pos x="60" y="540"/>
                </a:cxn>
                <a:cxn ang="0">
                  <a:pos x="25" y="571"/>
                </a:cxn>
                <a:cxn ang="0">
                  <a:pos x="48" y="613"/>
                </a:cxn>
                <a:cxn ang="0">
                  <a:pos x="16" y="639"/>
                </a:cxn>
                <a:cxn ang="0">
                  <a:pos x="58" y="686"/>
                </a:cxn>
                <a:cxn ang="0">
                  <a:pos x="29" y="712"/>
                </a:cxn>
                <a:cxn ang="0">
                  <a:pos x="80" y="757"/>
                </a:cxn>
                <a:cxn ang="0">
                  <a:pos x="46" y="776"/>
                </a:cxn>
                <a:cxn ang="0">
                  <a:pos x="99" y="818"/>
                </a:cxn>
                <a:cxn ang="0">
                  <a:pos x="44" y="846"/>
                </a:cxn>
                <a:cxn ang="0">
                  <a:pos x="84" y="871"/>
                </a:cxn>
                <a:cxn ang="0">
                  <a:pos x="35" y="906"/>
                </a:cxn>
                <a:cxn ang="0">
                  <a:pos x="53" y="939"/>
                </a:cxn>
                <a:cxn ang="0">
                  <a:pos x="25" y="962"/>
                </a:cxn>
                <a:cxn ang="0">
                  <a:pos x="37" y="988"/>
                </a:cxn>
                <a:cxn ang="0">
                  <a:pos x="0" y="1018"/>
                </a:cxn>
                <a:cxn ang="0">
                  <a:pos x="16" y="1050"/>
                </a:cxn>
                <a:cxn ang="0">
                  <a:pos x="156" y="830"/>
                </a:cxn>
                <a:cxn ang="0">
                  <a:pos x="94" y="644"/>
                </a:cxn>
                <a:cxn ang="0">
                  <a:pos x="102" y="472"/>
                </a:cxn>
                <a:cxn ang="0">
                  <a:pos x="208" y="334"/>
                </a:cxn>
                <a:cxn ang="0">
                  <a:pos x="336" y="282"/>
                </a:cxn>
                <a:cxn ang="0">
                  <a:pos x="467" y="294"/>
                </a:cxn>
                <a:cxn ang="0">
                  <a:pos x="559" y="340"/>
                </a:cxn>
                <a:cxn ang="0">
                  <a:pos x="552" y="322"/>
                </a:cxn>
              </a:cxnLst>
              <a:rect l="0" t="0" r="r" b="b"/>
              <a:pathLst>
                <a:path w="559" h="1050">
                  <a:moveTo>
                    <a:pt x="552" y="322"/>
                  </a:moveTo>
                  <a:lnTo>
                    <a:pt x="471" y="282"/>
                  </a:lnTo>
                  <a:lnTo>
                    <a:pt x="277" y="211"/>
                  </a:lnTo>
                  <a:lnTo>
                    <a:pt x="246" y="133"/>
                  </a:lnTo>
                  <a:lnTo>
                    <a:pt x="290" y="0"/>
                  </a:lnTo>
                  <a:lnTo>
                    <a:pt x="213" y="37"/>
                  </a:lnTo>
                  <a:lnTo>
                    <a:pt x="241" y="78"/>
                  </a:lnTo>
                  <a:lnTo>
                    <a:pt x="189" y="90"/>
                  </a:lnTo>
                  <a:lnTo>
                    <a:pt x="200" y="146"/>
                  </a:lnTo>
                  <a:lnTo>
                    <a:pt x="165" y="141"/>
                  </a:lnTo>
                  <a:lnTo>
                    <a:pt x="186" y="204"/>
                  </a:lnTo>
                  <a:lnTo>
                    <a:pt x="144" y="216"/>
                  </a:lnTo>
                  <a:lnTo>
                    <a:pt x="157" y="275"/>
                  </a:lnTo>
                  <a:lnTo>
                    <a:pt x="118" y="282"/>
                  </a:lnTo>
                  <a:lnTo>
                    <a:pt x="133" y="361"/>
                  </a:lnTo>
                  <a:lnTo>
                    <a:pt x="81" y="364"/>
                  </a:lnTo>
                  <a:lnTo>
                    <a:pt x="106" y="406"/>
                  </a:lnTo>
                  <a:lnTo>
                    <a:pt x="58" y="428"/>
                  </a:lnTo>
                  <a:lnTo>
                    <a:pt x="84" y="477"/>
                  </a:lnTo>
                  <a:lnTo>
                    <a:pt x="42" y="495"/>
                  </a:lnTo>
                  <a:lnTo>
                    <a:pt x="60" y="540"/>
                  </a:lnTo>
                  <a:lnTo>
                    <a:pt x="25" y="571"/>
                  </a:lnTo>
                  <a:lnTo>
                    <a:pt x="48" y="613"/>
                  </a:lnTo>
                  <a:lnTo>
                    <a:pt x="16" y="639"/>
                  </a:lnTo>
                  <a:lnTo>
                    <a:pt x="58" y="686"/>
                  </a:lnTo>
                  <a:lnTo>
                    <a:pt x="29" y="712"/>
                  </a:lnTo>
                  <a:lnTo>
                    <a:pt x="80" y="757"/>
                  </a:lnTo>
                  <a:lnTo>
                    <a:pt x="46" y="776"/>
                  </a:lnTo>
                  <a:lnTo>
                    <a:pt x="99" y="818"/>
                  </a:lnTo>
                  <a:lnTo>
                    <a:pt x="44" y="846"/>
                  </a:lnTo>
                  <a:lnTo>
                    <a:pt x="84" y="871"/>
                  </a:lnTo>
                  <a:lnTo>
                    <a:pt x="35" y="906"/>
                  </a:lnTo>
                  <a:lnTo>
                    <a:pt x="53" y="939"/>
                  </a:lnTo>
                  <a:lnTo>
                    <a:pt x="25" y="962"/>
                  </a:lnTo>
                  <a:lnTo>
                    <a:pt x="37" y="988"/>
                  </a:lnTo>
                  <a:lnTo>
                    <a:pt x="0" y="1018"/>
                  </a:lnTo>
                  <a:lnTo>
                    <a:pt x="16" y="1050"/>
                  </a:lnTo>
                  <a:lnTo>
                    <a:pt x="156" y="830"/>
                  </a:lnTo>
                  <a:lnTo>
                    <a:pt x="94" y="644"/>
                  </a:lnTo>
                  <a:lnTo>
                    <a:pt x="102" y="472"/>
                  </a:lnTo>
                  <a:lnTo>
                    <a:pt x="208" y="334"/>
                  </a:lnTo>
                  <a:lnTo>
                    <a:pt x="336" y="282"/>
                  </a:lnTo>
                  <a:lnTo>
                    <a:pt x="467" y="294"/>
                  </a:lnTo>
                  <a:lnTo>
                    <a:pt x="559" y="340"/>
                  </a:lnTo>
                  <a:lnTo>
                    <a:pt x="552" y="3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Freeform 106"/>
            <p:cNvSpPr>
              <a:spLocks/>
            </p:cNvSpPr>
            <p:nvPr/>
          </p:nvSpPr>
          <p:spPr bwMode="auto">
            <a:xfrm>
              <a:off x="4982" y="3178"/>
              <a:ext cx="86" cy="5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0" y="61"/>
                </a:cxn>
                <a:cxn ang="0">
                  <a:pos x="109" y="0"/>
                </a:cxn>
                <a:cxn ang="0">
                  <a:pos x="173" y="111"/>
                </a:cxn>
                <a:cxn ang="0">
                  <a:pos x="0" y="27"/>
                </a:cxn>
              </a:cxnLst>
              <a:rect l="0" t="0" r="r" b="b"/>
              <a:pathLst>
                <a:path w="173" h="111">
                  <a:moveTo>
                    <a:pt x="0" y="27"/>
                  </a:moveTo>
                  <a:lnTo>
                    <a:pt x="110" y="61"/>
                  </a:lnTo>
                  <a:lnTo>
                    <a:pt x="109" y="0"/>
                  </a:lnTo>
                  <a:lnTo>
                    <a:pt x="173" y="11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Freeform 107"/>
            <p:cNvSpPr>
              <a:spLocks/>
            </p:cNvSpPr>
            <p:nvPr/>
          </p:nvSpPr>
          <p:spPr bwMode="auto">
            <a:xfrm>
              <a:off x="4882" y="3085"/>
              <a:ext cx="8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"/>
                </a:cxn>
                <a:cxn ang="0">
                  <a:pos x="58" y="34"/>
                </a:cxn>
                <a:cxn ang="0">
                  <a:pos x="103" y="19"/>
                </a:cxn>
                <a:cxn ang="0">
                  <a:pos x="163" y="27"/>
                </a:cxn>
                <a:cxn ang="0">
                  <a:pos x="131" y="7"/>
                </a:cxn>
                <a:cxn ang="0">
                  <a:pos x="46" y="3"/>
                </a:cxn>
                <a:cxn ang="0">
                  <a:pos x="0" y="0"/>
                </a:cxn>
              </a:cxnLst>
              <a:rect l="0" t="0" r="r" b="b"/>
              <a:pathLst>
                <a:path w="163" h="34">
                  <a:moveTo>
                    <a:pt x="0" y="0"/>
                  </a:moveTo>
                  <a:lnTo>
                    <a:pt x="6" y="17"/>
                  </a:lnTo>
                  <a:lnTo>
                    <a:pt x="58" y="34"/>
                  </a:lnTo>
                  <a:lnTo>
                    <a:pt x="103" y="19"/>
                  </a:lnTo>
                  <a:lnTo>
                    <a:pt x="163" y="27"/>
                  </a:lnTo>
                  <a:lnTo>
                    <a:pt x="131" y="7"/>
                  </a:lnTo>
                  <a:lnTo>
                    <a:pt x="4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Freeform 108"/>
            <p:cNvSpPr>
              <a:spLocks/>
            </p:cNvSpPr>
            <p:nvPr/>
          </p:nvSpPr>
          <p:spPr bwMode="auto">
            <a:xfrm>
              <a:off x="4799" y="3256"/>
              <a:ext cx="23" cy="1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17"/>
                </a:cxn>
                <a:cxn ang="0">
                  <a:pos x="45" y="255"/>
                </a:cxn>
                <a:cxn ang="0">
                  <a:pos x="10" y="0"/>
                </a:cxn>
              </a:cxnLst>
              <a:rect l="0" t="0" r="r" b="b"/>
              <a:pathLst>
                <a:path w="45" h="255">
                  <a:moveTo>
                    <a:pt x="10" y="0"/>
                  </a:moveTo>
                  <a:lnTo>
                    <a:pt x="0" y="117"/>
                  </a:lnTo>
                  <a:lnTo>
                    <a:pt x="45" y="2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Freeform 109"/>
            <p:cNvSpPr>
              <a:spLocks/>
            </p:cNvSpPr>
            <p:nvPr/>
          </p:nvSpPr>
          <p:spPr bwMode="auto">
            <a:xfrm>
              <a:off x="4761" y="3500"/>
              <a:ext cx="117" cy="2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1" y="9"/>
                </a:cxn>
                <a:cxn ang="0">
                  <a:pos x="191" y="20"/>
                </a:cxn>
                <a:cxn ang="0">
                  <a:pos x="232" y="52"/>
                </a:cxn>
                <a:cxn ang="0">
                  <a:pos x="92" y="41"/>
                </a:cxn>
                <a:cxn ang="0">
                  <a:pos x="0" y="30"/>
                </a:cxn>
                <a:cxn ang="0">
                  <a:pos x="10" y="0"/>
                </a:cxn>
                <a:cxn ang="0">
                  <a:pos x="15" y="0"/>
                </a:cxn>
              </a:cxnLst>
              <a:rect l="0" t="0" r="r" b="b"/>
              <a:pathLst>
                <a:path w="232" h="52">
                  <a:moveTo>
                    <a:pt x="15" y="0"/>
                  </a:moveTo>
                  <a:lnTo>
                    <a:pt x="141" y="9"/>
                  </a:lnTo>
                  <a:lnTo>
                    <a:pt x="191" y="20"/>
                  </a:lnTo>
                  <a:lnTo>
                    <a:pt x="232" y="52"/>
                  </a:lnTo>
                  <a:lnTo>
                    <a:pt x="92" y="41"/>
                  </a:lnTo>
                  <a:lnTo>
                    <a:pt x="0" y="30"/>
                  </a:lnTo>
                  <a:lnTo>
                    <a:pt x="1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Freeform 110"/>
            <p:cNvSpPr>
              <a:spLocks/>
            </p:cNvSpPr>
            <p:nvPr/>
          </p:nvSpPr>
          <p:spPr bwMode="auto">
            <a:xfrm>
              <a:off x="4815" y="3475"/>
              <a:ext cx="69" cy="3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01" y="0"/>
                </a:cxn>
                <a:cxn ang="0">
                  <a:pos x="138" y="64"/>
                </a:cxn>
                <a:cxn ang="0">
                  <a:pos x="94" y="34"/>
                </a:cxn>
                <a:cxn ang="0">
                  <a:pos x="0" y="25"/>
                </a:cxn>
                <a:cxn ang="0">
                  <a:pos x="3" y="28"/>
                </a:cxn>
              </a:cxnLst>
              <a:rect l="0" t="0" r="r" b="b"/>
              <a:pathLst>
                <a:path w="138" h="64">
                  <a:moveTo>
                    <a:pt x="3" y="28"/>
                  </a:moveTo>
                  <a:lnTo>
                    <a:pt x="101" y="0"/>
                  </a:lnTo>
                  <a:lnTo>
                    <a:pt x="138" y="64"/>
                  </a:lnTo>
                  <a:lnTo>
                    <a:pt x="94" y="34"/>
                  </a:lnTo>
                  <a:lnTo>
                    <a:pt x="0" y="25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Freeform 111"/>
            <p:cNvSpPr>
              <a:spLocks/>
            </p:cNvSpPr>
            <p:nvPr/>
          </p:nvSpPr>
          <p:spPr bwMode="auto">
            <a:xfrm>
              <a:off x="4677" y="3531"/>
              <a:ext cx="190" cy="3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00" y="5"/>
                </a:cxn>
                <a:cxn ang="0">
                  <a:pos x="96" y="17"/>
                </a:cxn>
                <a:cxn ang="0">
                  <a:pos x="217" y="36"/>
                </a:cxn>
                <a:cxn ang="0">
                  <a:pos x="300" y="40"/>
                </a:cxn>
                <a:cxn ang="0">
                  <a:pos x="379" y="60"/>
                </a:cxn>
                <a:cxn ang="0">
                  <a:pos x="378" y="72"/>
                </a:cxn>
                <a:cxn ang="0">
                  <a:pos x="153" y="66"/>
                </a:cxn>
                <a:cxn ang="0">
                  <a:pos x="17" y="66"/>
                </a:cxn>
                <a:cxn ang="0">
                  <a:pos x="0" y="37"/>
                </a:cxn>
                <a:cxn ang="0">
                  <a:pos x="24" y="0"/>
                </a:cxn>
              </a:cxnLst>
              <a:rect l="0" t="0" r="r" b="b"/>
              <a:pathLst>
                <a:path w="379" h="72">
                  <a:moveTo>
                    <a:pt x="24" y="0"/>
                  </a:moveTo>
                  <a:lnTo>
                    <a:pt x="100" y="5"/>
                  </a:lnTo>
                  <a:lnTo>
                    <a:pt x="96" y="17"/>
                  </a:lnTo>
                  <a:lnTo>
                    <a:pt x="217" y="36"/>
                  </a:lnTo>
                  <a:lnTo>
                    <a:pt x="300" y="40"/>
                  </a:lnTo>
                  <a:lnTo>
                    <a:pt x="379" y="60"/>
                  </a:lnTo>
                  <a:lnTo>
                    <a:pt x="378" y="72"/>
                  </a:lnTo>
                  <a:lnTo>
                    <a:pt x="153" y="66"/>
                  </a:lnTo>
                  <a:lnTo>
                    <a:pt x="17" y="66"/>
                  </a:lnTo>
                  <a:lnTo>
                    <a:pt x="0" y="3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Freeform 112"/>
            <p:cNvSpPr>
              <a:spLocks/>
            </p:cNvSpPr>
            <p:nvPr/>
          </p:nvSpPr>
          <p:spPr bwMode="auto">
            <a:xfrm>
              <a:off x="4642" y="3564"/>
              <a:ext cx="80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74"/>
                </a:cxn>
                <a:cxn ang="0">
                  <a:pos x="7" y="73"/>
                </a:cxn>
                <a:cxn ang="0">
                  <a:pos x="27" y="69"/>
                </a:cxn>
                <a:cxn ang="0">
                  <a:pos x="53" y="63"/>
                </a:cxn>
                <a:cxn ang="0">
                  <a:pos x="83" y="58"/>
                </a:cxn>
                <a:cxn ang="0">
                  <a:pos x="113" y="52"/>
                </a:cxn>
                <a:cxn ang="0">
                  <a:pos x="139" y="47"/>
                </a:cxn>
                <a:cxn ang="0">
                  <a:pos x="157" y="44"/>
                </a:cxn>
                <a:cxn ang="0">
                  <a:pos x="161" y="43"/>
                </a:cxn>
                <a:cxn ang="0">
                  <a:pos x="154" y="43"/>
                </a:cxn>
                <a:cxn ang="0">
                  <a:pos x="139" y="44"/>
                </a:cxn>
                <a:cxn ang="0">
                  <a:pos x="120" y="44"/>
                </a:cxn>
                <a:cxn ang="0">
                  <a:pos x="98" y="45"/>
                </a:cxn>
                <a:cxn ang="0">
                  <a:pos x="76" y="45"/>
                </a:cxn>
                <a:cxn ang="0">
                  <a:pos x="57" y="46"/>
                </a:cxn>
                <a:cxn ang="0">
                  <a:pos x="43" y="46"/>
                </a:cxn>
                <a:cxn ang="0">
                  <a:pos x="38" y="46"/>
                </a:cxn>
                <a:cxn ang="0">
                  <a:pos x="28" y="0"/>
                </a:cxn>
              </a:cxnLst>
              <a:rect l="0" t="0" r="r" b="b"/>
              <a:pathLst>
                <a:path w="161" h="74">
                  <a:moveTo>
                    <a:pt x="28" y="0"/>
                  </a:moveTo>
                  <a:lnTo>
                    <a:pt x="0" y="74"/>
                  </a:lnTo>
                  <a:lnTo>
                    <a:pt x="7" y="73"/>
                  </a:lnTo>
                  <a:lnTo>
                    <a:pt x="27" y="69"/>
                  </a:lnTo>
                  <a:lnTo>
                    <a:pt x="53" y="63"/>
                  </a:lnTo>
                  <a:lnTo>
                    <a:pt x="83" y="58"/>
                  </a:lnTo>
                  <a:lnTo>
                    <a:pt x="113" y="52"/>
                  </a:lnTo>
                  <a:lnTo>
                    <a:pt x="139" y="47"/>
                  </a:lnTo>
                  <a:lnTo>
                    <a:pt x="157" y="44"/>
                  </a:lnTo>
                  <a:lnTo>
                    <a:pt x="161" y="43"/>
                  </a:lnTo>
                  <a:lnTo>
                    <a:pt x="154" y="43"/>
                  </a:lnTo>
                  <a:lnTo>
                    <a:pt x="139" y="44"/>
                  </a:lnTo>
                  <a:lnTo>
                    <a:pt x="120" y="44"/>
                  </a:lnTo>
                  <a:lnTo>
                    <a:pt x="98" y="45"/>
                  </a:lnTo>
                  <a:lnTo>
                    <a:pt x="76" y="45"/>
                  </a:lnTo>
                  <a:lnTo>
                    <a:pt x="57" y="46"/>
                  </a:lnTo>
                  <a:lnTo>
                    <a:pt x="43" y="46"/>
                  </a:lnTo>
                  <a:lnTo>
                    <a:pt x="38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Freeform 113"/>
            <p:cNvSpPr>
              <a:spLocks/>
            </p:cNvSpPr>
            <p:nvPr/>
          </p:nvSpPr>
          <p:spPr bwMode="auto">
            <a:xfrm>
              <a:off x="4455" y="3423"/>
              <a:ext cx="638" cy="379"/>
            </a:xfrm>
            <a:custGeom>
              <a:avLst/>
              <a:gdLst/>
              <a:ahLst/>
              <a:cxnLst>
                <a:cxn ang="0">
                  <a:pos x="308" y="220"/>
                </a:cxn>
                <a:cxn ang="0">
                  <a:pos x="311" y="230"/>
                </a:cxn>
                <a:cxn ang="0">
                  <a:pos x="130" y="383"/>
                </a:cxn>
                <a:cxn ang="0">
                  <a:pos x="191" y="509"/>
                </a:cxn>
                <a:cxn ang="0">
                  <a:pos x="613" y="660"/>
                </a:cxn>
                <a:cxn ang="0">
                  <a:pos x="961" y="625"/>
                </a:cxn>
                <a:cxn ang="0">
                  <a:pos x="1149" y="476"/>
                </a:cxn>
                <a:cxn ang="0">
                  <a:pos x="1174" y="259"/>
                </a:cxn>
                <a:cxn ang="0">
                  <a:pos x="1075" y="148"/>
                </a:cxn>
                <a:cxn ang="0">
                  <a:pos x="988" y="72"/>
                </a:cxn>
                <a:cxn ang="0">
                  <a:pos x="775" y="0"/>
                </a:cxn>
                <a:cxn ang="0">
                  <a:pos x="982" y="22"/>
                </a:cxn>
                <a:cxn ang="0">
                  <a:pos x="1184" y="124"/>
                </a:cxn>
                <a:cxn ang="0">
                  <a:pos x="1276" y="318"/>
                </a:cxn>
                <a:cxn ang="0">
                  <a:pos x="1204" y="548"/>
                </a:cxn>
                <a:cxn ang="0">
                  <a:pos x="957" y="732"/>
                </a:cxn>
                <a:cxn ang="0">
                  <a:pos x="623" y="759"/>
                </a:cxn>
                <a:cxn ang="0">
                  <a:pos x="326" y="679"/>
                </a:cxn>
                <a:cxn ang="0">
                  <a:pos x="103" y="569"/>
                </a:cxn>
                <a:cxn ang="0">
                  <a:pos x="0" y="426"/>
                </a:cxn>
                <a:cxn ang="0">
                  <a:pos x="53" y="294"/>
                </a:cxn>
                <a:cxn ang="0">
                  <a:pos x="183" y="183"/>
                </a:cxn>
                <a:cxn ang="0">
                  <a:pos x="206" y="177"/>
                </a:cxn>
                <a:cxn ang="0">
                  <a:pos x="213" y="224"/>
                </a:cxn>
                <a:cxn ang="0">
                  <a:pos x="259" y="195"/>
                </a:cxn>
                <a:cxn ang="0">
                  <a:pos x="267" y="237"/>
                </a:cxn>
                <a:cxn ang="0">
                  <a:pos x="308" y="220"/>
                </a:cxn>
              </a:cxnLst>
              <a:rect l="0" t="0" r="r" b="b"/>
              <a:pathLst>
                <a:path w="1276" h="759">
                  <a:moveTo>
                    <a:pt x="308" y="220"/>
                  </a:moveTo>
                  <a:lnTo>
                    <a:pt x="311" y="230"/>
                  </a:lnTo>
                  <a:lnTo>
                    <a:pt x="130" y="383"/>
                  </a:lnTo>
                  <a:lnTo>
                    <a:pt x="191" y="509"/>
                  </a:lnTo>
                  <a:lnTo>
                    <a:pt x="613" y="660"/>
                  </a:lnTo>
                  <a:lnTo>
                    <a:pt x="961" y="625"/>
                  </a:lnTo>
                  <a:lnTo>
                    <a:pt x="1149" y="476"/>
                  </a:lnTo>
                  <a:lnTo>
                    <a:pt x="1174" y="259"/>
                  </a:lnTo>
                  <a:lnTo>
                    <a:pt x="1075" y="148"/>
                  </a:lnTo>
                  <a:lnTo>
                    <a:pt x="988" y="72"/>
                  </a:lnTo>
                  <a:lnTo>
                    <a:pt x="775" y="0"/>
                  </a:lnTo>
                  <a:lnTo>
                    <a:pt x="982" y="22"/>
                  </a:lnTo>
                  <a:lnTo>
                    <a:pt x="1184" y="124"/>
                  </a:lnTo>
                  <a:lnTo>
                    <a:pt x="1276" y="318"/>
                  </a:lnTo>
                  <a:lnTo>
                    <a:pt x="1204" y="548"/>
                  </a:lnTo>
                  <a:lnTo>
                    <a:pt x="957" y="732"/>
                  </a:lnTo>
                  <a:lnTo>
                    <a:pt x="623" y="759"/>
                  </a:lnTo>
                  <a:lnTo>
                    <a:pt x="326" y="679"/>
                  </a:lnTo>
                  <a:lnTo>
                    <a:pt x="103" y="569"/>
                  </a:lnTo>
                  <a:lnTo>
                    <a:pt x="0" y="426"/>
                  </a:lnTo>
                  <a:lnTo>
                    <a:pt x="53" y="294"/>
                  </a:lnTo>
                  <a:lnTo>
                    <a:pt x="183" y="183"/>
                  </a:lnTo>
                  <a:lnTo>
                    <a:pt x="206" y="177"/>
                  </a:lnTo>
                  <a:lnTo>
                    <a:pt x="213" y="224"/>
                  </a:lnTo>
                  <a:lnTo>
                    <a:pt x="259" y="195"/>
                  </a:lnTo>
                  <a:lnTo>
                    <a:pt x="267" y="237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Freeform 114"/>
            <p:cNvSpPr>
              <a:spLocks/>
            </p:cNvSpPr>
            <p:nvPr/>
          </p:nvSpPr>
          <p:spPr bwMode="auto">
            <a:xfrm>
              <a:off x="4467" y="3445"/>
              <a:ext cx="613" cy="347"/>
            </a:xfrm>
            <a:custGeom>
              <a:avLst/>
              <a:gdLst/>
              <a:ahLst/>
              <a:cxnLst>
                <a:cxn ang="0">
                  <a:pos x="156" y="199"/>
                </a:cxn>
                <a:cxn ang="0">
                  <a:pos x="119" y="237"/>
                </a:cxn>
                <a:cxn ang="0">
                  <a:pos x="73" y="266"/>
                </a:cxn>
                <a:cxn ang="0">
                  <a:pos x="42" y="320"/>
                </a:cxn>
                <a:cxn ang="0">
                  <a:pos x="38" y="367"/>
                </a:cxn>
                <a:cxn ang="0">
                  <a:pos x="62" y="406"/>
                </a:cxn>
                <a:cxn ang="0">
                  <a:pos x="104" y="455"/>
                </a:cxn>
                <a:cxn ang="0">
                  <a:pos x="129" y="493"/>
                </a:cxn>
                <a:cxn ang="0">
                  <a:pos x="201" y="531"/>
                </a:cxn>
                <a:cxn ang="0">
                  <a:pos x="252" y="556"/>
                </a:cxn>
                <a:cxn ang="0">
                  <a:pos x="336" y="584"/>
                </a:cxn>
                <a:cxn ang="0">
                  <a:pos x="400" y="616"/>
                </a:cxn>
                <a:cxn ang="0">
                  <a:pos x="471" y="635"/>
                </a:cxn>
                <a:cxn ang="0">
                  <a:pos x="553" y="652"/>
                </a:cxn>
                <a:cxn ang="0">
                  <a:pos x="616" y="667"/>
                </a:cxn>
                <a:cxn ang="0">
                  <a:pos x="670" y="667"/>
                </a:cxn>
                <a:cxn ang="0">
                  <a:pos x="737" y="661"/>
                </a:cxn>
                <a:cxn ang="0">
                  <a:pos x="806" y="665"/>
                </a:cxn>
                <a:cxn ang="0">
                  <a:pos x="852" y="645"/>
                </a:cxn>
                <a:cxn ang="0">
                  <a:pos x="915" y="640"/>
                </a:cxn>
                <a:cxn ang="0">
                  <a:pos x="968" y="612"/>
                </a:cxn>
                <a:cxn ang="0">
                  <a:pos x="1020" y="578"/>
                </a:cxn>
                <a:cxn ang="0">
                  <a:pos x="1085" y="532"/>
                </a:cxn>
                <a:cxn ang="0">
                  <a:pos x="1146" y="489"/>
                </a:cxn>
                <a:cxn ang="0">
                  <a:pos x="1164" y="429"/>
                </a:cxn>
                <a:cxn ang="0">
                  <a:pos x="1188" y="360"/>
                </a:cxn>
                <a:cxn ang="0">
                  <a:pos x="1192" y="293"/>
                </a:cxn>
                <a:cxn ang="0">
                  <a:pos x="1188" y="221"/>
                </a:cxn>
                <a:cxn ang="0">
                  <a:pos x="1167" y="177"/>
                </a:cxn>
                <a:cxn ang="0">
                  <a:pos x="1132" y="130"/>
                </a:cxn>
                <a:cxn ang="0">
                  <a:pos x="1106" y="104"/>
                </a:cxn>
                <a:cxn ang="0">
                  <a:pos x="1078" y="88"/>
                </a:cxn>
                <a:cxn ang="0">
                  <a:pos x="1041" y="63"/>
                </a:cxn>
                <a:cxn ang="0">
                  <a:pos x="1007" y="35"/>
                </a:cxn>
                <a:cxn ang="0">
                  <a:pos x="966" y="0"/>
                </a:cxn>
                <a:cxn ang="0">
                  <a:pos x="1227" y="275"/>
                </a:cxn>
                <a:cxn ang="0">
                  <a:pos x="927" y="670"/>
                </a:cxn>
                <a:cxn ang="0">
                  <a:pos x="367" y="632"/>
                </a:cxn>
                <a:cxn ang="0">
                  <a:pos x="0" y="372"/>
                </a:cxn>
                <a:cxn ang="0">
                  <a:pos x="161" y="167"/>
                </a:cxn>
              </a:cxnLst>
              <a:rect l="0" t="0" r="r" b="b"/>
              <a:pathLst>
                <a:path w="1227" h="693">
                  <a:moveTo>
                    <a:pt x="184" y="204"/>
                  </a:moveTo>
                  <a:lnTo>
                    <a:pt x="156" y="199"/>
                  </a:lnTo>
                  <a:lnTo>
                    <a:pt x="163" y="233"/>
                  </a:lnTo>
                  <a:lnTo>
                    <a:pt x="119" y="237"/>
                  </a:lnTo>
                  <a:lnTo>
                    <a:pt x="122" y="263"/>
                  </a:lnTo>
                  <a:lnTo>
                    <a:pt x="73" y="266"/>
                  </a:lnTo>
                  <a:lnTo>
                    <a:pt x="87" y="293"/>
                  </a:lnTo>
                  <a:lnTo>
                    <a:pt x="42" y="320"/>
                  </a:lnTo>
                  <a:lnTo>
                    <a:pt x="64" y="358"/>
                  </a:lnTo>
                  <a:lnTo>
                    <a:pt x="38" y="367"/>
                  </a:lnTo>
                  <a:lnTo>
                    <a:pt x="73" y="383"/>
                  </a:lnTo>
                  <a:lnTo>
                    <a:pt x="62" y="406"/>
                  </a:lnTo>
                  <a:lnTo>
                    <a:pt x="103" y="407"/>
                  </a:lnTo>
                  <a:lnTo>
                    <a:pt x="104" y="455"/>
                  </a:lnTo>
                  <a:lnTo>
                    <a:pt x="130" y="451"/>
                  </a:lnTo>
                  <a:lnTo>
                    <a:pt x="129" y="493"/>
                  </a:lnTo>
                  <a:lnTo>
                    <a:pt x="178" y="488"/>
                  </a:lnTo>
                  <a:lnTo>
                    <a:pt x="201" y="531"/>
                  </a:lnTo>
                  <a:lnTo>
                    <a:pt x="244" y="527"/>
                  </a:lnTo>
                  <a:lnTo>
                    <a:pt x="252" y="556"/>
                  </a:lnTo>
                  <a:lnTo>
                    <a:pt x="310" y="546"/>
                  </a:lnTo>
                  <a:lnTo>
                    <a:pt x="336" y="584"/>
                  </a:lnTo>
                  <a:lnTo>
                    <a:pt x="376" y="580"/>
                  </a:lnTo>
                  <a:lnTo>
                    <a:pt x="400" y="616"/>
                  </a:lnTo>
                  <a:lnTo>
                    <a:pt x="442" y="596"/>
                  </a:lnTo>
                  <a:lnTo>
                    <a:pt x="471" y="635"/>
                  </a:lnTo>
                  <a:lnTo>
                    <a:pt x="519" y="617"/>
                  </a:lnTo>
                  <a:lnTo>
                    <a:pt x="553" y="652"/>
                  </a:lnTo>
                  <a:lnTo>
                    <a:pt x="590" y="634"/>
                  </a:lnTo>
                  <a:lnTo>
                    <a:pt x="616" y="667"/>
                  </a:lnTo>
                  <a:lnTo>
                    <a:pt x="644" y="646"/>
                  </a:lnTo>
                  <a:lnTo>
                    <a:pt x="670" y="667"/>
                  </a:lnTo>
                  <a:lnTo>
                    <a:pt x="693" y="639"/>
                  </a:lnTo>
                  <a:lnTo>
                    <a:pt x="737" y="661"/>
                  </a:lnTo>
                  <a:lnTo>
                    <a:pt x="773" y="635"/>
                  </a:lnTo>
                  <a:lnTo>
                    <a:pt x="806" y="665"/>
                  </a:lnTo>
                  <a:lnTo>
                    <a:pt x="830" y="633"/>
                  </a:lnTo>
                  <a:lnTo>
                    <a:pt x="852" y="645"/>
                  </a:lnTo>
                  <a:lnTo>
                    <a:pt x="885" y="623"/>
                  </a:lnTo>
                  <a:lnTo>
                    <a:pt x="915" y="640"/>
                  </a:lnTo>
                  <a:lnTo>
                    <a:pt x="930" y="617"/>
                  </a:lnTo>
                  <a:lnTo>
                    <a:pt x="968" y="612"/>
                  </a:lnTo>
                  <a:lnTo>
                    <a:pt x="987" y="578"/>
                  </a:lnTo>
                  <a:lnTo>
                    <a:pt x="1020" y="578"/>
                  </a:lnTo>
                  <a:lnTo>
                    <a:pt x="1043" y="541"/>
                  </a:lnTo>
                  <a:lnTo>
                    <a:pt x="1085" y="532"/>
                  </a:lnTo>
                  <a:lnTo>
                    <a:pt x="1097" y="494"/>
                  </a:lnTo>
                  <a:lnTo>
                    <a:pt x="1146" y="489"/>
                  </a:lnTo>
                  <a:lnTo>
                    <a:pt x="1135" y="450"/>
                  </a:lnTo>
                  <a:lnTo>
                    <a:pt x="1164" y="429"/>
                  </a:lnTo>
                  <a:lnTo>
                    <a:pt x="1159" y="382"/>
                  </a:lnTo>
                  <a:lnTo>
                    <a:pt x="1188" y="360"/>
                  </a:lnTo>
                  <a:lnTo>
                    <a:pt x="1171" y="324"/>
                  </a:lnTo>
                  <a:lnTo>
                    <a:pt x="1192" y="293"/>
                  </a:lnTo>
                  <a:lnTo>
                    <a:pt x="1165" y="269"/>
                  </a:lnTo>
                  <a:lnTo>
                    <a:pt x="1188" y="221"/>
                  </a:lnTo>
                  <a:lnTo>
                    <a:pt x="1165" y="202"/>
                  </a:lnTo>
                  <a:lnTo>
                    <a:pt x="1167" y="177"/>
                  </a:lnTo>
                  <a:lnTo>
                    <a:pt x="1134" y="167"/>
                  </a:lnTo>
                  <a:lnTo>
                    <a:pt x="1132" y="130"/>
                  </a:lnTo>
                  <a:lnTo>
                    <a:pt x="1111" y="132"/>
                  </a:lnTo>
                  <a:lnTo>
                    <a:pt x="1106" y="104"/>
                  </a:lnTo>
                  <a:lnTo>
                    <a:pt x="1080" y="110"/>
                  </a:lnTo>
                  <a:lnTo>
                    <a:pt x="1078" y="88"/>
                  </a:lnTo>
                  <a:lnTo>
                    <a:pt x="1045" y="83"/>
                  </a:lnTo>
                  <a:lnTo>
                    <a:pt x="1041" y="63"/>
                  </a:lnTo>
                  <a:lnTo>
                    <a:pt x="1016" y="56"/>
                  </a:lnTo>
                  <a:lnTo>
                    <a:pt x="1007" y="35"/>
                  </a:lnTo>
                  <a:lnTo>
                    <a:pt x="987" y="32"/>
                  </a:lnTo>
                  <a:lnTo>
                    <a:pt x="966" y="0"/>
                  </a:lnTo>
                  <a:lnTo>
                    <a:pt x="1144" y="94"/>
                  </a:lnTo>
                  <a:lnTo>
                    <a:pt x="1227" y="275"/>
                  </a:lnTo>
                  <a:lnTo>
                    <a:pt x="1170" y="491"/>
                  </a:lnTo>
                  <a:lnTo>
                    <a:pt x="927" y="670"/>
                  </a:lnTo>
                  <a:lnTo>
                    <a:pt x="601" y="693"/>
                  </a:lnTo>
                  <a:lnTo>
                    <a:pt x="367" y="632"/>
                  </a:lnTo>
                  <a:lnTo>
                    <a:pt x="103" y="518"/>
                  </a:lnTo>
                  <a:lnTo>
                    <a:pt x="0" y="372"/>
                  </a:lnTo>
                  <a:lnTo>
                    <a:pt x="38" y="269"/>
                  </a:lnTo>
                  <a:lnTo>
                    <a:pt x="161" y="167"/>
                  </a:lnTo>
                  <a:lnTo>
                    <a:pt x="184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Freeform 115"/>
            <p:cNvSpPr>
              <a:spLocks/>
            </p:cNvSpPr>
            <p:nvPr/>
          </p:nvSpPr>
          <p:spPr bwMode="auto">
            <a:xfrm>
              <a:off x="4416" y="3574"/>
              <a:ext cx="52" cy="117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44" y="128"/>
                </a:cxn>
                <a:cxn ang="0">
                  <a:pos x="105" y="235"/>
                </a:cxn>
                <a:cxn ang="0">
                  <a:pos x="0" y="119"/>
                </a:cxn>
                <a:cxn ang="0">
                  <a:pos x="89" y="0"/>
                </a:cxn>
              </a:cxnLst>
              <a:rect l="0" t="0" r="r" b="b"/>
              <a:pathLst>
                <a:path w="105" h="235">
                  <a:moveTo>
                    <a:pt x="89" y="0"/>
                  </a:moveTo>
                  <a:lnTo>
                    <a:pt x="44" y="128"/>
                  </a:lnTo>
                  <a:lnTo>
                    <a:pt x="105" y="235"/>
                  </a:lnTo>
                  <a:lnTo>
                    <a:pt x="0" y="11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Freeform 116"/>
            <p:cNvSpPr>
              <a:spLocks/>
            </p:cNvSpPr>
            <p:nvPr/>
          </p:nvSpPr>
          <p:spPr bwMode="auto">
            <a:xfrm>
              <a:off x="4868" y="3773"/>
              <a:ext cx="133" cy="60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152" y="75"/>
                </a:cxn>
                <a:cxn ang="0">
                  <a:pos x="265" y="0"/>
                </a:cxn>
                <a:cxn ang="0">
                  <a:pos x="153" y="121"/>
                </a:cxn>
                <a:cxn ang="0">
                  <a:pos x="0" y="81"/>
                </a:cxn>
              </a:cxnLst>
              <a:rect l="0" t="0" r="r" b="b"/>
              <a:pathLst>
                <a:path w="265" h="121">
                  <a:moveTo>
                    <a:pt x="0" y="81"/>
                  </a:moveTo>
                  <a:lnTo>
                    <a:pt x="152" y="75"/>
                  </a:lnTo>
                  <a:lnTo>
                    <a:pt x="265" y="0"/>
                  </a:lnTo>
                  <a:lnTo>
                    <a:pt x="153" y="12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Freeform 117"/>
            <p:cNvSpPr>
              <a:spLocks/>
            </p:cNvSpPr>
            <p:nvPr/>
          </p:nvSpPr>
          <p:spPr bwMode="auto">
            <a:xfrm>
              <a:off x="4818" y="3672"/>
              <a:ext cx="174" cy="54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210" y="77"/>
                </a:cxn>
                <a:cxn ang="0">
                  <a:pos x="348" y="0"/>
                </a:cxn>
                <a:cxn ang="0">
                  <a:pos x="219" y="99"/>
                </a:cxn>
                <a:cxn ang="0">
                  <a:pos x="0" y="107"/>
                </a:cxn>
              </a:cxnLst>
              <a:rect l="0" t="0" r="r" b="b"/>
              <a:pathLst>
                <a:path w="348" h="107">
                  <a:moveTo>
                    <a:pt x="0" y="107"/>
                  </a:moveTo>
                  <a:lnTo>
                    <a:pt x="210" y="77"/>
                  </a:lnTo>
                  <a:lnTo>
                    <a:pt x="348" y="0"/>
                  </a:lnTo>
                  <a:lnTo>
                    <a:pt x="219" y="9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Freeform 118"/>
            <p:cNvSpPr>
              <a:spLocks/>
            </p:cNvSpPr>
            <p:nvPr/>
          </p:nvSpPr>
          <p:spPr bwMode="auto">
            <a:xfrm>
              <a:off x="5012" y="3449"/>
              <a:ext cx="81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4"/>
                </a:cxn>
                <a:cxn ang="0">
                  <a:pos x="161" y="158"/>
                </a:cxn>
                <a:cxn ang="0">
                  <a:pos x="130" y="16"/>
                </a:cxn>
                <a:cxn ang="0">
                  <a:pos x="0" y="0"/>
                </a:cxn>
              </a:cxnLst>
              <a:rect l="0" t="0" r="r" b="b"/>
              <a:pathLst>
                <a:path w="161" h="158">
                  <a:moveTo>
                    <a:pt x="0" y="0"/>
                  </a:moveTo>
                  <a:lnTo>
                    <a:pt x="96" y="54"/>
                  </a:lnTo>
                  <a:lnTo>
                    <a:pt x="161" y="158"/>
                  </a:lnTo>
                  <a:lnTo>
                    <a:pt x="1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87" name="Group 119"/>
          <p:cNvGrpSpPr>
            <a:grpSpLocks/>
          </p:cNvGrpSpPr>
          <p:nvPr/>
        </p:nvGrpSpPr>
        <p:grpSpPr bwMode="auto">
          <a:xfrm rot="19817041" flipH="1">
            <a:off x="7543800" y="4572000"/>
            <a:ext cx="1112838" cy="1817688"/>
            <a:chOff x="4416" y="2688"/>
            <a:chExt cx="701" cy="1145"/>
          </a:xfrm>
        </p:grpSpPr>
        <p:sp>
          <p:nvSpPr>
            <p:cNvPr id="7288" name="Freeform 120"/>
            <p:cNvSpPr>
              <a:spLocks/>
            </p:cNvSpPr>
            <p:nvPr/>
          </p:nvSpPr>
          <p:spPr bwMode="auto">
            <a:xfrm>
              <a:off x="4447" y="2713"/>
              <a:ext cx="670" cy="1103"/>
            </a:xfrm>
            <a:custGeom>
              <a:avLst/>
              <a:gdLst/>
              <a:ahLst/>
              <a:cxnLst>
                <a:cxn ang="0">
                  <a:pos x="535" y="200"/>
                </a:cxn>
                <a:cxn ang="0">
                  <a:pos x="520" y="41"/>
                </a:cxn>
                <a:cxn ang="0">
                  <a:pos x="677" y="59"/>
                </a:cxn>
                <a:cxn ang="0">
                  <a:pos x="939" y="0"/>
                </a:cxn>
                <a:cxn ang="0">
                  <a:pos x="1271" y="49"/>
                </a:cxn>
                <a:cxn ang="0">
                  <a:pos x="1341" y="58"/>
                </a:cxn>
                <a:cxn ang="0">
                  <a:pos x="1288" y="135"/>
                </a:cxn>
                <a:cxn ang="0">
                  <a:pos x="1218" y="218"/>
                </a:cxn>
                <a:cxn ang="0">
                  <a:pos x="1023" y="358"/>
                </a:cxn>
                <a:cxn ang="0">
                  <a:pos x="1090" y="327"/>
                </a:cxn>
                <a:cxn ang="0">
                  <a:pos x="1121" y="319"/>
                </a:cxn>
                <a:cxn ang="0">
                  <a:pos x="1113" y="380"/>
                </a:cxn>
                <a:cxn ang="0">
                  <a:pos x="873" y="578"/>
                </a:cxn>
                <a:cxn ang="0">
                  <a:pos x="881" y="717"/>
                </a:cxn>
                <a:cxn ang="0">
                  <a:pos x="1128" y="778"/>
                </a:cxn>
                <a:cxn ang="0">
                  <a:pos x="1006" y="799"/>
                </a:cxn>
                <a:cxn ang="0">
                  <a:pos x="993" y="827"/>
                </a:cxn>
                <a:cxn ang="0">
                  <a:pos x="1085" y="860"/>
                </a:cxn>
                <a:cxn ang="0">
                  <a:pos x="1174" y="966"/>
                </a:cxn>
                <a:cxn ang="0">
                  <a:pos x="1026" y="908"/>
                </a:cxn>
                <a:cxn ang="0">
                  <a:pos x="777" y="952"/>
                </a:cxn>
                <a:cxn ang="0">
                  <a:pos x="694" y="1211"/>
                </a:cxn>
                <a:cxn ang="0">
                  <a:pos x="654" y="1560"/>
                </a:cxn>
                <a:cxn ang="0">
                  <a:pos x="906" y="1647"/>
                </a:cxn>
                <a:cxn ang="0">
                  <a:pos x="624" y="1621"/>
                </a:cxn>
                <a:cxn ang="0">
                  <a:pos x="694" y="1648"/>
                </a:cxn>
                <a:cxn ang="0">
                  <a:pos x="825" y="1669"/>
                </a:cxn>
                <a:cxn ang="0">
                  <a:pos x="920" y="1739"/>
                </a:cxn>
                <a:cxn ang="0">
                  <a:pos x="419" y="1681"/>
                </a:cxn>
                <a:cxn ang="0">
                  <a:pos x="170" y="1800"/>
                </a:cxn>
                <a:cxn ang="0">
                  <a:pos x="619" y="2064"/>
                </a:cxn>
                <a:cxn ang="0">
                  <a:pos x="1156" y="1885"/>
                </a:cxn>
                <a:cxn ang="0">
                  <a:pos x="1006" y="1510"/>
                </a:cxn>
                <a:cxn ang="0">
                  <a:pos x="767" y="1434"/>
                </a:cxn>
                <a:cxn ang="0">
                  <a:pos x="787" y="1400"/>
                </a:cxn>
                <a:cxn ang="0">
                  <a:pos x="1217" y="1537"/>
                </a:cxn>
                <a:cxn ang="0">
                  <a:pos x="1241" y="1991"/>
                </a:cxn>
                <a:cxn ang="0">
                  <a:pos x="640" y="2207"/>
                </a:cxn>
                <a:cxn ang="0">
                  <a:pos x="94" y="1993"/>
                </a:cxn>
                <a:cxn ang="0">
                  <a:pos x="54" y="1701"/>
                </a:cxn>
                <a:cxn ang="0">
                  <a:pos x="186" y="1528"/>
                </a:cxn>
                <a:cxn ang="0">
                  <a:pos x="92" y="982"/>
                </a:cxn>
                <a:cxn ang="0">
                  <a:pos x="386" y="534"/>
                </a:cxn>
              </a:cxnLst>
              <a:rect l="0" t="0" r="r" b="b"/>
              <a:pathLst>
                <a:path w="1341" h="2207">
                  <a:moveTo>
                    <a:pt x="497" y="360"/>
                  </a:moveTo>
                  <a:lnTo>
                    <a:pt x="535" y="200"/>
                  </a:lnTo>
                  <a:lnTo>
                    <a:pt x="496" y="137"/>
                  </a:lnTo>
                  <a:lnTo>
                    <a:pt x="520" y="41"/>
                  </a:lnTo>
                  <a:lnTo>
                    <a:pt x="600" y="21"/>
                  </a:lnTo>
                  <a:lnTo>
                    <a:pt x="677" y="59"/>
                  </a:lnTo>
                  <a:lnTo>
                    <a:pt x="775" y="25"/>
                  </a:lnTo>
                  <a:lnTo>
                    <a:pt x="939" y="0"/>
                  </a:lnTo>
                  <a:lnTo>
                    <a:pt x="1151" y="44"/>
                  </a:lnTo>
                  <a:lnTo>
                    <a:pt x="1271" y="49"/>
                  </a:lnTo>
                  <a:lnTo>
                    <a:pt x="1286" y="41"/>
                  </a:lnTo>
                  <a:lnTo>
                    <a:pt x="1341" y="58"/>
                  </a:lnTo>
                  <a:lnTo>
                    <a:pt x="1324" y="126"/>
                  </a:lnTo>
                  <a:lnTo>
                    <a:pt x="1288" y="135"/>
                  </a:lnTo>
                  <a:lnTo>
                    <a:pt x="1240" y="173"/>
                  </a:lnTo>
                  <a:lnTo>
                    <a:pt x="1218" y="218"/>
                  </a:lnTo>
                  <a:lnTo>
                    <a:pt x="1028" y="332"/>
                  </a:lnTo>
                  <a:lnTo>
                    <a:pt x="1023" y="358"/>
                  </a:lnTo>
                  <a:lnTo>
                    <a:pt x="1053" y="337"/>
                  </a:lnTo>
                  <a:lnTo>
                    <a:pt x="1090" y="327"/>
                  </a:lnTo>
                  <a:lnTo>
                    <a:pt x="1114" y="289"/>
                  </a:lnTo>
                  <a:lnTo>
                    <a:pt x="1121" y="319"/>
                  </a:lnTo>
                  <a:lnTo>
                    <a:pt x="1140" y="320"/>
                  </a:lnTo>
                  <a:lnTo>
                    <a:pt x="1113" y="380"/>
                  </a:lnTo>
                  <a:lnTo>
                    <a:pt x="957" y="472"/>
                  </a:lnTo>
                  <a:lnTo>
                    <a:pt x="873" y="578"/>
                  </a:lnTo>
                  <a:lnTo>
                    <a:pt x="840" y="680"/>
                  </a:lnTo>
                  <a:lnTo>
                    <a:pt x="881" y="717"/>
                  </a:lnTo>
                  <a:lnTo>
                    <a:pt x="1000" y="716"/>
                  </a:lnTo>
                  <a:lnTo>
                    <a:pt x="1128" y="778"/>
                  </a:lnTo>
                  <a:lnTo>
                    <a:pt x="1175" y="836"/>
                  </a:lnTo>
                  <a:lnTo>
                    <a:pt x="1006" y="799"/>
                  </a:lnTo>
                  <a:lnTo>
                    <a:pt x="955" y="808"/>
                  </a:lnTo>
                  <a:lnTo>
                    <a:pt x="993" y="827"/>
                  </a:lnTo>
                  <a:lnTo>
                    <a:pt x="1066" y="838"/>
                  </a:lnTo>
                  <a:lnTo>
                    <a:pt x="1085" y="860"/>
                  </a:lnTo>
                  <a:lnTo>
                    <a:pt x="1134" y="880"/>
                  </a:lnTo>
                  <a:lnTo>
                    <a:pt x="1174" y="966"/>
                  </a:lnTo>
                  <a:lnTo>
                    <a:pt x="1153" y="974"/>
                  </a:lnTo>
                  <a:lnTo>
                    <a:pt x="1026" y="908"/>
                  </a:lnTo>
                  <a:lnTo>
                    <a:pt x="904" y="900"/>
                  </a:lnTo>
                  <a:lnTo>
                    <a:pt x="777" y="952"/>
                  </a:lnTo>
                  <a:lnTo>
                    <a:pt x="704" y="1049"/>
                  </a:lnTo>
                  <a:lnTo>
                    <a:pt x="694" y="1211"/>
                  </a:lnTo>
                  <a:lnTo>
                    <a:pt x="749" y="1401"/>
                  </a:lnTo>
                  <a:lnTo>
                    <a:pt x="654" y="1560"/>
                  </a:lnTo>
                  <a:lnTo>
                    <a:pt x="831" y="1575"/>
                  </a:lnTo>
                  <a:lnTo>
                    <a:pt x="906" y="1647"/>
                  </a:lnTo>
                  <a:lnTo>
                    <a:pt x="759" y="1634"/>
                  </a:lnTo>
                  <a:lnTo>
                    <a:pt x="624" y="1621"/>
                  </a:lnTo>
                  <a:lnTo>
                    <a:pt x="616" y="1635"/>
                  </a:lnTo>
                  <a:lnTo>
                    <a:pt x="694" y="1648"/>
                  </a:lnTo>
                  <a:lnTo>
                    <a:pt x="793" y="1653"/>
                  </a:lnTo>
                  <a:lnTo>
                    <a:pt x="825" y="1669"/>
                  </a:lnTo>
                  <a:lnTo>
                    <a:pt x="848" y="1664"/>
                  </a:lnTo>
                  <a:lnTo>
                    <a:pt x="920" y="1739"/>
                  </a:lnTo>
                  <a:lnTo>
                    <a:pt x="445" y="1732"/>
                  </a:lnTo>
                  <a:lnTo>
                    <a:pt x="419" y="1681"/>
                  </a:lnTo>
                  <a:lnTo>
                    <a:pt x="317" y="1684"/>
                  </a:lnTo>
                  <a:lnTo>
                    <a:pt x="170" y="1800"/>
                  </a:lnTo>
                  <a:lnTo>
                    <a:pt x="233" y="1915"/>
                  </a:lnTo>
                  <a:lnTo>
                    <a:pt x="619" y="2064"/>
                  </a:lnTo>
                  <a:lnTo>
                    <a:pt x="974" y="2029"/>
                  </a:lnTo>
                  <a:lnTo>
                    <a:pt x="1156" y="1885"/>
                  </a:lnTo>
                  <a:lnTo>
                    <a:pt x="1178" y="1702"/>
                  </a:lnTo>
                  <a:lnTo>
                    <a:pt x="1006" y="1510"/>
                  </a:lnTo>
                  <a:lnTo>
                    <a:pt x="818" y="1446"/>
                  </a:lnTo>
                  <a:lnTo>
                    <a:pt x="767" y="1434"/>
                  </a:lnTo>
                  <a:lnTo>
                    <a:pt x="765" y="1411"/>
                  </a:lnTo>
                  <a:lnTo>
                    <a:pt x="787" y="1400"/>
                  </a:lnTo>
                  <a:lnTo>
                    <a:pt x="1005" y="1424"/>
                  </a:lnTo>
                  <a:lnTo>
                    <a:pt x="1217" y="1537"/>
                  </a:lnTo>
                  <a:lnTo>
                    <a:pt x="1311" y="1724"/>
                  </a:lnTo>
                  <a:lnTo>
                    <a:pt x="1241" y="1991"/>
                  </a:lnTo>
                  <a:lnTo>
                    <a:pt x="984" y="2171"/>
                  </a:lnTo>
                  <a:lnTo>
                    <a:pt x="640" y="2207"/>
                  </a:lnTo>
                  <a:lnTo>
                    <a:pt x="317" y="2118"/>
                  </a:lnTo>
                  <a:lnTo>
                    <a:pt x="94" y="1993"/>
                  </a:lnTo>
                  <a:lnTo>
                    <a:pt x="0" y="1848"/>
                  </a:lnTo>
                  <a:lnTo>
                    <a:pt x="54" y="1701"/>
                  </a:lnTo>
                  <a:lnTo>
                    <a:pt x="180" y="1612"/>
                  </a:lnTo>
                  <a:lnTo>
                    <a:pt x="186" y="1528"/>
                  </a:lnTo>
                  <a:lnTo>
                    <a:pt x="109" y="1313"/>
                  </a:lnTo>
                  <a:lnTo>
                    <a:pt x="92" y="982"/>
                  </a:lnTo>
                  <a:lnTo>
                    <a:pt x="218" y="669"/>
                  </a:lnTo>
                  <a:lnTo>
                    <a:pt x="386" y="534"/>
                  </a:lnTo>
                  <a:lnTo>
                    <a:pt x="497" y="3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Freeform 121"/>
            <p:cNvSpPr>
              <a:spLocks/>
            </p:cNvSpPr>
            <p:nvPr/>
          </p:nvSpPr>
          <p:spPr bwMode="auto">
            <a:xfrm>
              <a:off x="4503" y="2724"/>
              <a:ext cx="574" cy="850"/>
            </a:xfrm>
            <a:custGeom>
              <a:avLst/>
              <a:gdLst/>
              <a:ahLst/>
              <a:cxnLst>
                <a:cxn ang="0">
                  <a:pos x="406" y="345"/>
                </a:cxn>
                <a:cxn ang="0">
                  <a:pos x="552" y="174"/>
                </a:cxn>
                <a:cxn ang="0">
                  <a:pos x="580" y="178"/>
                </a:cxn>
                <a:cxn ang="0">
                  <a:pos x="440" y="165"/>
                </a:cxn>
                <a:cxn ang="0">
                  <a:pos x="420" y="32"/>
                </a:cxn>
                <a:cxn ang="0">
                  <a:pos x="542" y="44"/>
                </a:cxn>
                <a:cxn ang="0">
                  <a:pos x="608" y="147"/>
                </a:cxn>
                <a:cxn ang="0">
                  <a:pos x="574" y="110"/>
                </a:cxn>
                <a:cxn ang="0">
                  <a:pos x="669" y="22"/>
                </a:cxn>
                <a:cxn ang="0">
                  <a:pos x="1044" y="50"/>
                </a:cxn>
                <a:cxn ang="0">
                  <a:pos x="1097" y="66"/>
                </a:cxn>
                <a:cxn ang="0">
                  <a:pos x="1148" y="113"/>
                </a:cxn>
                <a:cxn ang="0">
                  <a:pos x="1085" y="196"/>
                </a:cxn>
                <a:cxn ang="0">
                  <a:pos x="890" y="364"/>
                </a:cxn>
                <a:cxn ang="0">
                  <a:pos x="1001" y="311"/>
                </a:cxn>
                <a:cxn ang="0">
                  <a:pos x="830" y="440"/>
                </a:cxn>
                <a:cxn ang="0">
                  <a:pos x="706" y="671"/>
                </a:cxn>
                <a:cxn ang="0">
                  <a:pos x="803" y="788"/>
                </a:cxn>
                <a:cxn ang="0">
                  <a:pos x="933" y="829"/>
                </a:cxn>
                <a:cxn ang="0">
                  <a:pos x="1034" y="929"/>
                </a:cxn>
                <a:cxn ang="0">
                  <a:pos x="797" y="856"/>
                </a:cxn>
                <a:cxn ang="0">
                  <a:pos x="569" y="1044"/>
                </a:cxn>
                <a:cxn ang="0">
                  <a:pos x="616" y="1380"/>
                </a:cxn>
                <a:cxn ang="0">
                  <a:pos x="474" y="1623"/>
                </a:cxn>
                <a:cxn ang="0">
                  <a:pos x="664" y="1648"/>
                </a:cxn>
                <a:cxn ang="0">
                  <a:pos x="730" y="1667"/>
                </a:cxn>
                <a:cxn ang="0">
                  <a:pos x="348" y="1691"/>
                </a:cxn>
                <a:cxn ang="0">
                  <a:pos x="360" y="1597"/>
                </a:cxn>
                <a:cxn ang="0">
                  <a:pos x="305" y="1643"/>
                </a:cxn>
                <a:cxn ang="0">
                  <a:pos x="228" y="1599"/>
                </a:cxn>
                <a:cxn ang="0">
                  <a:pos x="169" y="1565"/>
                </a:cxn>
                <a:cxn ang="0">
                  <a:pos x="116" y="1543"/>
                </a:cxn>
                <a:cxn ang="0">
                  <a:pos x="93" y="1517"/>
                </a:cxn>
                <a:cxn ang="0">
                  <a:pos x="0" y="953"/>
                </a:cxn>
                <a:cxn ang="0">
                  <a:pos x="284" y="527"/>
                </a:cxn>
              </a:cxnLst>
              <a:rect l="0" t="0" r="r" b="b"/>
              <a:pathLst>
                <a:path w="1148" h="1701">
                  <a:moveTo>
                    <a:pt x="284" y="527"/>
                  </a:moveTo>
                  <a:lnTo>
                    <a:pt x="406" y="345"/>
                  </a:lnTo>
                  <a:lnTo>
                    <a:pt x="432" y="185"/>
                  </a:lnTo>
                  <a:lnTo>
                    <a:pt x="552" y="174"/>
                  </a:lnTo>
                  <a:lnTo>
                    <a:pt x="574" y="194"/>
                  </a:lnTo>
                  <a:lnTo>
                    <a:pt x="580" y="178"/>
                  </a:lnTo>
                  <a:lnTo>
                    <a:pt x="544" y="152"/>
                  </a:lnTo>
                  <a:lnTo>
                    <a:pt x="440" y="165"/>
                  </a:lnTo>
                  <a:lnTo>
                    <a:pt x="406" y="114"/>
                  </a:lnTo>
                  <a:lnTo>
                    <a:pt x="420" y="32"/>
                  </a:lnTo>
                  <a:lnTo>
                    <a:pt x="483" y="12"/>
                  </a:lnTo>
                  <a:lnTo>
                    <a:pt x="542" y="44"/>
                  </a:lnTo>
                  <a:lnTo>
                    <a:pt x="561" y="124"/>
                  </a:lnTo>
                  <a:lnTo>
                    <a:pt x="608" y="147"/>
                  </a:lnTo>
                  <a:lnTo>
                    <a:pt x="619" y="131"/>
                  </a:lnTo>
                  <a:lnTo>
                    <a:pt x="574" y="110"/>
                  </a:lnTo>
                  <a:lnTo>
                    <a:pt x="566" y="60"/>
                  </a:lnTo>
                  <a:lnTo>
                    <a:pt x="669" y="22"/>
                  </a:lnTo>
                  <a:lnTo>
                    <a:pt x="832" y="0"/>
                  </a:lnTo>
                  <a:lnTo>
                    <a:pt x="1044" y="50"/>
                  </a:lnTo>
                  <a:lnTo>
                    <a:pt x="1125" y="49"/>
                  </a:lnTo>
                  <a:lnTo>
                    <a:pt x="1097" y="66"/>
                  </a:lnTo>
                  <a:lnTo>
                    <a:pt x="1107" y="113"/>
                  </a:lnTo>
                  <a:lnTo>
                    <a:pt x="1148" y="113"/>
                  </a:lnTo>
                  <a:lnTo>
                    <a:pt x="1113" y="146"/>
                  </a:lnTo>
                  <a:lnTo>
                    <a:pt x="1085" y="196"/>
                  </a:lnTo>
                  <a:lnTo>
                    <a:pt x="901" y="290"/>
                  </a:lnTo>
                  <a:lnTo>
                    <a:pt x="890" y="364"/>
                  </a:lnTo>
                  <a:lnTo>
                    <a:pt x="951" y="328"/>
                  </a:lnTo>
                  <a:lnTo>
                    <a:pt x="1001" y="311"/>
                  </a:lnTo>
                  <a:lnTo>
                    <a:pt x="989" y="352"/>
                  </a:lnTo>
                  <a:lnTo>
                    <a:pt x="830" y="440"/>
                  </a:lnTo>
                  <a:lnTo>
                    <a:pt x="754" y="541"/>
                  </a:lnTo>
                  <a:lnTo>
                    <a:pt x="706" y="671"/>
                  </a:lnTo>
                  <a:lnTo>
                    <a:pt x="724" y="747"/>
                  </a:lnTo>
                  <a:lnTo>
                    <a:pt x="803" y="788"/>
                  </a:lnTo>
                  <a:lnTo>
                    <a:pt x="854" y="807"/>
                  </a:lnTo>
                  <a:lnTo>
                    <a:pt x="933" y="829"/>
                  </a:lnTo>
                  <a:lnTo>
                    <a:pt x="996" y="867"/>
                  </a:lnTo>
                  <a:lnTo>
                    <a:pt x="1034" y="929"/>
                  </a:lnTo>
                  <a:lnTo>
                    <a:pt x="916" y="867"/>
                  </a:lnTo>
                  <a:lnTo>
                    <a:pt x="797" y="856"/>
                  </a:lnTo>
                  <a:lnTo>
                    <a:pt x="653" y="908"/>
                  </a:lnTo>
                  <a:lnTo>
                    <a:pt x="569" y="1044"/>
                  </a:lnTo>
                  <a:lnTo>
                    <a:pt x="561" y="1195"/>
                  </a:lnTo>
                  <a:lnTo>
                    <a:pt x="616" y="1380"/>
                  </a:lnTo>
                  <a:lnTo>
                    <a:pt x="510" y="1555"/>
                  </a:lnTo>
                  <a:lnTo>
                    <a:pt x="474" y="1623"/>
                  </a:lnTo>
                  <a:lnTo>
                    <a:pt x="558" y="1638"/>
                  </a:lnTo>
                  <a:lnTo>
                    <a:pt x="664" y="1648"/>
                  </a:lnTo>
                  <a:lnTo>
                    <a:pt x="694" y="1657"/>
                  </a:lnTo>
                  <a:lnTo>
                    <a:pt x="730" y="1667"/>
                  </a:lnTo>
                  <a:lnTo>
                    <a:pt x="770" y="1701"/>
                  </a:lnTo>
                  <a:lnTo>
                    <a:pt x="348" y="1691"/>
                  </a:lnTo>
                  <a:lnTo>
                    <a:pt x="327" y="1659"/>
                  </a:lnTo>
                  <a:lnTo>
                    <a:pt x="360" y="1597"/>
                  </a:lnTo>
                  <a:lnTo>
                    <a:pt x="333" y="1591"/>
                  </a:lnTo>
                  <a:lnTo>
                    <a:pt x="305" y="1643"/>
                  </a:lnTo>
                  <a:lnTo>
                    <a:pt x="239" y="1638"/>
                  </a:lnTo>
                  <a:lnTo>
                    <a:pt x="228" y="1599"/>
                  </a:lnTo>
                  <a:lnTo>
                    <a:pt x="180" y="1610"/>
                  </a:lnTo>
                  <a:lnTo>
                    <a:pt x="169" y="1565"/>
                  </a:lnTo>
                  <a:lnTo>
                    <a:pt x="125" y="1591"/>
                  </a:lnTo>
                  <a:lnTo>
                    <a:pt x="116" y="1543"/>
                  </a:lnTo>
                  <a:lnTo>
                    <a:pt x="87" y="1561"/>
                  </a:lnTo>
                  <a:lnTo>
                    <a:pt x="93" y="1517"/>
                  </a:lnTo>
                  <a:lnTo>
                    <a:pt x="6" y="1277"/>
                  </a:lnTo>
                  <a:lnTo>
                    <a:pt x="0" y="953"/>
                  </a:lnTo>
                  <a:lnTo>
                    <a:pt x="115" y="655"/>
                  </a:lnTo>
                  <a:lnTo>
                    <a:pt x="284" y="527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Freeform 122"/>
            <p:cNvSpPr>
              <a:spLocks/>
            </p:cNvSpPr>
            <p:nvPr/>
          </p:nvSpPr>
          <p:spPr bwMode="auto">
            <a:xfrm>
              <a:off x="4512" y="2738"/>
              <a:ext cx="400" cy="773"/>
            </a:xfrm>
            <a:custGeom>
              <a:avLst/>
              <a:gdLst/>
              <a:ahLst/>
              <a:cxnLst>
                <a:cxn ang="0">
                  <a:pos x="116" y="630"/>
                </a:cxn>
                <a:cxn ang="0">
                  <a:pos x="284" y="519"/>
                </a:cxn>
                <a:cxn ang="0">
                  <a:pos x="404" y="330"/>
                </a:cxn>
                <a:cxn ang="0">
                  <a:pos x="425" y="178"/>
                </a:cxn>
                <a:cxn ang="0">
                  <a:pos x="517" y="163"/>
                </a:cxn>
                <a:cxn ang="0">
                  <a:pos x="571" y="190"/>
                </a:cxn>
                <a:cxn ang="0">
                  <a:pos x="632" y="95"/>
                </a:cxn>
                <a:cxn ang="0">
                  <a:pos x="583" y="76"/>
                </a:cxn>
                <a:cxn ang="0">
                  <a:pos x="570" y="42"/>
                </a:cxn>
                <a:cxn ang="0">
                  <a:pos x="670" y="7"/>
                </a:cxn>
                <a:cxn ang="0">
                  <a:pos x="783" y="0"/>
                </a:cxn>
                <a:cxn ang="0">
                  <a:pos x="761" y="26"/>
                </a:cxn>
                <a:cxn ang="0">
                  <a:pos x="800" y="95"/>
                </a:cxn>
                <a:cxn ang="0">
                  <a:pos x="745" y="75"/>
                </a:cxn>
                <a:cxn ang="0">
                  <a:pos x="748" y="135"/>
                </a:cxn>
                <a:cxn ang="0">
                  <a:pos x="692" y="122"/>
                </a:cxn>
                <a:cxn ang="0">
                  <a:pos x="702" y="163"/>
                </a:cxn>
                <a:cxn ang="0">
                  <a:pos x="656" y="163"/>
                </a:cxn>
                <a:cxn ang="0">
                  <a:pos x="670" y="212"/>
                </a:cxn>
                <a:cxn ang="0">
                  <a:pos x="626" y="214"/>
                </a:cxn>
                <a:cxn ang="0">
                  <a:pos x="648" y="274"/>
                </a:cxn>
                <a:cxn ang="0">
                  <a:pos x="538" y="259"/>
                </a:cxn>
                <a:cxn ang="0">
                  <a:pos x="555" y="323"/>
                </a:cxn>
                <a:cxn ang="0">
                  <a:pos x="484" y="334"/>
                </a:cxn>
                <a:cxn ang="0">
                  <a:pos x="511" y="400"/>
                </a:cxn>
                <a:cxn ang="0">
                  <a:pos x="447" y="421"/>
                </a:cxn>
                <a:cxn ang="0">
                  <a:pos x="479" y="502"/>
                </a:cxn>
                <a:cxn ang="0">
                  <a:pos x="432" y="516"/>
                </a:cxn>
                <a:cxn ang="0">
                  <a:pos x="462" y="590"/>
                </a:cxn>
                <a:cxn ang="0">
                  <a:pos x="399" y="600"/>
                </a:cxn>
                <a:cxn ang="0">
                  <a:pos x="432" y="664"/>
                </a:cxn>
                <a:cxn ang="0">
                  <a:pos x="367" y="702"/>
                </a:cxn>
                <a:cxn ang="0">
                  <a:pos x="409" y="767"/>
                </a:cxn>
                <a:cxn ang="0">
                  <a:pos x="317" y="796"/>
                </a:cxn>
                <a:cxn ang="0">
                  <a:pos x="375" y="857"/>
                </a:cxn>
                <a:cxn ang="0">
                  <a:pos x="295" y="889"/>
                </a:cxn>
                <a:cxn ang="0">
                  <a:pos x="336" y="941"/>
                </a:cxn>
                <a:cxn ang="0">
                  <a:pos x="272" y="957"/>
                </a:cxn>
                <a:cxn ang="0">
                  <a:pos x="328" y="1033"/>
                </a:cxn>
                <a:cxn ang="0">
                  <a:pos x="257" y="1074"/>
                </a:cxn>
                <a:cxn ang="0">
                  <a:pos x="322" y="1171"/>
                </a:cxn>
                <a:cxn ang="0">
                  <a:pos x="248" y="1195"/>
                </a:cxn>
                <a:cxn ang="0">
                  <a:pos x="307" y="1249"/>
                </a:cxn>
                <a:cxn ang="0">
                  <a:pos x="239" y="1285"/>
                </a:cxn>
                <a:cxn ang="0">
                  <a:pos x="314" y="1338"/>
                </a:cxn>
                <a:cxn ang="0">
                  <a:pos x="239" y="1373"/>
                </a:cxn>
                <a:cxn ang="0">
                  <a:pos x="312" y="1424"/>
                </a:cxn>
                <a:cxn ang="0">
                  <a:pos x="239" y="1467"/>
                </a:cxn>
                <a:cxn ang="0">
                  <a:pos x="315" y="1482"/>
                </a:cxn>
                <a:cxn ang="0">
                  <a:pos x="185" y="1546"/>
                </a:cxn>
                <a:cxn ang="0">
                  <a:pos x="159" y="1503"/>
                </a:cxn>
                <a:cxn ang="0">
                  <a:pos x="126" y="1520"/>
                </a:cxn>
                <a:cxn ang="0">
                  <a:pos x="120" y="1486"/>
                </a:cxn>
                <a:cxn ang="0">
                  <a:pos x="98" y="1493"/>
                </a:cxn>
                <a:cxn ang="0">
                  <a:pos x="10" y="1248"/>
                </a:cxn>
                <a:cxn ang="0">
                  <a:pos x="10" y="994"/>
                </a:cxn>
                <a:cxn ang="0">
                  <a:pos x="0" y="941"/>
                </a:cxn>
                <a:cxn ang="0">
                  <a:pos x="116" y="630"/>
                </a:cxn>
              </a:cxnLst>
              <a:rect l="0" t="0" r="r" b="b"/>
              <a:pathLst>
                <a:path w="800" h="1546">
                  <a:moveTo>
                    <a:pt x="116" y="630"/>
                  </a:moveTo>
                  <a:lnTo>
                    <a:pt x="284" y="519"/>
                  </a:lnTo>
                  <a:lnTo>
                    <a:pt x="404" y="330"/>
                  </a:lnTo>
                  <a:lnTo>
                    <a:pt x="425" y="178"/>
                  </a:lnTo>
                  <a:lnTo>
                    <a:pt x="517" y="163"/>
                  </a:lnTo>
                  <a:lnTo>
                    <a:pt x="571" y="190"/>
                  </a:lnTo>
                  <a:lnTo>
                    <a:pt x="632" y="95"/>
                  </a:lnTo>
                  <a:lnTo>
                    <a:pt x="583" y="76"/>
                  </a:lnTo>
                  <a:lnTo>
                    <a:pt x="570" y="42"/>
                  </a:lnTo>
                  <a:lnTo>
                    <a:pt x="670" y="7"/>
                  </a:lnTo>
                  <a:lnTo>
                    <a:pt x="783" y="0"/>
                  </a:lnTo>
                  <a:lnTo>
                    <a:pt x="761" y="26"/>
                  </a:lnTo>
                  <a:lnTo>
                    <a:pt x="800" y="95"/>
                  </a:lnTo>
                  <a:lnTo>
                    <a:pt x="745" y="75"/>
                  </a:lnTo>
                  <a:lnTo>
                    <a:pt x="748" y="135"/>
                  </a:lnTo>
                  <a:lnTo>
                    <a:pt x="692" y="122"/>
                  </a:lnTo>
                  <a:lnTo>
                    <a:pt x="702" y="163"/>
                  </a:lnTo>
                  <a:lnTo>
                    <a:pt x="656" y="163"/>
                  </a:lnTo>
                  <a:lnTo>
                    <a:pt x="670" y="212"/>
                  </a:lnTo>
                  <a:lnTo>
                    <a:pt x="626" y="214"/>
                  </a:lnTo>
                  <a:lnTo>
                    <a:pt x="648" y="274"/>
                  </a:lnTo>
                  <a:lnTo>
                    <a:pt x="538" y="259"/>
                  </a:lnTo>
                  <a:lnTo>
                    <a:pt x="555" y="323"/>
                  </a:lnTo>
                  <a:lnTo>
                    <a:pt x="484" y="334"/>
                  </a:lnTo>
                  <a:lnTo>
                    <a:pt x="511" y="400"/>
                  </a:lnTo>
                  <a:lnTo>
                    <a:pt x="447" y="421"/>
                  </a:lnTo>
                  <a:lnTo>
                    <a:pt x="479" y="502"/>
                  </a:lnTo>
                  <a:lnTo>
                    <a:pt x="432" y="516"/>
                  </a:lnTo>
                  <a:lnTo>
                    <a:pt x="462" y="590"/>
                  </a:lnTo>
                  <a:lnTo>
                    <a:pt x="399" y="600"/>
                  </a:lnTo>
                  <a:lnTo>
                    <a:pt x="432" y="664"/>
                  </a:lnTo>
                  <a:lnTo>
                    <a:pt x="367" y="702"/>
                  </a:lnTo>
                  <a:lnTo>
                    <a:pt x="409" y="767"/>
                  </a:lnTo>
                  <a:lnTo>
                    <a:pt x="317" y="796"/>
                  </a:lnTo>
                  <a:lnTo>
                    <a:pt x="375" y="857"/>
                  </a:lnTo>
                  <a:lnTo>
                    <a:pt x="295" y="889"/>
                  </a:lnTo>
                  <a:lnTo>
                    <a:pt x="336" y="941"/>
                  </a:lnTo>
                  <a:lnTo>
                    <a:pt x="272" y="957"/>
                  </a:lnTo>
                  <a:lnTo>
                    <a:pt x="328" y="1033"/>
                  </a:lnTo>
                  <a:lnTo>
                    <a:pt x="257" y="1074"/>
                  </a:lnTo>
                  <a:lnTo>
                    <a:pt x="322" y="1171"/>
                  </a:lnTo>
                  <a:lnTo>
                    <a:pt x="248" y="1195"/>
                  </a:lnTo>
                  <a:lnTo>
                    <a:pt x="307" y="1249"/>
                  </a:lnTo>
                  <a:lnTo>
                    <a:pt x="239" y="1285"/>
                  </a:lnTo>
                  <a:lnTo>
                    <a:pt x="314" y="1338"/>
                  </a:lnTo>
                  <a:lnTo>
                    <a:pt x="239" y="1373"/>
                  </a:lnTo>
                  <a:lnTo>
                    <a:pt x="312" y="1424"/>
                  </a:lnTo>
                  <a:lnTo>
                    <a:pt x="239" y="1467"/>
                  </a:lnTo>
                  <a:lnTo>
                    <a:pt x="315" y="1482"/>
                  </a:lnTo>
                  <a:lnTo>
                    <a:pt x="185" y="1546"/>
                  </a:lnTo>
                  <a:lnTo>
                    <a:pt x="159" y="1503"/>
                  </a:lnTo>
                  <a:lnTo>
                    <a:pt x="126" y="1520"/>
                  </a:lnTo>
                  <a:lnTo>
                    <a:pt x="120" y="1486"/>
                  </a:lnTo>
                  <a:lnTo>
                    <a:pt x="98" y="1493"/>
                  </a:lnTo>
                  <a:lnTo>
                    <a:pt x="10" y="1248"/>
                  </a:lnTo>
                  <a:lnTo>
                    <a:pt x="10" y="994"/>
                  </a:lnTo>
                  <a:lnTo>
                    <a:pt x="0" y="941"/>
                  </a:lnTo>
                  <a:lnTo>
                    <a:pt x="116" y="6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Freeform 123"/>
            <p:cNvSpPr>
              <a:spLocks/>
            </p:cNvSpPr>
            <p:nvPr/>
          </p:nvSpPr>
          <p:spPr bwMode="auto">
            <a:xfrm>
              <a:off x="4457" y="3131"/>
              <a:ext cx="57" cy="178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2" y="127"/>
                </a:cxn>
                <a:cxn ang="0">
                  <a:pos x="57" y="356"/>
                </a:cxn>
                <a:cxn ang="0">
                  <a:pos x="0" y="129"/>
                </a:cxn>
                <a:cxn ang="0">
                  <a:pos x="114" y="0"/>
                </a:cxn>
              </a:cxnLst>
              <a:rect l="0" t="0" r="r" b="b"/>
              <a:pathLst>
                <a:path w="114" h="356">
                  <a:moveTo>
                    <a:pt x="114" y="0"/>
                  </a:moveTo>
                  <a:lnTo>
                    <a:pt x="52" y="127"/>
                  </a:lnTo>
                  <a:lnTo>
                    <a:pt x="57" y="356"/>
                  </a:lnTo>
                  <a:lnTo>
                    <a:pt x="0" y="129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Freeform 124"/>
            <p:cNvSpPr>
              <a:spLocks/>
            </p:cNvSpPr>
            <p:nvPr/>
          </p:nvSpPr>
          <p:spPr bwMode="auto">
            <a:xfrm>
              <a:off x="4588" y="2928"/>
              <a:ext cx="78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88" y="99"/>
                </a:cxn>
                <a:cxn ang="0">
                  <a:pos x="157" y="0"/>
                </a:cxn>
                <a:cxn ang="0">
                  <a:pos x="0" y="153"/>
                </a:cxn>
              </a:cxnLst>
              <a:rect l="0" t="0" r="r" b="b"/>
              <a:pathLst>
                <a:path w="157" h="153">
                  <a:moveTo>
                    <a:pt x="0" y="153"/>
                  </a:moveTo>
                  <a:lnTo>
                    <a:pt x="88" y="99"/>
                  </a:lnTo>
                  <a:lnTo>
                    <a:pt x="157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Freeform 125"/>
            <p:cNvSpPr>
              <a:spLocks/>
            </p:cNvSpPr>
            <p:nvPr/>
          </p:nvSpPr>
          <p:spPr bwMode="auto">
            <a:xfrm>
              <a:off x="4665" y="2742"/>
              <a:ext cx="36" cy="7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0" y="69"/>
                </a:cxn>
                <a:cxn ang="0">
                  <a:pos x="73" y="144"/>
                </a:cxn>
                <a:cxn ang="0">
                  <a:pos x="41" y="80"/>
                </a:cxn>
                <a:cxn ang="0">
                  <a:pos x="63" y="0"/>
                </a:cxn>
              </a:cxnLst>
              <a:rect l="0" t="0" r="r" b="b"/>
              <a:pathLst>
                <a:path w="73" h="144">
                  <a:moveTo>
                    <a:pt x="63" y="0"/>
                  </a:moveTo>
                  <a:lnTo>
                    <a:pt x="0" y="69"/>
                  </a:lnTo>
                  <a:lnTo>
                    <a:pt x="73" y="144"/>
                  </a:lnTo>
                  <a:lnTo>
                    <a:pt x="41" y="8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Freeform 126"/>
            <p:cNvSpPr>
              <a:spLocks/>
            </p:cNvSpPr>
            <p:nvPr/>
          </p:nvSpPr>
          <p:spPr bwMode="auto">
            <a:xfrm>
              <a:off x="4714" y="2751"/>
              <a:ext cx="65" cy="4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28" y="86"/>
                </a:cxn>
                <a:cxn ang="0">
                  <a:pos x="31" y="93"/>
                </a:cxn>
                <a:cxn ang="0">
                  <a:pos x="101" y="84"/>
                </a:cxn>
                <a:cxn ang="0">
                  <a:pos x="130" y="85"/>
                </a:cxn>
                <a:cxn ang="0">
                  <a:pos x="106" y="52"/>
                </a:cxn>
                <a:cxn ang="0">
                  <a:pos x="86" y="65"/>
                </a:cxn>
                <a:cxn ang="0">
                  <a:pos x="80" y="38"/>
                </a:cxn>
                <a:cxn ang="0">
                  <a:pos x="54" y="46"/>
                </a:cxn>
                <a:cxn ang="0">
                  <a:pos x="47" y="9"/>
                </a:cxn>
                <a:cxn ang="0">
                  <a:pos x="28" y="26"/>
                </a:cxn>
                <a:cxn ang="0">
                  <a:pos x="15" y="0"/>
                </a:cxn>
              </a:cxnLst>
              <a:rect l="0" t="0" r="r" b="b"/>
              <a:pathLst>
                <a:path w="130" h="93">
                  <a:moveTo>
                    <a:pt x="15" y="0"/>
                  </a:moveTo>
                  <a:lnTo>
                    <a:pt x="0" y="46"/>
                  </a:lnTo>
                  <a:lnTo>
                    <a:pt x="28" y="86"/>
                  </a:lnTo>
                  <a:lnTo>
                    <a:pt x="31" y="93"/>
                  </a:lnTo>
                  <a:lnTo>
                    <a:pt x="101" y="84"/>
                  </a:lnTo>
                  <a:lnTo>
                    <a:pt x="130" y="85"/>
                  </a:lnTo>
                  <a:lnTo>
                    <a:pt x="106" y="52"/>
                  </a:lnTo>
                  <a:lnTo>
                    <a:pt x="86" y="65"/>
                  </a:lnTo>
                  <a:lnTo>
                    <a:pt x="80" y="38"/>
                  </a:lnTo>
                  <a:lnTo>
                    <a:pt x="54" y="46"/>
                  </a:lnTo>
                  <a:lnTo>
                    <a:pt x="47" y="9"/>
                  </a:lnTo>
                  <a:lnTo>
                    <a:pt x="28" y="2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Freeform 127"/>
            <p:cNvSpPr>
              <a:spLocks/>
            </p:cNvSpPr>
            <p:nvPr/>
          </p:nvSpPr>
          <p:spPr bwMode="auto">
            <a:xfrm>
              <a:off x="4841" y="2688"/>
              <a:ext cx="143" cy="3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50" y="32"/>
                </a:cxn>
                <a:cxn ang="0">
                  <a:pos x="285" y="60"/>
                </a:cxn>
                <a:cxn ang="0">
                  <a:pos x="140" y="0"/>
                </a:cxn>
                <a:cxn ang="0">
                  <a:pos x="0" y="56"/>
                </a:cxn>
              </a:cxnLst>
              <a:rect l="0" t="0" r="r" b="b"/>
              <a:pathLst>
                <a:path w="285" h="60">
                  <a:moveTo>
                    <a:pt x="0" y="56"/>
                  </a:moveTo>
                  <a:lnTo>
                    <a:pt x="150" y="32"/>
                  </a:lnTo>
                  <a:lnTo>
                    <a:pt x="285" y="60"/>
                  </a:lnTo>
                  <a:lnTo>
                    <a:pt x="14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Freeform 128"/>
            <p:cNvSpPr>
              <a:spLocks/>
            </p:cNvSpPr>
            <p:nvPr/>
          </p:nvSpPr>
          <p:spPr bwMode="auto">
            <a:xfrm>
              <a:off x="4906" y="2740"/>
              <a:ext cx="34" cy="27"/>
            </a:xfrm>
            <a:custGeom>
              <a:avLst/>
              <a:gdLst/>
              <a:ahLst/>
              <a:cxnLst>
                <a:cxn ang="0">
                  <a:pos x="15" y="9"/>
                </a:cxn>
                <a:cxn ang="0">
                  <a:pos x="0" y="23"/>
                </a:cxn>
                <a:cxn ang="0">
                  <a:pos x="0" y="40"/>
                </a:cxn>
                <a:cxn ang="0">
                  <a:pos x="26" y="54"/>
                </a:cxn>
                <a:cxn ang="0">
                  <a:pos x="65" y="37"/>
                </a:cxn>
                <a:cxn ang="0">
                  <a:pos x="68" y="17"/>
                </a:cxn>
                <a:cxn ang="0">
                  <a:pos x="53" y="0"/>
                </a:cxn>
                <a:cxn ang="0">
                  <a:pos x="15" y="9"/>
                </a:cxn>
              </a:cxnLst>
              <a:rect l="0" t="0" r="r" b="b"/>
              <a:pathLst>
                <a:path w="68" h="54">
                  <a:moveTo>
                    <a:pt x="15" y="9"/>
                  </a:moveTo>
                  <a:lnTo>
                    <a:pt x="0" y="23"/>
                  </a:lnTo>
                  <a:lnTo>
                    <a:pt x="0" y="40"/>
                  </a:lnTo>
                  <a:lnTo>
                    <a:pt x="26" y="54"/>
                  </a:lnTo>
                  <a:lnTo>
                    <a:pt x="65" y="37"/>
                  </a:lnTo>
                  <a:lnTo>
                    <a:pt x="68" y="17"/>
                  </a:lnTo>
                  <a:lnTo>
                    <a:pt x="53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Freeform 129"/>
            <p:cNvSpPr>
              <a:spLocks/>
            </p:cNvSpPr>
            <p:nvPr/>
          </p:nvSpPr>
          <p:spPr bwMode="auto">
            <a:xfrm>
              <a:off x="4917" y="2747"/>
              <a:ext cx="13" cy="1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22" y="18"/>
                </a:cxn>
                <a:cxn ang="0">
                  <a:pos x="27" y="3"/>
                </a:cxn>
                <a:cxn ang="0">
                  <a:pos x="5" y="0"/>
                </a:cxn>
              </a:cxnLst>
              <a:rect l="0" t="0" r="r" b="b"/>
              <a:pathLst>
                <a:path w="27" h="18">
                  <a:moveTo>
                    <a:pt x="5" y="0"/>
                  </a:moveTo>
                  <a:lnTo>
                    <a:pt x="0" y="7"/>
                  </a:lnTo>
                  <a:lnTo>
                    <a:pt x="22" y="18"/>
                  </a:lnTo>
                  <a:lnTo>
                    <a:pt x="2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Freeform 130"/>
            <p:cNvSpPr>
              <a:spLocks/>
            </p:cNvSpPr>
            <p:nvPr/>
          </p:nvSpPr>
          <p:spPr bwMode="auto">
            <a:xfrm>
              <a:off x="4935" y="2743"/>
              <a:ext cx="109" cy="4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31" y="20"/>
                </a:cxn>
                <a:cxn ang="0">
                  <a:pos x="29" y="0"/>
                </a:cxn>
                <a:cxn ang="0">
                  <a:pos x="126" y="19"/>
                </a:cxn>
                <a:cxn ang="0">
                  <a:pos x="209" y="31"/>
                </a:cxn>
                <a:cxn ang="0">
                  <a:pos x="218" y="68"/>
                </a:cxn>
                <a:cxn ang="0">
                  <a:pos x="189" y="46"/>
                </a:cxn>
                <a:cxn ang="0">
                  <a:pos x="176" y="74"/>
                </a:cxn>
                <a:cxn ang="0">
                  <a:pos x="146" y="48"/>
                </a:cxn>
                <a:cxn ang="0">
                  <a:pos x="125" y="73"/>
                </a:cxn>
                <a:cxn ang="0">
                  <a:pos x="104" y="47"/>
                </a:cxn>
                <a:cxn ang="0">
                  <a:pos x="84" y="73"/>
                </a:cxn>
                <a:cxn ang="0">
                  <a:pos x="66" y="49"/>
                </a:cxn>
                <a:cxn ang="0">
                  <a:pos x="44" y="81"/>
                </a:cxn>
                <a:cxn ang="0">
                  <a:pos x="28" y="58"/>
                </a:cxn>
                <a:cxn ang="0">
                  <a:pos x="0" y="59"/>
                </a:cxn>
              </a:cxnLst>
              <a:rect l="0" t="0" r="r" b="b"/>
              <a:pathLst>
                <a:path w="218" h="81">
                  <a:moveTo>
                    <a:pt x="0" y="59"/>
                  </a:moveTo>
                  <a:lnTo>
                    <a:pt x="31" y="20"/>
                  </a:lnTo>
                  <a:lnTo>
                    <a:pt x="29" y="0"/>
                  </a:lnTo>
                  <a:lnTo>
                    <a:pt x="126" y="19"/>
                  </a:lnTo>
                  <a:lnTo>
                    <a:pt x="209" y="31"/>
                  </a:lnTo>
                  <a:lnTo>
                    <a:pt x="218" y="68"/>
                  </a:lnTo>
                  <a:lnTo>
                    <a:pt x="189" y="46"/>
                  </a:lnTo>
                  <a:lnTo>
                    <a:pt x="176" y="74"/>
                  </a:lnTo>
                  <a:lnTo>
                    <a:pt x="146" y="48"/>
                  </a:lnTo>
                  <a:lnTo>
                    <a:pt x="125" y="73"/>
                  </a:lnTo>
                  <a:lnTo>
                    <a:pt x="104" y="47"/>
                  </a:lnTo>
                  <a:lnTo>
                    <a:pt x="84" y="73"/>
                  </a:lnTo>
                  <a:lnTo>
                    <a:pt x="66" y="49"/>
                  </a:lnTo>
                  <a:lnTo>
                    <a:pt x="44" y="81"/>
                  </a:lnTo>
                  <a:lnTo>
                    <a:pt x="28" y="5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Freeform 131"/>
            <p:cNvSpPr>
              <a:spLocks/>
            </p:cNvSpPr>
            <p:nvPr/>
          </p:nvSpPr>
          <p:spPr bwMode="auto">
            <a:xfrm>
              <a:off x="5062" y="2742"/>
              <a:ext cx="44" cy="3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61"/>
                </a:cxn>
                <a:cxn ang="0">
                  <a:pos x="32" y="65"/>
                </a:cxn>
                <a:cxn ang="0">
                  <a:pos x="46" y="35"/>
                </a:cxn>
                <a:cxn ang="0">
                  <a:pos x="65" y="39"/>
                </a:cxn>
                <a:cxn ang="0">
                  <a:pos x="62" y="60"/>
                </a:cxn>
                <a:cxn ang="0">
                  <a:pos x="78" y="51"/>
                </a:cxn>
                <a:cxn ang="0">
                  <a:pos x="87" y="13"/>
                </a:cxn>
                <a:cxn ang="0">
                  <a:pos x="49" y="0"/>
                </a:cxn>
                <a:cxn ang="0">
                  <a:pos x="0" y="34"/>
                </a:cxn>
              </a:cxnLst>
              <a:rect l="0" t="0" r="r" b="b"/>
              <a:pathLst>
                <a:path w="87" h="65">
                  <a:moveTo>
                    <a:pt x="0" y="34"/>
                  </a:moveTo>
                  <a:lnTo>
                    <a:pt x="2" y="61"/>
                  </a:lnTo>
                  <a:lnTo>
                    <a:pt x="32" y="65"/>
                  </a:lnTo>
                  <a:lnTo>
                    <a:pt x="46" y="35"/>
                  </a:lnTo>
                  <a:lnTo>
                    <a:pt x="65" y="39"/>
                  </a:lnTo>
                  <a:lnTo>
                    <a:pt x="62" y="60"/>
                  </a:lnTo>
                  <a:lnTo>
                    <a:pt x="78" y="51"/>
                  </a:lnTo>
                  <a:lnTo>
                    <a:pt x="87" y="13"/>
                  </a:lnTo>
                  <a:lnTo>
                    <a:pt x="4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Freeform 132"/>
            <p:cNvSpPr>
              <a:spLocks/>
            </p:cNvSpPr>
            <p:nvPr/>
          </p:nvSpPr>
          <p:spPr bwMode="auto">
            <a:xfrm>
              <a:off x="4933" y="2883"/>
              <a:ext cx="101" cy="7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201" y="77"/>
                </a:cxn>
                <a:cxn ang="0">
                  <a:pos x="0" y="146"/>
                </a:cxn>
                <a:cxn ang="0">
                  <a:pos x="145" y="63"/>
                </a:cxn>
                <a:cxn ang="0">
                  <a:pos x="175" y="0"/>
                </a:cxn>
              </a:cxnLst>
              <a:rect l="0" t="0" r="r" b="b"/>
              <a:pathLst>
                <a:path w="201" h="146">
                  <a:moveTo>
                    <a:pt x="175" y="0"/>
                  </a:moveTo>
                  <a:lnTo>
                    <a:pt x="201" y="77"/>
                  </a:lnTo>
                  <a:lnTo>
                    <a:pt x="0" y="146"/>
                  </a:lnTo>
                  <a:lnTo>
                    <a:pt x="145" y="63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Freeform 133"/>
            <p:cNvSpPr>
              <a:spLocks/>
            </p:cNvSpPr>
            <p:nvPr/>
          </p:nvSpPr>
          <p:spPr bwMode="auto">
            <a:xfrm>
              <a:off x="4890" y="3042"/>
              <a:ext cx="107" cy="4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2" y="0"/>
                </a:cxn>
                <a:cxn ang="0">
                  <a:pos x="216" y="89"/>
                </a:cxn>
                <a:cxn ang="0">
                  <a:pos x="130" y="41"/>
                </a:cxn>
                <a:cxn ang="0">
                  <a:pos x="0" y="41"/>
                </a:cxn>
              </a:cxnLst>
              <a:rect l="0" t="0" r="r" b="b"/>
              <a:pathLst>
                <a:path w="216" h="89">
                  <a:moveTo>
                    <a:pt x="0" y="41"/>
                  </a:moveTo>
                  <a:lnTo>
                    <a:pt x="132" y="0"/>
                  </a:lnTo>
                  <a:lnTo>
                    <a:pt x="216" y="89"/>
                  </a:lnTo>
                  <a:lnTo>
                    <a:pt x="13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Freeform 134"/>
            <p:cNvSpPr>
              <a:spLocks/>
            </p:cNvSpPr>
            <p:nvPr/>
          </p:nvSpPr>
          <p:spPr bwMode="auto">
            <a:xfrm>
              <a:off x="4870" y="3069"/>
              <a:ext cx="14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147" y="20"/>
                </a:cxn>
                <a:cxn ang="0">
                  <a:pos x="264" y="79"/>
                </a:cxn>
                <a:cxn ang="0">
                  <a:pos x="288" y="97"/>
                </a:cxn>
                <a:cxn ang="0">
                  <a:pos x="155" y="65"/>
                </a:cxn>
                <a:cxn ang="0">
                  <a:pos x="82" y="86"/>
                </a:cxn>
                <a:cxn ang="0">
                  <a:pos x="10" y="51"/>
                </a:cxn>
                <a:cxn ang="0">
                  <a:pos x="0" y="0"/>
                </a:cxn>
              </a:cxnLst>
              <a:rect l="0" t="0" r="r" b="b"/>
              <a:pathLst>
                <a:path w="288" h="97">
                  <a:moveTo>
                    <a:pt x="0" y="0"/>
                  </a:moveTo>
                  <a:lnTo>
                    <a:pt x="23" y="21"/>
                  </a:lnTo>
                  <a:lnTo>
                    <a:pt x="147" y="20"/>
                  </a:lnTo>
                  <a:lnTo>
                    <a:pt x="264" y="79"/>
                  </a:lnTo>
                  <a:lnTo>
                    <a:pt x="288" y="97"/>
                  </a:lnTo>
                  <a:lnTo>
                    <a:pt x="155" y="65"/>
                  </a:lnTo>
                  <a:lnTo>
                    <a:pt x="82" y="86"/>
                  </a:lnTo>
                  <a:lnTo>
                    <a:pt x="1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Freeform 135"/>
            <p:cNvSpPr>
              <a:spLocks/>
            </p:cNvSpPr>
            <p:nvPr/>
          </p:nvSpPr>
          <p:spPr bwMode="auto">
            <a:xfrm>
              <a:off x="4722" y="3002"/>
              <a:ext cx="279" cy="525"/>
            </a:xfrm>
            <a:custGeom>
              <a:avLst/>
              <a:gdLst/>
              <a:ahLst/>
              <a:cxnLst>
                <a:cxn ang="0">
                  <a:pos x="552" y="322"/>
                </a:cxn>
                <a:cxn ang="0">
                  <a:pos x="471" y="282"/>
                </a:cxn>
                <a:cxn ang="0">
                  <a:pos x="277" y="211"/>
                </a:cxn>
                <a:cxn ang="0">
                  <a:pos x="246" y="133"/>
                </a:cxn>
                <a:cxn ang="0">
                  <a:pos x="290" y="0"/>
                </a:cxn>
                <a:cxn ang="0">
                  <a:pos x="213" y="37"/>
                </a:cxn>
                <a:cxn ang="0">
                  <a:pos x="241" y="78"/>
                </a:cxn>
                <a:cxn ang="0">
                  <a:pos x="189" y="90"/>
                </a:cxn>
                <a:cxn ang="0">
                  <a:pos x="200" y="146"/>
                </a:cxn>
                <a:cxn ang="0">
                  <a:pos x="165" y="141"/>
                </a:cxn>
                <a:cxn ang="0">
                  <a:pos x="186" y="204"/>
                </a:cxn>
                <a:cxn ang="0">
                  <a:pos x="144" y="216"/>
                </a:cxn>
                <a:cxn ang="0">
                  <a:pos x="157" y="275"/>
                </a:cxn>
                <a:cxn ang="0">
                  <a:pos x="118" y="282"/>
                </a:cxn>
                <a:cxn ang="0">
                  <a:pos x="133" y="361"/>
                </a:cxn>
                <a:cxn ang="0">
                  <a:pos x="81" y="364"/>
                </a:cxn>
                <a:cxn ang="0">
                  <a:pos x="106" y="406"/>
                </a:cxn>
                <a:cxn ang="0">
                  <a:pos x="58" y="428"/>
                </a:cxn>
                <a:cxn ang="0">
                  <a:pos x="84" y="477"/>
                </a:cxn>
                <a:cxn ang="0">
                  <a:pos x="42" y="495"/>
                </a:cxn>
                <a:cxn ang="0">
                  <a:pos x="60" y="540"/>
                </a:cxn>
                <a:cxn ang="0">
                  <a:pos x="25" y="571"/>
                </a:cxn>
                <a:cxn ang="0">
                  <a:pos x="48" y="613"/>
                </a:cxn>
                <a:cxn ang="0">
                  <a:pos x="16" y="639"/>
                </a:cxn>
                <a:cxn ang="0">
                  <a:pos x="58" y="686"/>
                </a:cxn>
                <a:cxn ang="0">
                  <a:pos x="29" y="712"/>
                </a:cxn>
                <a:cxn ang="0">
                  <a:pos x="80" y="757"/>
                </a:cxn>
                <a:cxn ang="0">
                  <a:pos x="46" y="776"/>
                </a:cxn>
                <a:cxn ang="0">
                  <a:pos x="99" y="818"/>
                </a:cxn>
                <a:cxn ang="0">
                  <a:pos x="44" y="846"/>
                </a:cxn>
                <a:cxn ang="0">
                  <a:pos x="84" y="871"/>
                </a:cxn>
                <a:cxn ang="0">
                  <a:pos x="35" y="906"/>
                </a:cxn>
                <a:cxn ang="0">
                  <a:pos x="53" y="939"/>
                </a:cxn>
                <a:cxn ang="0">
                  <a:pos x="25" y="962"/>
                </a:cxn>
                <a:cxn ang="0">
                  <a:pos x="37" y="988"/>
                </a:cxn>
                <a:cxn ang="0">
                  <a:pos x="0" y="1018"/>
                </a:cxn>
                <a:cxn ang="0">
                  <a:pos x="16" y="1050"/>
                </a:cxn>
                <a:cxn ang="0">
                  <a:pos x="156" y="830"/>
                </a:cxn>
                <a:cxn ang="0">
                  <a:pos x="94" y="644"/>
                </a:cxn>
                <a:cxn ang="0">
                  <a:pos x="102" y="472"/>
                </a:cxn>
                <a:cxn ang="0">
                  <a:pos x="208" y="334"/>
                </a:cxn>
                <a:cxn ang="0">
                  <a:pos x="336" y="282"/>
                </a:cxn>
                <a:cxn ang="0">
                  <a:pos x="467" y="294"/>
                </a:cxn>
                <a:cxn ang="0">
                  <a:pos x="559" y="340"/>
                </a:cxn>
                <a:cxn ang="0">
                  <a:pos x="552" y="322"/>
                </a:cxn>
              </a:cxnLst>
              <a:rect l="0" t="0" r="r" b="b"/>
              <a:pathLst>
                <a:path w="559" h="1050">
                  <a:moveTo>
                    <a:pt x="552" y="322"/>
                  </a:moveTo>
                  <a:lnTo>
                    <a:pt x="471" y="282"/>
                  </a:lnTo>
                  <a:lnTo>
                    <a:pt x="277" y="211"/>
                  </a:lnTo>
                  <a:lnTo>
                    <a:pt x="246" y="133"/>
                  </a:lnTo>
                  <a:lnTo>
                    <a:pt x="290" y="0"/>
                  </a:lnTo>
                  <a:lnTo>
                    <a:pt x="213" y="37"/>
                  </a:lnTo>
                  <a:lnTo>
                    <a:pt x="241" y="78"/>
                  </a:lnTo>
                  <a:lnTo>
                    <a:pt x="189" y="90"/>
                  </a:lnTo>
                  <a:lnTo>
                    <a:pt x="200" y="146"/>
                  </a:lnTo>
                  <a:lnTo>
                    <a:pt x="165" y="141"/>
                  </a:lnTo>
                  <a:lnTo>
                    <a:pt x="186" y="204"/>
                  </a:lnTo>
                  <a:lnTo>
                    <a:pt x="144" y="216"/>
                  </a:lnTo>
                  <a:lnTo>
                    <a:pt x="157" y="275"/>
                  </a:lnTo>
                  <a:lnTo>
                    <a:pt x="118" y="282"/>
                  </a:lnTo>
                  <a:lnTo>
                    <a:pt x="133" y="361"/>
                  </a:lnTo>
                  <a:lnTo>
                    <a:pt x="81" y="364"/>
                  </a:lnTo>
                  <a:lnTo>
                    <a:pt x="106" y="406"/>
                  </a:lnTo>
                  <a:lnTo>
                    <a:pt x="58" y="428"/>
                  </a:lnTo>
                  <a:lnTo>
                    <a:pt x="84" y="477"/>
                  </a:lnTo>
                  <a:lnTo>
                    <a:pt x="42" y="495"/>
                  </a:lnTo>
                  <a:lnTo>
                    <a:pt x="60" y="540"/>
                  </a:lnTo>
                  <a:lnTo>
                    <a:pt x="25" y="571"/>
                  </a:lnTo>
                  <a:lnTo>
                    <a:pt x="48" y="613"/>
                  </a:lnTo>
                  <a:lnTo>
                    <a:pt x="16" y="639"/>
                  </a:lnTo>
                  <a:lnTo>
                    <a:pt x="58" y="686"/>
                  </a:lnTo>
                  <a:lnTo>
                    <a:pt x="29" y="712"/>
                  </a:lnTo>
                  <a:lnTo>
                    <a:pt x="80" y="757"/>
                  </a:lnTo>
                  <a:lnTo>
                    <a:pt x="46" y="776"/>
                  </a:lnTo>
                  <a:lnTo>
                    <a:pt x="99" y="818"/>
                  </a:lnTo>
                  <a:lnTo>
                    <a:pt x="44" y="846"/>
                  </a:lnTo>
                  <a:lnTo>
                    <a:pt x="84" y="871"/>
                  </a:lnTo>
                  <a:lnTo>
                    <a:pt x="35" y="906"/>
                  </a:lnTo>
                  <a:lnTo>
                    <a:pt x="53" y="939"/>
                  </a:lnTo>
                  <a:lnTo>
                    <a:pt x="25" y="962"/>
                  </a:lnTo>
                  <a:lnTo>
                    <a:pt x="37" y="988"/>
                  </a:lnTo>
                  <a:lnTo>
                    <a:pt x="0" y="1018"/>
                  </a:lnTo>
                  <a:lnTo>
                    <a:pt x="16" y="1050"/>
                  </a:lnTo>
                  <a:lnTo>
                    <a:pt x="156" y="830"/>
                  </a:lnTo>
                  <a:lnTo>
                    <a:pt x="94" y="644"/>
                  </a:lnTo>
                  <a:lnTo>
                    <a:pt x="102" y="472"/>
                  </a:lnTo>
                  <a:lnTo>
                    <a:pt x="208" y="334"/>
                  </a:lnTo>
                  <a:lnTo>
                    <a:pt x="336" y="282"/>
                  </a:lnTo>
                  <a:lnTo>
                    <a:pt x="467" y="294"/>
                  </a:lnTo>
                  <a:lnTo>
                    <a:pt x="559" y="340"/>
                  </a:lnTo>
                  <a:lnTo>
                    <a:pt x="552" y="3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Freeform 136"/>
            <p:cNvSpPr>
              <a:spLocks/>
            </p:cNvSpPr>
            <p:nvPr/>
          </p:nvSpPr>
          <p:spPr bwMode="auto">
            <a:xfrm>
              <a:off x="4982" y="3178"/>
              <a:ext cx="86" cy="5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0" y="61"/>
                </a:cxn>
                <a:cxn ang="0">
                  <a:pos x="109" y="0"/>
                </a:cxn>
                <a:cxn ang="0">
                  <a:pos x="173" y="111"/>
                </a:cxn>
                <a:cxn ang="0">
                  <a:pos x="0" y="27"/>
                </a:cxn>
              </a:cxnLst>
              <a:rect l="0" t="0" r="r" b="b"/>
              <a:pathLst>
                <a:path w="173" h="111">
                  <a:moveTo>
                    <a:pt x="0" y="27"/>
                  </a:moveTo>
                  <a:lnTo>
                    <a:pt x="110" y="61"/>
                  </a:lnTo>
                  <a:lnTo>
                    <a:pt x="109" y="0"/>
                  </a:lnTo>
                  <a:lnTo>
                    <a:pt x="173" y="11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Freeform 137"/>
            <p:cNvSpPr>
              <a:spLocks/>
            </p:cNvSpPr>
            <p:nvPr/>
          </p:nvSpPr>
          <p:spPr bwMode="auto">
            <a:xfrm>
              <a:off x="4882" y="3085"/>
              <a:ext cx="8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"/>
                </a:cxn>
                <a:cxn ang="0">
                  <a:pos x="58" y="34"/>
                </a:cxn>
                <a:cxn ang="0">
                  <a:pos x="103" y="19"/>
                </a:cxn>
                <a:cxn ang="0">
                  <a:pos x="163" y="27"/>
                </a:cxn>
                <a:cxn ang="0">
                  <a:pos x="131" y="7"/>
                </a:cxn>
                <a:cxn ang="0">
                  <a:pos x="46" y="3"/>
                </a:cxn>
                <a:cxn ang="0">
                  <a:pos x="0" y="0"/>
                </a:cxn>
              </a:cxnLst>
              <a:rect l="0" t="0" r="r" b="b"/>
              <a:pathLst>
                <a:path w="163" h="34">
                  <a:moveTo>
                    <a:pt x="0" y="0"/>
                  </a:moveTo>
                  <a:lnTo>
                    <a:pt x="6" y="17"/>
                  </a:lnTo>
                  <a:lnTo>
                    <a:pt x="58" y="34"/>
                  </a:lnTo>
                  <a:lnTo>
                    <a:pt x="103" y="19"/>
                  </a:lnTo>
                  <a:lnTo>
                    <a:pt x="163" y="27"/>
                  </a:lnTo>
                  <a:lnTo>
                    <a:pt x="131" y="7"/>
                  </a:lnTo>
                  <a:lnTo>
                    <a:pt x="4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Freeform 138"/>
            <p:cNvSpPr>
              <a:spLocks/>
            </p:cNvSpPr>
            <p:nvPr/>
          </p:nvSpPr>
          <p:spPr bwMode="auto">
            <a:xfrm>
              <a:off x="4799" y="3256"/>
              <a:ext cx="23" cy="1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17"/>
                </a:cxn>
                <a:cxn ang="0">
                  <a:pos x="45" y="255"/>
                </a:cxn>
                <a:cxn ang="0">
                  <a:pos x="10" y="0"/>
                </a:cxn>
              </a:cxnLst>
              <a:rect l="0" t="0" r="r" b="b"/>
              <a:pathLst>
                <a:path w="45" h="255">
                  <a:moveTo>
                    <a:pt x="10" y="0"/>
                  </a:moveTo>
                  <a:lnTo>
                    <a:pt x="0" y="117"/>
                  </a:lnTo>
                  <a:lnTo>
                    <a:pt x="45" y="2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Freeform 139"/>
            <p:cNvSpPr>
              <a:spLocks/>
            </p:cNvSpPr>
            <p:nvPr/>
          </p:nvSpPr>
          <p:spPr bwMode="auto">
            <a:xfrm>
              <a:off x="4761" y="3500"/>
              <a:ext cx="117" cy="2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1" y="9"/>
                </a:cxn>
                <a:cxn ang="0">
                  <a:pos x="191" y="20"/>
                </a:cxn>
                <a:cxn ang="0">
                  <a:pos x="232" y="52"/>
                </a:cxn>
                <a:cxn ang="0">
                  <a:pos x="92" y="41"/>
                </a:cxn>
                <a:cxn ang="0">
                  <a:pos x="0" y="30"/>
                </a:cxn>
                <a:cxn ang="0">
                  <a:pos x="10" y="0"/>
                </a:cxn>
                <a:cxn ang="0">
                  <a:pos x="15" y="0"/>
                </a:cxn>
              </a:cxnLst>
              <a:rect l="0" t="0" r="r" b="b"/>
              <a:pathLst>
                <a:path w="232" h="52">
                  <a:moveTo>
                    <a:pt x="15" y="0"/>
                  </a:moveTo>
                  <a:lnTo>
                    <a:pt x="141" y="9"/>
                  </a:lnTo>
                  <a:lnTo>
                    <a:pt x="191" y="20"/>
                  </a:lnTo>
                  <a:lnTo>
                    <a:pt x="232" y="52"/>
                  </a:lnTo>
                  <a:lnTo>
                    <a:pt x="92" y="41"/>
                  </a:lnTo>
                  <a:lnTo>
                    <a:pt x="0" y="30"/>
                  </a:lnTo>
                  <a:lnTo>
                    <a:pt x="1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Freeform 140"/>
            <p:cNvSpPr>
              <a:spLocks/>
            </p:cNvSpPr>
            <p:nvPr/>
          </p:nvSpPr>
          <p:spPr bwMode="auto">
            <a:xfrm>
              <a:off x="4815" y="3475"/>
              <a:ext cx="69" cy="3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01" y="0"/>
                </a:cxn>
                <a:cxn ang="0">
                  <a:pos x="138" y="64"/>
                </a:cxn>
                <a:cxn ang="0">
                  <a:pos x="94" y="34"/>
                </a:cxn>
                <a:cxn ang="0">
                  <a:pos x="0" y="25"/>
                </a:cxn>
                <a:cxn ang="0">
                  <a:pos x="3" y="28"/>
                </a:cxn>
              </a:cxnLst>
              <a:rect l="0" t="0" r="r" b="b"/>
              <a:pathLst>
                <a:path w="138" h="64">
                  <a:moveTo>
                    <a:pt x="3" y="28"/>
                  </a:moveTo>
                  <a:lnTo>
                    <a:pt x="101" y="0"/>
                  </a:lnTo>
                  <a:lnTo>
                    <a:pt x="138" y="64"/>
                  </a:lnTo>
                  <a:lnTo>
                    <a:pt x="94" y="34"/>
                  </a:lnTo>
                  <a:lnTo>
                    <a:pt x="0" y="25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Freeform 141"/>
            <p:cNvSpPr>
              <a:spLocks/>
            </p:cNvSpPr>
            <p:nvPr/>
          </p:nvSpPr>
          <p:spPr bwMode="auto">
            <a:xfrm>
              <a:off x="4677" y="3531"/>
              <a:ext cx="190" cy="3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00" y="5"/>
                </a:cxn>
                <a:cxn ang="0">
                  <a:pos x="96" y="17"/>
                </a:cxn>
                <a:cxn ang="0">
                  <a:pos x="217" y="36"/>
                </a:cxn>
                <a:cxn ang="0">
                  <a:pos x="300" y="40"/>
                </a:cxn>
                <a:cxn ang="0">
                  <a:pos x="379" y="60"/>
                </a:cxn>
                <a:cxn ang="0">
                  <a:pos x="378" y="72"/>
                </a:cxn>
                <a:cxn ang="0">
                  <a:pos x="153" y="66"/>
                </a:cxn>
                <a:cxn ang="0">
                  <a:pos x="17" y="66"/>
                </a:cxn>
                <a:cxn ang="0">
                  <a:pos x="0" y="37"/>
                </a:cxn>
                <a:cxn ang="0">
                  <a:pos x="24" y="0"/>
                </a:cxn>
              </a:cxnLst>
              <a:rect l="0" t="0" r="r" b="b"/>
              <a:pathLst>
                <a:path w="379" h="72">
                  <a:moveTo>
                    <a:pt x="24" y="0"/>
                  </a:moveTo>
                  <a:lnTo>
                    <a:pt x="100" y="5"/>
                  </a:lnTo>
                  <a:lnTo>
                    <a:pt x="96" y="17"/>
                  </a:lnTo>
                  <a:lnTo>
                    <a:pt x="217" y="36"/>
                  </a:lnTo>
                  <a:lnTo>
                    <a:pt x="300" y="40"/>
                  </a:lnTo>
                  <a:lnTo>
                    <a:pt x="379" y="60"/>
                  </a:lnTo>
                  <a:lnTo>
                    <a:pt x="378" y="72"/>
                  </a:lnTo>
                  <a:lnTo>
                    <a:pt x="153" y="66"/>
                  </a:lnTo>
                  <a:lnTo>
                    <a:pt x="17" y="66"/>
                  </a:lnTo>
                  <a:lnTo>
                    <a:pt x="0" y="3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Freeform 142"/>
            <p:cNvSpPr>
              <a:spLocks/>
            </p:cNvSpPr>
            <p:nvPr/>
          </p:nvSpPr>
          <p:spPr bwMode="auto">
            <a:xfrm>
              <a:off x="4642" y="3564"/>
              <a:ext cx="80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74"/>
                </a:cxn>
                <a:cxn ang="0">
                  <a:pos x="7" y="73"/>
                </a:cxn>
                <a:cxn ang="0">
                  <a:pos x="27" y="69"/>
                </a:cxn>
                <a:cxn ang="0">
                  <a:pos x="53" y="63"/>
                </a:cxn>
                <a:cxn ang="0">
                  <a:pos x="83" y="58"/>
                </a:cxn>
                <a:cxn ang="0">
                  <a:pos x="113" y="52"/>
                </a:cxn>
                <a:cxn ang="0">
                  <a:pos x="139" y="47"/>
                </a:cxn>
                <a:cxn ang="0">
                  <a:pos x="157" y="44"/>
                </a:cxn>
                <a:cxn ang="0">
                  <a:pos x="161" y="43"/>
                </a:cxn>
                <a:cxn ang="0">
                  <a:pos x="154" y="43"/>
                </a:cxn>
                <a:cxn ang="0">
                  <a:pos x="139" y="44"/>
                </a:cxn>
                <a:cxn ang="0">
                  <a:pos x="120" y="44"/>
                </a:cxn>
                <a:cxn ang="0">
                  <a:pos x="98" y="45"/>
                </a:cxn>
                <a:cxn ang="0">
                  <a:pos x="76" y="45"/>
                </a:cxn>
                <a:cxn ang="0">
                  <a:pos x="57" y="46"/>
                </a:cxn>
                <a:cxn ang="0">
                  <a:pos x="43" y="46"/>
                </a:cxn>
                <a:cxn ang="0">
                  <a:pos x="38" y="46"/>
                </a:cxn>
                <a:cxn ang="0">
                  <a:pos x="28" y="0"/>
                </a:cxn>
              </a:cxnLst>
              <a:rect l="0" t="0" r="r" b="b"/>
              <a:pathLst>
                <a:path w="161" h="74">
                  <a:moveTo>
                    <a:pt x="28" y="0"/>
                  </a:moveTo>
                  <a:lnTo>
                    <a:pt x="0" y="74"/>
                  </a:lnTo>
                  <a:lnTo>
                    <a:pt x="7" y="73"/>
                  </a:lnTo>
                  <a:lnTo>
                    <a:pt x="27" y="69"/>
                  </a:lnTo>
                  <a:lnTo>
                    <a:pt x="53" y="63"/>
                  </a:lnTo>
                  <a:lnTo>
                    <a:pt x="83" y="58"/>
                  </a:lnTo>
                  <a:lnTo>
                    <a:pt x="113" y="52"/>
                  </a:lnTo>
                  <a:lnTo>
                    <a:pt x="139" y="47"/>
                  </a:lnTo>
                  <a:lnTo>
                    <a:pt x="157" y="44"/>
                  </a:lnTo>
                  <a:lnTo>
                    <a:pt x="161" y="43"/>
                  </a:lnTo>
                  <a:lnTo>
                    <a:pt x="154" y="43"/>
                  </a:lnTo>
                  <a:lnTo>
                    <a:pt x="139" y="44"/>
                  </a:lnTo>
                  <a:lnTo>
                    <a:pt x="120" y="44"/>
                  </a:lnTo>
                  <a:lnTo>
                    <a:pt x="98" y="45"/>
                  </a:lnTo>
                  <a:lnTo>
                    <a:pt x="76" y="45"/>
                  </a:lnTo>
                  <a:lnTo>
                    <a:pt x="57" y="46"/>
                  </a:lnTo>
                  <a:lnTo>
                    <a:pt x="43" y="46"/>
                  </a:lnTo>
                  <a:lnTo>
                    <a:pt x="38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Freeform 143"/>
            <p:cNvSpPr>
              <a:spLocks/>
            </p:cNvSpPr>
            <p:nvPr/>
          </p:nvSpPr>
          <p:spPr bwMode="auto">
            <a:xfrm>
              <a:off x="4455" y="3423"/>
              <a:ext cx="638" cy="379"/>
            </a:xfrm>
            <a:custGeom>
              <a:avLst/>
              <a:gdLst/>
              <a:ahLst/>
              <a:cxnLst>
                <a:cxn ang="0">
                  <a:pos x="308" y="220"/>
                </a:cxn>
                <a:cxn ang="0">
                  <a:pos x="311" y="230"/>
                </a:cxn>
                <a:cxn ang="0">
                  <a:pos x="130" y="383"/>
                </a:cxn>
                <a:cxn ang="0">
                  <a:pos x="191" y="509"/>
                </a:cxn>
                <a:cxn ang="0">
                  <a:pos x="613" y="660"/>
                </a:cxn>
                <a:cxn ang="0">
                  <a:pos x="961" y="625"/>
                </a:cxn>
                <a:cxn ang="0">
                  <a:pos x="1149" y="476"/>
                </a:cxn>
                <a:cxn ang="0">
                  <a:pos x="1174" y="259"/>
                </a:cxn>
                <a:cxn ang="0">
                  <a:pos x="1075" y="148"/>
                </a:cxn>
                <a:cxn ang="0">
                  <a:pos x="988" y="72"/>
                </a:cxn>
                <a:cxn ang="0">
                  <a:pos x="775" y="0"/>
                </a:cxn>
                <a:cxn ang="0">
                  <a:pos x="982" y="22"/>
                </a:cxn>
                <a:cxn ang="0">
                  <a:pos x="1184" y="124"/>
                </a:cxn>
                <a:cxn ang="0">
                  <a:pos x="1276" y="318"/>
                </a:cxn>
                <a:cxn ang="0">
                  <a:pos x="1204" y="548"/>
                </a:cxn>
                <a:cxn ang="0">
                  <a:pos x="957" y="732"/>
                </a:cxn>
                <a:cxn ang="0">
                  <a:pos x="623" y="759"/>
                </a:cxn>
                <a:cxn ang="0">
                  <a:pos x="326" y="679"/>
                </a:cxn>
                <a:cxn ang="0">
                  <a:pos x="103" y="569"/>
                </a:cxn>
                <a:cxn ang="0">
                  <a:pos x="0" y="426"/>
                </a:cxn>
                <a:cxn ang="0">
                  <a:pos x="53" y="294"/>
                </a:cxn>
                <a:cxn ang="0">
                  <a:pos x="183" y="183"/>
                </a:cxn>
                <a:cxn ang="0">
                  <a:pos x="206" y="177"/>
                </a:cxn>
                <a:cxn ang="0">
                  <a:pos x="213" y="224"/>
                </a:cxn>
                <a:cxn ang="0">
                  <a:pos x="259" y="195"/>
                </a:cxn>
                <a:cxn ang="0">
                  <a:pos x="267" y="237"/>
                </a:cxn>
                <a:cxn ang="0">
                  <a:pos x="308" y="220"/>
                </a:cxn>
              </a:cxnLst>
              <a:rect l="0" t="0" r="r" b="b"/>
              <a:pathLst>
                <a:path w="1276" h="759">
                  <a:moveTo>
                    <a:pt x="308" y="220"/>
                  </a:moveTo>
                  <a:lnTo>
                    <a:pt x="311" y="230"/>
                  </a:lnTo>
                  <a:lnTo>
                    <a:pt x="130" y="383"/>
                  </a:lnTo>
                  <a:lnTo>
                    <a:pt x="191" y="509"/>
                  </a:lnTo>
                  <a:lnTo>
                    <a:pt x="613" y="660"/>
                  </a:lnTo>
                  <a:lnTo>
                    <a:pt x="961" y="625"/>
                  </a:lnTo>
                  <a:lnTo>
                    <a:pt x="1149" y="476"/>
                  </a:lnTo>
                  <a:lnTo>
                    <a:pt x="1174" y="259"/>
                  </a:lnTo>
                  <a:lnTo>
                    <a:pt x="1075" y="148"/>
                  </a:lnTo>
                  <a:lnTo>
                    <a:pt x="988" y="72"/>
                  </a:lnTo>
                  <a:lnTo>
                    <a:pt x="775" y="0"/>
                  </a:lnTo>
                  <a:lnTo>
                    <a:pt x="982" y="22"/>
                  </a:lnTo>
                  <a:lnTo>
                    <a:pt x="1184" y="124"/>
                  </a:lnTo>
                  <a:lnTo>
                    <a:pt x="1276" y="318"/>
                  </a:lnTo>
                  <a:lnTo>
                    <a:pt x="1204" y="548"/>
                  </a:lnTo>
                  <a:lnTo>
                    <a:pt x="957" y="732"/>
                  </a:lnTo>
                  <a:lnTo>
                    <a:pt x="623" y="759"/>
                  </a:lnTo>
                  <a:lnTo>
                    <a:pt x="326" y="679"/>
                  </a:lnTo>
                  <a:lnTo>
                    <a:pt x="103" y="569"/>
                  </a:lnTo>
                  <a:lnTo>
                    <a:pt x="0" y="426"/>
                  </a:lnTo>
                  <a:lnTo>
                    <a:pt x="53" y="294"/>
                  </a:lnTo>
                  <a:lnTo>
                    <a:pt x="183" y="183"/>
                  </a:lnTo>
                  <a:lnTo>
                    <a:pt x="206" y="177"/>
                  </a:lnTo>
                  <a:lnTo>
                    <a:pt x="213" y="224"/>
                  </a:lnTo>
                  <a:lnTo>
                    <a:pt x="259" y="195"/>
                  </a:lnTo>
                  <a:lnTo>
                    <a:pt x="267" y="237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Freeform 144"/>
            <p:cNvSpPr>
              <a:spLocks/>
            </p:cNvSpPr>
            <p:nvPr/>
          </p:nvSpPr>
          <p:spPr bwMode="auto">
            <a:xfrm>
              <a:off x="4467" y="3445"/>
              <a:ext cx="613" cy="347"/>
            </a:xfrm>
            <a:custGeom>
              <a:avLst/>
              <a:gdLst/>
              <a:ahLst/>
              <a:cxnLst>
                <a:cxn ang="0">
                  <a:pos x="156" y="199"/>
                </a:cxn>
                <a:cxn ang="0">
                  <a:pos x="119" y="237"/>
                </a:cxn>
                <a:cxn ang="0">
                  <a:pos x="73" y="266"/>
                </a:cxn>
                <a:cxn ang="0">
                  <a:pos x="42" y="320"/>
                </a:cxn>
                <a:cxn ang="0">
                  <a:pos x="38" y="367"/>
                </a:cxn>
                <a:cxn ang="0">
                  <a:pos x="62" y="406"/>
                </a:cxn>
                <a:cxn ang="0">
                  <a:pos x="104" y="455"/>
                </a:cxn>
                <a:cxn ang="0">
                  <a:pos x="129" y="493"/>
                </a:cxn>
                <a:cxn ang="0">
                  <a:pos x="201" y="531"/>
                </a:cxn>
                <a:cxn ang="0">
                  <a:pos x="252" y="556"/>
                </a:cxn>
                <a:cxn ang="0">
                  <a:pos x="336" y="584"/>
                </a:cxn>
                <a:cxn ang="0">
                  <a:pos x="400" y="616"/>
                </a:cxn>
                <a:cxn ang="0">
                  <a:pos x="471" y="635"/>
                </a:cxn>
                <a:cxn ang="0">
                  <a:pos x="553" y="652"/>
                </a:cxn>
                <a:cxn ang="0">
                  <a:pos x="616" y="667"/>
                </a:cxn>
                <a:cxn ang="0">
                  <a:pos x="670" y="667"/>
                </a:cxn>
                <a:cxn ang="0">
                  <a:pos x="737" y="661"/>
                </a:cxn>
                <a:cxn ang="0">
                  <a:pos x="806" y="665"/>
                </a:cxn>
                <a:cxn ang="0">
                  <a:pos x="852" y="645"/>
                </a:cxn>
                <a:cxn ang="0">
                  <a:pos x="915" y="640"/>
                </a:cxn>
                <a:cxn ang="0">
                  <a:pos x="968" y="612"/>
                </a:cxn>
                <a:cxn ang="0">
                  <a:pos x="1020" y="578"/>
                </a:cxn>
                <a:cxn ang="0">
                  <a:pos x="1085" y="532"/>
                </a:cxn>
                <a:cxn ang="0">
                  <a:pos x="1146" y="489"/>
                </a:cxn>
                <a:cxn ang="0">
                  <a:pos x="1164" y="429"/>
                </a:cxn>
                <a:cxn ang="0">
                  <a:pos x="1188" y="360"/>
                </a:cxn>
                <a:cxn ang="0">
                  <a:pos x="1192" y="293"/>
                </a:cxn>
                <a:cxn ang="0">
                  <a:pos x="1188" y="221"/>
                </a:cxn>
                <a:cxn ang="0">
                  <a:pos x="1167" y="177"/>
                </a:cxn>
                <a:cxn ang="0">
                  <a:pos x="1132" y="130"/>
                </a:cxn>
                <a:cxn ang="0">
                  <a:pos x="1106" y="104"/>
                </a:cxn>
                <a:cxn ang="0">
                  <a:pos x="1078" y="88"/>
                </a:cxn>
                <a:cxn ang="0">
                  <a:pos x="1041" y="63"/>
                </a:cxn>
                <a:cxn ang="0">
                  <a:pos x="1007" y="35"/>
                </a:cxn>
                <a:cxn ang="0">
                  <a:pos x="966" y="0"/>
                </a:cxn>
                <a:cxn ang="0">
                  <a:pos x="1227" y="275"/>
                </a:cxn>
                <a:cxn ang="0">
                  <a:pos x="927" y="670"/>
                </a:cxn>
                <a:cxn ang="0">
                  <a:pos x="367" y="632"/>
                </a:cxn>
                <a:cxn ang="0">
                  <a:pos x="0" y="372"/>
                </a:cxn>
                <a:cxn ang="0">
                  <a:pos x="161" y="167"/>
                </a:cxn>
              </a:cxnLst>
              <a:rect l="0" t="0" r="r" b="b"/>
              <a:pathLst>
                <a:path w="1227" h="693">
                  <a:moveTo>
                    <a:pt x="184" y="204"/>
                  </a:moveTo>
                  <a:lnTo>
                    <a:pt x="156" y="199"/>
                  </a:lnTo>
                  <a:lnTo>
                    <a:pt x="163" y="233"/>
                  </a:lnTo>
                  <a:lnTo>
                    <a:pt x="119" y="237"/>
                  </a:lnTo>
                  <a:lnTo>
                    <a:pt x="122" y="263"/>
                  </a:lnTo>
                  <a:lnTo>
                    <a:pt x="73" y="266"/>
                  </a:lnTo>
                  <a:lnTo>
                    <a:pt x="87" y="293"/>
                  </a:lnTo>
                  <a:lnTo>
                    <a:pt x="42" y="320"/>
                  </a:lnTo>
                  <a:lnTo>
                    <a:pt x="64" y="358"/>
                  </a:lnTo>
                  <a:lnTo>
                    <a:pt x="38" y="367"/>
                  </a:lnTo>
                  <a:lnTo>
                    <a:pt x="73" y="383"/>
                  </a:lnTo>
                  <a:lnTo>
                    <a:pt x="62" y="406"/>
                  </a:lnTo>
                  <a:lnTo>
                    <a:pt x="103" y="407"/>
                  </a:lnTo>
                  <a:lnTo>
                    <a:pt x="104" y="455"/>
                  </a:lnTo>
                  <a:lnTo>
                    <a:pt x="130" y="451"/>
                  </a:lnTo>
                  <a:lnTo>
                    <a:pt x="129" y="493"/>
                  </a:lnTo>
                  <a:lnTo>
                    <a:pt x="178" y="488"/>
                  </a:lnTo>
                  <a:lnTo>
                    <a:pt x="201" y="531"/>
                  </a:lnTo>
                  <a:lnTo>
                    <a:pt x="244" y="527"/>
                  </a:lnTo>
                  <a:lnTo>
                    <a:pt x="252" y="556"/>
                  </a:lnTo>
                  <a:lnTo>
                    <a:pt x="310" y="546"/>
                  </a:lnTo>
                  <a:lnTo>
                    <a:pt x="336" y="584"/>
                  </a:lnTo>
                  <a:lnTo>
                    <a:pt x="376" y="580"/>
                  </a:lnTo>
                  <a:lnTo>
                    <a:pt x="400" y="616"/>
                  </a:lnTo>
                  <a:lnTo>
                    <a:pt x="442" y="596"/>
                  </a:lnTo>
                  <a:lnTo>
                    <a:pt x="471" y="635"/>
                  </a:lnTo>
                  <a:lnTo>
                    <a:pt x="519" y="617"/>
                  </a:lnTo>
                  <a:lnTo>
                    <a:pt x="553" y="652"/>
                  </a:lnTo>
                  <a:lnTo>
                    <a:pt x="590" y="634"/>
                  </a:lnTo>
                  <a:lnTo>
                    <a:pt x="616" y="667"/>
                  </a:lnTo>
                  <a:lnTo>
                    <a:pt x="644" y="646"/>
                  </a:lnTo>
                  <a:lnTo>
                    <a:pt x="670" y="667"/>
                  </a:lnTo>
                  <a:lnTo>
                    <a:pt x="693" y="639"/>
                  </a:lnTo>
                  <a:lnTo>
                    <a:pt x="737" y="661"/>
                  </a:lnTo>
                  <a:lnTo>
                    <a:pt x="773" y="635"/>
                  </a:lnTo>
                  <a:lnTo>
                    <a:pt x="806" y="665"/>
                  </a:lnTo>
                  <a:lnTo>
                    <a:pt x="830" y="633"/>
                  </a:lnTo>
                  <a:lnTo>
                    <a:pt x="852" y="645"/>
                  </a:lnTo>
                  <a:lnTo>
                    <a:pt x="885" y="623"/>
                  </a:lnTo>
                  <a:lnTo>
                    <a:pt x="915" y="640"/>
                  </a:lnTo>
                  <a:lnTo>
                    <a:pt x="930" y="617"/>
                  </a:lnTo>
                  <a:lnTo>
                    <a:pt x="968" y="612"/>
                  </a:lnTo>
                  <a:lnTo>
                    <a:pt x="987" y="578"/>
                  </a:lnTo>
                  <a:lnTo>
                    <a:pt x="1020" y="578"/>
                  </a:lnTo>
                  <a:lnTo>
                    <a:pt x="1043" y="541"/>
                  </a:lnTo>
                  <a:lnTo>
                    <a:pt x="1085" y="532"/>
                  </a:lnTo>
                  <a:lnTo>
                    <a:pt x="1097" y="494"/>
                  </a:lnTo>
                  <a:lnTo>
                    <a:pt x="1146" y="489"/>
                  </a:lnTo>
                  <a:lnTo>
                    <a:pt x="1135" y="450"/>
                  </a:lnTo>
                  <a:lnTo>
                    <a:pt x="1164" y="429"/>
                  </a:lnTo>
                  <a:lnTo>
                    <a:pt x="1159" y="382"/>
                  </a:lnTo>
                  <a:lnTo>
                    <a:pt x="1188" y="360"/>
                  </a:lnTo>
                  <a:lnTo>
                    <a:pt x="1171" y="324"/>
                  </a:lnTo>
                  <a:lnTo>
                    <a:pt x="1192" y="293"/>
                  </a:lnTo>
                  <a:lnTo>
                    <a:pt x="1165" y="269"/>
                  </a:lnTo>
                  <a:lnTo>
                    <a:pt x="1188" y="221"/>
                  </a:lnTo>
                  <a:lnTo>
                    <a:pt x="1165" y="202"/>
                  </a:lnTo>
                  <a:lnTo>
                    <a:pt x="1167" y="177"/>
                  </a:lnTo>
                  <a:lnTo>
                    <a:pt x="1134" y="167"/>
                  </a:lnTo>
                  <a:lnTo>
                    <a:pt x="1132" y="130"/>
                  </a:lnTo>
                  <a:lnTo>
                    <a:pt x="1111" y="132"/>
                  </a:lnTo>
                  <a:lnTo>
                    <a:pt x="1106" y="104"/>
                  </a:lnTo>
                  <a:lnTo>
                    <a:pt x="1080" y="110"/>
                  </a:lnTo>
                  <a:lnTo>
                    <a:pt x="1078" y="88"/>
                  </a:lnTo>
                  <a:lnTo>
                    <a:pt x="1045" y="83"/>
                  </a:lnTo>
                  <a:lnTo>
                    <a:pt x="1041" y="63"/>
                  </a:lnTo>
                  <a:lnTo>
                    <a:pt x="1016" y="56"/>
                  </a:lnTo>
                  <a:lnTo>
                    <a:pt x="1007" y="35"/>
                  </a:lnTo>
                  <a:lnTo>
                    <a:pt x="987" y="32"/>
                  </a:lnTo>
                  <a:lnTo>
                    <a:pt x="966" y="0"/>
                  </a:lnTo>
                  <a:lnTo>
                    <a:pt x="1144" y="94"/>
                  </a:lnTo>
                  <a:lnTo>
                    <a:pt x="1227" y="275"/>
                  </a:lnTo>
                  <a:lnTo>
                    <a:pt x="1170" y="491"/>
                  </a:lnTo>
                  <a:lnTo>
                    <a:pt x="927" y="670"/>
                  </a:lnTo>
                  <a:lnTo>
                    <a:pt x="601" y="693"/>
                  </a:lnTo>
                  <a:lnTo>
                    <a:pt x="367" y="632"/>
                  </a:lnTo>
                  <a:lnTo>
                    <a:pt x="103" y="518"/>
                  </a:lnTo>
                  <a:lnTo>
                    <a:pt x="0" y="372"/>
                  </a:lnTo>
                  <a:lnTo>
                    <a:pt x="38" y="269"/>
                  </a:lnTo>
                  <a:lnTo>
                    <a:pt x="161" y="167"/>
                  </a:lnTo>
                  <a:lnTo>
                    <a:pt x="184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3" name="Freeform 145"/>
            <p:cNvSpPr>
              <a:spLocks/>
            </p:cNvSpPr>
            <p:nvPr/>
          </p:nvSpPr>
          <p:spPr bwMode="auto">
            <a:xfrm>
              <a:off x="4416" y="3574"/>
              <a:ext cx="52" cy="117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44" y="128"/>
                </a:cxn>
                <a:cxn ang="0">
                  <a:pos x="105" y="235"/>
                </a:cxn>
                <a:cxn ang="0">
                  <a:pos x="0" y="119"/>
                </a:cxn>
                <a:cxn ang="0">
                  <a:pos x="89" y="0"/>
                </a:cxn>
              </a:cxnLst>
              <a:rect l="0" t="0" r="r" b="b"/>
              <a:pathLst>
                <a:path w="105" h="235">
                  <a:moveTo>
                    <a:pt x="89" y="0"/>
                  </a:moveTo>
                  <a:lnTo>
                    <a:pt x="44" y="128"/>
                  </a:lnTo>
                  <a:lnTo>
                    <a:pt x="105" y="235"/>
                  </a:lnTo>
                  <a:lnTo>
                    <a:pt x="0" y="11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Freeform 146"/>
            <p:cNvSpPr>
              <a:spLocks/>
            </p:cNvSpPr>
            <p:nvPr/>
          </p:nvSpPr>
          <p:spPr bwMode="auto">
            <a:xfrm>
              <a:off x="4868" y="3773"/>
              <a:ext cx="133" cy="60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152" y="75"/>
                </a:cxn>
                <a:cxn ang="0">
                  <a:pos x="265" y="0"/>
                </a:cxn>
                <a:cxn ang="0">
                  <a:pos x="153" y="121"/>
                </a:cxn>
                <a:cxn ang="0">
                  <a:pos x="0" y="81"/>
                </a:cxn>
              </a:cxnLst>
              <a:rect l="0" t="0" r="r" b="b"/>
              <a:pathLst>
                <a:path w="265" h="121">
                  <a:moveTo>
                    <a:pt x="0" y="81"/>
                  </a:moveTo>
                  <a:lnTo>
                    <a:pt x="152" y="75"/>
                  </a:lnTo>
                  <a:lnTo>
                    <a:pt x="265" y="0"/>
                  </a:lnTo>
                  <a:lnTo>
                    <a:pt x="153" y="12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Freeform 147"/>
            <p:cNvSpPr>
              <a:spLocks/>
            </p:cNvSpPr>
            <p:nvPr/>
          </p:nvSpPr>
          <p:spPr bwMode="auto">
            <a:xfrm>
              <a:off x="4818" y="3672"/>
              <a:ext cx="174" cy="54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210" y="77"/>
                </a:cxn>
                <a:cxn ang="0">
                  <a:pos x="348" y="0"/>
                </a:cxn>
                <a:cxn ang="0">
                  <a:pos x="219" y="99"/>
                </a:cxn>
                <a:cxn ang="0">
                  <a:pos x="0" y="107"/>
                </a:cxn>
              </a:cxnLst>
              <a:rect l="0" t="0" r="r" b="b"/>
              <a:pathLst>
                <a:path w="348" h="107">
                  <a:moveTo>
                    <a:pt x="0" y="107"/>
                  </a:moveTo>
                  <a:lnTo>
                    <a:pt x="210" y="77"/>
                  </a:lnTo>
                  <a:lnTo>
                    <a:pt x="348" y="0"/>
                  </a:lnTo>
                  <a:lnTo>
                    <a:pt x="219" y="9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Freeform 148"/>
            <p:cNvSpPr>
              <a:spLocks/>
            </p:cNvSpPr>
            <p:nvPr/>
          </p:nvSpPr>
          <p:spPr bwMode="auto">
            <a:xfrm>
              <a:off x="5012" y="3449"/>
              <a:ext cx="81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4"/>
                </a:cxn>
                <a:cxn ang="0">
                  <a:pos x="161" y="158"/>
                </a:cxn>
                <a:cxn ang="0">
                  <a:pos x="130" y="16"/>
                </a:cxn>
                <a:cxn ang="0">
                  <a:pos x="0" y="0"/>
                </a:cxn>
              </a:cxnLst>
              <a:rect l="0" t="0" r="r" b="b"/>
              <a:pathLst>
                <a:path w="161" h="158">
                  <a:moveTo>
                    <a:pt x="0" y="0"/>
                  </a:moveTo>
                  <a:lnTo>
                    <a:pt x="96" y="54"/>
                  </a:lnTo>
                  <a:lnTo>
                    <a:pt x="161" y="158"/>
                  </a:lnTo>
                  <a:lnTo>
                    <a:pt x="1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ChangeArrowheads="1"/>
          </p:cNvSpPr>
          <p:nvPr>
            <p:ph type="body" idx="1"/>
          </p:nvPr>
        </p:nvSpPr>
        <p:spPr>
          <a:xfrm>
            <a:off x="762000" y="457200"/>
            <a:ext cx="7696200" cy="4876800"/>
          </a:xfrm>
          <a:noFill/>
          <a:ln/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</a:pPr>
            <a:r>
              <a:rPr lang="en-US" sz="4800" b="1"/>
              <a:t>  Aliens from Saturn usually have 3 eyes.  A female with 2 eyes is crossed with a purebred, dominant 3 eyed male.  Will any offspring have only 2 eyes?</a:t>
            </a:r>
          </a:p>
        </p:txBody>
      </p:sp>
      <p:graphicFrame>
        <p:nvGraphicFramePr>
          <p:cNvPr id="29696" name="Object 0"/>
          <p:cNvGraphicFramePr>
            <a:graphicFrameLocks noChangeAspect="1"/>
          </p:cNvGraphicFramePr>
          <p:nvPr/>
        </p:nvGraphicFramePr>
        <p:xfrm>
          <a:off x="3124200" y="5638800"/>
          <a:ext cx="1066800" cy="973138"/>
        </p:xfrm>
        <a:graphic>
          <a:graphicData uri="http://schemas.openxmlformats.org/presentationml/2006/ole">
            <p:oleObj spid="_x0000_s29696" name="Clip" r:id="rId5" imgW="3803760" imgH="3468960" progId="MS_ClipArt_Gallery.2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96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Freeform 14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9233" name="Clip" r:id="rId4" imgW="2478240" imgH="4461120" progId="MS_ClipArt_Gallery.2">
              <p:embed/>
            </p:oleObj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209800" y="5410200"/>
            <a:ext cx="990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/>
              <a:t>G:</a:t>
            </a:r>
          </a:p>
          <a:p>
            <a:pPr>
              <a:spcBef>
                <a:spcPct val="50000"/>
              </a:spcBef>
            </a:pPr>
            <a:r>
              <a:rPr kumimoji="0" lang="en-US" b="1"/>
              <a:t>P: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Freeform 13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0" lang="en-US" sz="3200" b="1"/>
              <a:t>EE</a:t>
            </a:r>
          </a:p>
          <a:p>
            <a:pPr algn="ctr"/>
            <a:r>
              <a:rPr kumimoji="0" lang="en-US" sz="3200" b="1"/>
              <a:t>Ee</a:t>
            </a:r>
          </a:p>
          <a:p>
            <a:pPr algn="ctr"/>
            <a:r>
              <a:rPr kumimoji="0" lang="en-US" sz="3200" b="1"/>
              <a:t>ee</a:t>
            </a:r>
            <a:endParaRPr kumimoji="0" lang="en-US">
              <a:solidFill>
                <a:schemeClr val="tx2"/>
              </a:solidFill>
            </a:endParaRPr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10257" name="Clip" r:id="rId3" imgW="2478240" imgH="4461120" progId="MS_ClipArt_Gallery.2">
              <p:embed/>
            </p:oleObj>
          </a:graphicData>
        </a:graphic>
      </p:graphicFrame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590800" y="5257800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G:4/4 Ee</a:t>
            </a:r>
          </a:p>
          <a:p>
            <a:pPr>
              <a:spcBef>
                <a:spcPct val="50000"/>
              </a:spcBef>
            </a:pPr>
            <a:r>
              <a:rPr kumimoji="0" lang="en-US" sz="3200" b="1">
                <a:solidFill>
                  <a:schemeClr val="tx2"/>
                </a:solidFill>
              </a:rPr>
              <a:t>P: 4/4  will have 3 eyes</a:t>
            </a:r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086600" y="1371600"/>
            <a:ext cx="175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E=3 eyes</a:t>
            </a:r>
          </a:p>
          <a:p>
            <a:pPr>
              <a:spcBef>
                <a:spcPct val="50000"/>
              </a:spcBef>
            </a:pPr>
            <a:r>
              <a:rPr kumimoji="0" lang="en-US" sz="2800" b="1">
                <a:solidFill>
                  <a:schemeClr val="tx2"/>
                </a:solidFill>
              </a:rPr>
              <a:t>e=2 eyes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334000" y="685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e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429000" y="762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e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1676400" y="3810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E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752600" y="2133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3600" b="1"/>
              <a:t>E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0480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Ee</a:t>
            </a:r>
            <a:endParaRPr kumimoji="0" lang="en-US" sz="3600" b="1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1242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Ee</a:t>
            </a:r>
            <a:endParaRPr kumimoji="0" lang="en-US" sz="3600" b="1"/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876800" y="20574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Ee</a:t>
            </a:r>
            <a:endParaRPr kumimoji="0" lang="en-US" sz="3600" b="1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876800" y="3733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4400" b="1"/>
              <a:t>Ee</a:t>
            </a:r>
            <a:endParaRPr kumimoji="0" lang="en-US" sz="3600" b="1"/>
          </a:p>
        </p:txBody>
      </p:sp>
    </p:spTree>
  </p:cSld>
  <p:clrMapOvr>
    <a:masterClrMapping/>
  </p:clrMapOvr>
  <p:transition spd="med"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>
            <p:ph type="body" idx="1"/>
          </p:nvPr>
        </p:nvSpPr>
        <p:spPr>
          <a:xfrm>
            <a:off x="838200" y="381000"/>
            <a:ext cx="7696200" cy="4876800"/>
          </a:xfrm>
          <a:noFill/>
          <a:ln/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</a:pPr>
            <a:r>
              <a:rPr lang="en-US" sz="4800" b="1"/>
              <a:t>  The dominant gene S produces seeds in tomato plants.  Two plants both heterozygous are crossed.  Will any any of the fruit contain no seeds?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5943600" y="2362200"/>
          <a:ext cx="2227263" cy="1357313"/>
        </p:xfrm>
        <a:graphic>
          <a:graphicData uri="http://schemas.openxmlformats.org/presentationml/2006/ole">
            <p:oleObj spid="_x0000_s11272" name="Clip" r:id="rId4" imgW="2228040" imgH="1358280" progId="MS_ClipArt_Gallery.2">
              <p:embed/>
            </p:oleObj>
          </a:graphicData>
        </a:graphic>
      </p:graphicFrame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autoUpdateAnimBg="0" advAuto="2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667000" y="1600200"/>
            <a:ext cx="3733800" cy="3352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95800" y="1600200"/>
            <a:ext cx="0" cy="3352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667000" y="33528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4953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3048000" y="685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1371600" y="2057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1371600" y="37338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685800" y="22098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685800" y="3886200"/>
            <a:ext cx="685800" cy="406400"/>
          </a:xfrm>
          <a:custGeom>
            <a:avLst/>
            <a:gdLst/>
            <a:ahLst/>
            <a:cxnLst>
              <a:cxn ang="0">
                <a:pos x="432" y="144"/>
              </a:cxn>
              <a:cxn ang="0">
                <a:pos x="28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432" h="256">
                <a:moveTo>
                  <a:pt x="432" y="144"/>
                </a:moveTo>
                <a:cubicBezTo>
                  <a:pt x="388" y="200"/>
                  <a:pt x="344" y="256"/>
                  <a:pt x="288" y="240"/>
                </a:cubicBezTo>
                <a:cubicBezTo>
                  <a:pt x="232" y="224"/>
                  <a:pt x="144" y="88"/>
                  <a:pt x="96" y="48"/>
                </a:cubicBezTo>
                <a:cubicBezTo>
                  <a:pt x="48" y="8"/>
                  <a:pt x="24" y="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7315200" y="838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 u="sng">
                <a:solidFill>
                  <a:schemeClr val="tx2"/>
                </a:solidFill>
              </a:rPr>
              <a:t>KEY</a:t>
            </a:r>
            <a:endParaRPr kumimoji="0"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7315200" y="3276600"/>
            <a:ext cx="1143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 flipV="1">
          <a:off x="7620000" y="2514600"/>
          <a:ext cx="411163" cy="739775"/>
        </p:xfrm>
        <a:graphic>
          <a:graphicData uri="http://schemas.openxmlformats.org/presentationml/2006/ole">
            <p:oleObj spid="_x0000_s12305" name="Clip" r:id="rId3" imgW="2478240" imgH="4461120" progId="MS_ClipArt_Gallery.2">
              <p:embed/>
            </p:oleObj>
          </a:graphicData>
        </a:graphic>
      </p:graphicFrame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209800" y="5410200"/>
            <a:ext cx="990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/>
              <a:t>G:</a:t>
            </a:r>
          </a:p>
          <a:p>
            <a:pPr>
              <a:spcBef>
                <a:spcPct val="50000"/>
              </a:spcBef>
            </a:pPr>
            <a:r>
              <a:rPr kumimoji="0" lang="en-US" b="1"/>
              <a:t>P: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>
</file>

<file path=ppt/theme/theme1.xml><?xml version="1.0" encoding="utf-8"?>
<a:theme xmlns:a="http://schemas.openxmlformats.org/drawingml/2006/main" name="Dads Tie">
  <a:themeElements>
    <a:clrScheme name="Dad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179</TotalTime>
  <Words>252</Words>
  <Application>Microsoft Office PowerPoint</Application>
  <PresentationFormat>On-screen Show (4:3)</PresentationFormat>
  <Paragraphs>98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Monotype Sorts</vt:lpstr>
      <vt:lpstr>Tabitha</vt:lpstr>
      <vt:lpstr>Dads Tie</vt:lpstr>
      <vt:lpstr>Microsoft Clip Gallery</vt:lpstr>
      <vt:lpstr>Genetics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Peggy Lenz</dc:creator>
  <cp:lastModifiedBy>Tracy</cp:lastModifiedBy>
  <cp:revision>22</cp:revision>
  <dcterms:created xsi:type="dcterms:W3CDTF">2000-01-23T23:24:45Z</dcterms:created>
  <dcterms:modified xsi:type="dcterms:W3CDTF">2015-03-02T00:06:39Z</dcterms:modified>
</cp:coreProperties>
</file>