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5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  <a:srgbClr val="FFFF99"/>
    <a:srgbClr val="FFFF00"/>
    <a:srgbClr val="0000CC"/>
    <a:srgbClr val="006666"/>
    <a:srgbClr val="FF6600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4" d="100"/>
          <a:sy n="44" d="100"/>
        </p:scale>
        <p:origin x="-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DE2DD-37CE-46EB-BD8E-C692A2A15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212AE-5280-4B3D-8EFC-2C6E9126E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B4E3C-080E-4E57-8F29-4B5B42CFF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4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965A7-A118-46B3-BB27-ACDB0E0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CA799-16F1-478F-8E81-B3E1BF1EC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5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8369E-A4EA-49BE-8A77-14B5FA04E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848AB-20BB-49F5-8614-1310D7BBEA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3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7F9A6-3C58-47A4-8498-8F53FA2B2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DF379-135D-445A-8AFA-51274E04D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29C86-49FD-43B0-BBB0-D2165D9A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1F92C-2E4A-40A6-982F-46C10AFB2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3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76A8F7E-5B54-4190-95EE-697A956D1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7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64" r:id="rId7"/>
    <p:sldLayoutId id="2147484365" r:id="rId8"/>
    <p:sldLayoutId id="2147484373" r:id="rId9"/>
    <p:sldLayoutId id="2147484374" r:id="rId10"/>
    <p:sldLayoutId id="21474843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9.jpeg"/><Relationship Id="rId7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7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81600" y="5562600"/>
            <a:ext cx="2819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Cooper Black" pitchFamily="18" charset="0"/>
              </a:rPr>
              <a:t>Challenge 13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762000"/>
            <a:ext cx="8686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kern="10" dirty="0" smtClean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5">
                    <a:lumMod val="75000"/>
                  </a:schemeClr>
                </a:solidFill>
                <a:latin typeface="Cooper Black"/>
              </a:rPr>
              <a:t>Mystery Photo Fridays</a:t>
            </a:r>
            <a:endParaRPr lang="en-US" sz="3600" kern="1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5">
                  <a:lumMod val="75000"/>
                </a:schemeClr>
              </a:solidFill>
              <a:latin typeface="Cooper Black"/>
            </a:endParaRPr>
          </a:p>
        </p:txBody>
      </p:sp>
      <p:pic>
        <p:nvPicPr>
          <p:cNvPr id="10245" name="Picture 16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kstrong\Local Settings\Temporary Internet Files\Content.IE5\WU1BHSLA\MCHH01619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477366" cy="37805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if you can determine what the following magnified photos are.  Number your paper to 5.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143000"/>
            <a:ext cx="2651760" cy="2209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04800" y="11430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7" name="Picture 5" descr="C:\Documents and Settings\kstrong\My Documents\My Pictures\Mystery11-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1143000"/>
            <a:ext cx="2895600" cy="241300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943600" y="1066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8" name="Picture 9" descr="C:\Documents and Settings\kstrong\My Documents\My Pictures\Mystery Photos\Mystery12-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1" y="4156074"/>
            <a:ext cx="2895600" cy="24130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04800" y="40386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9" name="Picture 14" descr="C:\Documents and Settings\kstrong\My Documents\My Pictures\Mystery Photos\Mystery11-2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4318000"/>
            <a:ext cx="2895600" cy="24130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5943600" y="42672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0" name="Picture 8" descr="C:\Documents and Settings\kstrong\My Documents\My Pictures\Mystery Photos\Mystery11-2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2790" y="2667000"/>
            <a:ext cx="2560320" cy="21336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276600" y="2590800"/>
            <a:ext cx="4370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Answers:  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lick on the image to reveal the answer">
            <a:hlinkClick r:id="" tooltip="Mystery Picture Answer"/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" name="Picture 4" descr="http://www.whatsfordinner.net/mystery/Mystery12-05An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838200"/>
            <a:ext cx="1428750" cy="1190625"/>
          </a:xfrm>
          <a:prstGeom prst="rect">
            <a:avLst/>
          </a:prstGeom>
          <a:noFill/>
        </p:spPr>
      </p:pic>
      <p:pic>
        <p:nvPicPr>
          <p:cNvPr id="1029" name="Picture 5" descr="C:\Documents and Settings\kstrong\My Documents\My Pictures\Mystery11-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2" name="Picture 8" descr="C:\Documents and Settings\kstrong\My Documents\My Pictures\Mystery Photos\Mystery11-2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000" y="5410200"/>
            <a:ext cx="1428750" cy="1190625"/>
          </a:xfrm>
          <a:prstGeom prst="rect">
            <a:avLst/>
          </a:prstGeom>
          <a:noFill/>
        </p:spPr>
      </p:pic>
      <p:pic>
        <p:nvPicPr>
          <p:cNvPr id="1033" name="Picture 9" descr="C:\Documents and Settings\kstrong\My Documents\My Pictures\Mystery Photos\Mystery12-0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34" name="Picture 10" descr="C:\Documents and Settings\kstrong\My Documents\My Pictures\Mystery Photos\Mystery12-04Ans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124200"/>
            <a:ext cx="1428750" cy="1190625"/>
          </a:xfrm>
          <a:prstGeom prst="rect">
            <a:avLst/>
          </a:prstGeom>
          <a:noFill/>
        </p:spPr>
      </p:pic>
      <p:pic>
        <p:nvPicPr>
          <p:cNvPr id="1035" name="Picture 11" descr="C:\Documents and Settings\kstrong\My Documents\My Pictures\Mystery Photos\Mystery11-30Ans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1981200"/>
            <a:ext cx="1428750" cy="1190625"/>
          </a:xfrm>
          <a:prstGeom prst="rect">
            <a:avLst/>
          </a:prstGeom>
          <a:noFill/>
        </p:spPr>
      </p:pic>
      <p:pic>
        <p:nvPicPr>
          <p:cNvPr id="1036" name="Picture 12" descr="C:\Documents and Settings\kstrong\My Documents\My Pictures\Mystery Photos\Mystery11-28An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334000" y="5410200"/>
            <a:ext cx="1428750" cy="1190625"/>
          </a:xfrm>
          <a:prstGeom prst="rect">
            <a:avLst/>
          </a:prstGeom>
          <a:noFill/>
        </p:spPr>
      </p:pic>
      <p:pic>
        <p:nvPicPr>
          <p:cNvPr id="1037" name="Picture 13" descr="C:\Documents and Settings\kstrong\My Documents\My Pictures\Mystery Photos\Mystery11-26Ans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34000" y="4343400"/>
            <a:ext cx="1428750" cy="1190625"/>
          </a:xfrm>
          <a:prstGeom prst="rect">
            <a:avLst/>
          </a:prstGeom>
          <a:noFill/>
        </p:spPr>
      </p:pic>
      <p:pic>
        <p:nvPicPr>
          <p:cNvPr id="1038" name="Picture 14" descr="C:\Documents and Settings\kstrong\My Documents\My Pictures\Mystery Photos\Mystery11-26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2000" y="4267200"/>
            <a:ext cx="1428750" cy="1190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1543</TotalTime>
  <Words>31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Welcome</vt:lpstr>
      <vt:lpstr>Slide 1</vt:lpstr>
      <vt:lpstr>See if you can determine what the following magnified photos are.  Number your paper to 5.</vt:lpstr>
      <vt:lpstr>The Answers:  </vt:lpstr>
    </vt:vector>
  </TitlesOfParts>
  <Company>MiddleSchoolScience.com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 LaRosa</dc:creator>
  <cp:lastModifiedBy>kstrong</cp:lastModifiedBy>
  <cp:revision>164</cp:revision>
  <dcterms:created xsi:type="dcterms:W3CDTF">2008-03-11T00:06:52Z</dcterms:created>
  <dcterms:modified xsi:type="dcterms:W3CDTF">2009-12-07T05:51:23Z</dcterms:modified>
</cp:coreProperties>
</file>