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6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BEA27-53EC-4626-9645-1A49C558222E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DA182-6753-4EC6-829F-DFB747FC31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BEA27-53EC-4626-9645-1A49C558222E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DA182-6753-4EC6-829F-DFB747FC31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BEA27-53EC-4626-9645-1A49C558222E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DA182-6753-4EC6-829F-DFB747FC31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BEA27-53EC-4626-9645-1A49C558222E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DA182-6753-4EC6-829F-DFB747FC31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BEA27-53EC-4626-9645-1A49C558222E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DA182-6753-4EC6-829F-DFB747FC31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BEA27-53EC-4626-9645-1A49C558222E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DA182-6753-4EC6-829F-DFB747FC31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BEA27-53EC-4626-9645-1A49C558222E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DA182-6753-4EC6-829F-DFB747FC31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BEA27-53EC-4626-9645-1A49C558222E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DA182-6753-4EC6-829F-DFB747FC31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BEA27-53EC-4626-9645-1A49C558222E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DA182-6753-4EC6-829F-DFB747FC31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BEA27-53EC-4626-9645-1A49C558222E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DA182-6753-4EC6-829F-DFB747FC31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BEA27-53EC-4626-9645-1A49C558222E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DA182-6753-4EC6-829F-DFB747FC31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BEA27-53EC-4626-9645-1A49C558222E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DA182-6753-4EC6-829F-DFB747FC31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literaturequeen.com/wp-content/uploads/2011/09/isaac_newton_gravity_panana_627535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hyperlink" Target="https://science360.gov/obj/video/642db496-d506-432e-85b4-4e38f75d9142/newtons-three-laws-motio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harcourtschool.com/activity/newton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241425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Newton’s Laws </a:t>
            </a:r>
            <a:endParaRPr lang="en-US" sz="6000" b="1" dirty="0"/>
          </a:p>
        </p:txBody>
      </p:sp>
      <p:pic>
        <p:nvPicPr>
          <p:cNvPr id="17412" name="Picture 4" descr="http://literaturequeen.com/wp-content/uploads/2011/09/isaac_newton_gravity_panana_6275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7043" y="1219200"/>
            <a:ext cx="6189914" cy="4419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0" y="617220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/>
              <a:t>Image: </a:t>
            </a:r>
            <a:r>
              <a:rPr lang="en-US" sz="1400" dirty="0" smtClean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literaturequeen.com/wp-content/uploads/2011/09/isaac_newton_gravity_panana_627535.jpg</a:t>
            </a:r>
            <a:endParaRPr lang="en-US" sz="1400" dirty="0" smtClean="0"/>
          </a:p>
          <a:p>
            <a:pPr algn="ctr"/>
            <a:r>
              <a:rPr lang="en-US" sz="1400" i="1" dirty="0" smtClean="0"/>
              <a:t>Presentation created by T. Tomm 2016   http://sciencespot.net</a:t>
            </a:r>
            <a:endParaRPr lang="en-US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152400" y="1752600"/>
            <a:ext cx="8763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Write 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each law of motion in your own words.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baseline="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en-US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st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Law –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baseline="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nd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Law –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baseline="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Law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0" y="76200"/>
            <a:ext cx="9144000" cy="1524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    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Introduction:  Science 360</a:t>
            </a:r>
            <a:r>
              <a:rPr kumimoji="0" lang="en-US" sz="40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o</a:t>
            </a:r>
            <a:endParaRPr kumimoji="0" lang="en-US" sz="4000" b="1" i="0" u="none" strike="noStrike" kern="1200" cap="none" spc="0" normalizeH="0" baseline="3000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  How do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they apply to hockey? </a:t>
            </a: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pic>
        <p:nvPicPr>
          <p:cNvPr id="16" name="Picture 15" descr="MCj04260680000[1]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304800"/>
            <a:ext cx="1143000" cy="1075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0" y="6550223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hlinkClick r:id="rId2"/>
              </a:rPr>
              <a:t>Video Link: https://science360.gov/obj/video/642db496-d506-432e-85b4-4e38f75d9142/newtons-three-laws-motion</a:t>
            </a:r>
            <a:endParaRPr lang="en-US" sz="1400" dirty="0">
              <a:hlinkClick r:id="rId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609600"/>
            <a:ext cx="226052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6200" y="2182773"/>
            <a:ext cx="89154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 Aim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washer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at the bottom of the stack of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FOUR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washers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 apply a force with your finger or hand to slide it towards the taller stack. What happens?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Flick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 stack of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washers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into a stack of four washers. What happens?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Flick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 stack of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FOUR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washers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into a stack of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FOUR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washers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What happens?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What happens if you slide a stack of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FOUR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into a stack of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 Why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5. Explain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your observations in terms of Newton’s 1st Law using the terms force, inertia, rest, motion in your answer.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152400"/>
            <a:ext cx="6477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Part A: Wacky Washers</a:t>
            </a:r>
            <a:endParaRPr lang="en-US" sz="2000" u="sng" dirty="0">
              <a:latin typeface="Times New Roman" pitchFamily="18" charset="0"/>
              <a:cs typeface="Times New Roman" pitchFamily="18" charset="0"/>
            </a:endParaRPr>
          </a:p>
          <a:p>
            <a:endParaRPr lang="en-US" sz="105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prepare for this experiment, stack 4 washers one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 top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of the other so that you form a tower of washers. Place the stack of washers on top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table so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that you have a smooth, slick surface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 cstate="print"/>
          <a:srcRect l="5040" b="58473"/>
          <a:stretch>
            <a:fillRect/>
          </a:stretch>
        </p:blipFill>
        <p:spPr bwMode="auto">
          <a:xfrm>
            <a:off x="7315200" y="457200"/>
            <a:ext cx="143583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/>
          <p:nvPr/>
        </p:nvPicPr>
        <p:blipFill>
          <a:blip r:embed="rId2" cstate="print"/>
          <a:srcRect l="9288" t="58154" b="8584"/>
          <a:stretch>
            <a:fillRect/>
          </a:stretch>
        </p:blipFill>
        <p:spPr bwMode="auto">
          <a:xfrm>
            <a:off x="7467600" y="3276600"/>
            <a:ext cx="1373815" cy="1648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28600" y="152400"/>
            <a:ext cx="69342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Part B: Tricky Tricks</a:t>
            </a:r>
            <a:endParaRPr lang="en-US" sz="2000" u="sng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up the situation shown in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diagram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 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goal is to remove the circle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by pulling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on the string, but the penny must remain in place on top of the clothespin.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Can you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do it?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Try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experiment again using the plain circle (no string). Can you flick the circle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out from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under the penny and keep the penny on the end of the clothespin?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Balance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penny on a circle (string or no string) on the tip of you finger as shown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second diagram. Try to remove the paper circle to leave the penny balanced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 your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finger. Can you do 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  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4. How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does this activity relate to the “pull the tablecloth” trick used by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magicians and inertia?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152400"/>
            <a:ext cx="86868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Part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C: Master the Force</a:t>
            </a:r>
            <a:endParaRPr lang="en-US" sz="2000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Go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to the website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listed on your worksheet to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help you 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complete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this section.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 Experiment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with the different masses and forces to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fill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chart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2.  Write a summary of your observations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that explains how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force, mass, and acceleration are related.</a:t>
            </a:r>
          </a:p>
          <a:p>
            <a:pPr marL="457200" indent="-457200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00580" y="0"/>
            <a:ext cx="194342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2209800"/>
          <a:ext cx="7154333" cy="1981200"/>
        </p:xfrm>
        <a:graphic>
          <a:graphicData uri="http://schemas.openxmlformats.org/drawingml/2006/table">
            <a:tbl>
              <a:tblPr/>
              <a:tblGrid>
                <a:gridCol w="1210733"/>
                <a:gridCol w="1188720"/>
                <a:gridCol w="1188720"/>
                <a:gridCol w="1188720"/>
                <a:gridCol w="1188720"/>
                <a:gridCol w="1188720"/>
              </a:tblGrid>
              <a:tr h="4953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Times New Roman"/>
                          <a:ea typeface="Calibri"/>
                          <a:cs typeface="Times New Roman"/>
                          <a:sym typeface="Wingdings 3"/>
                        </a:rPr>
                        <a:t></a:t>
                      </a:r>
                      <a:r>
                        <a:rPr lang="en-US" sz="1100" b="1" dirty="0">
                          <a:latin typeface="Times New Roman"/>
                          <a:ea typeface="Calibri"/>
                          <a:cs typeface="Times New Roman"/>
                        </a:rPr>
                        <a:t>Force    Mass</a:t>
                      </a:r>
                      <a:r>
                        <a:rPr lang="en-US" sz="1100" b="1" dirty="0">
                          <a:latin typeface="Times New Roman"/>
                          <a:ea typeface="Calibri"/>
                          <a:cs typeface="Times New Roman"/>
                          <a:sym typeface="Wingdings 3"/>
                        </a:rPr>
                        <a:t>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1.0 kg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2.0 kg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3.0 kg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4.0 kg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5.0 kg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1.0 N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2.0 N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3.0 N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6019800" y="990600"/>
            <a:ext cx="83820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152400"/>
            <a:ext cx="6934200" cy="5516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>
                <a:latin typeface="Times New Roman" pitchFamily="18" charset="0"/>
                <a:cs typeface="Times New Roman" pitchFamily="18" charset="0"/>
              </a:rPr>
              <a:t>Part </a:t>
            </a:r>
            <a:r>
              <a:rPr lang="en-US" sz="2200" b="1" u="sng" dirty="0" smtClean="0">
                <a:latin typeface="Times New Roman" pitchFamily="18" charset="0"/>
                <a:cs typeface="Times New Roman" pitchFamily="18" charset="0"/>
              </a:rPr>
              <a:t>D: Balloon Rally</a:t>
            </a:r>
            <a:endParaRPr lang="en-US" sz="2200" u="sng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Step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1: Attach a balloon to the end of a flexible straw with tape.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Choose the end that is furthest away from the bend.</a:t>
            </a:r>
          </a:p>
          <a:p>
            <a:endParaRPr lang="en-US" sz="105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Step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2: Push a straight pin through the straw about halfway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between the balloon and the bend in the straw. Fasten the pin in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eraser of a pencil.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 Blow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up the balloon and bend your straw to a 90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 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angle before allowing the air to escape.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What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happens?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Blow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up the balloon and bend your straw to a 45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 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angle before allowing the air to escape.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What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happens?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31431" r="62924" b="54642"/>
          <a:stretch>
            <a:fillRect/>
          </a:stretch>
        </p:blipFill>
        <p:spPr bwMode="auto">
          <a:xfrm>
            <a:off x="6958013" y="2768600"/>
            <a:ext cx="2185987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l="69386" t="2031" b="82495"/>
          <a:stretch>
            <a:fillRect/>
          </a:stretch>
        </p:blipFill>
        <p:spPr bwMode="auto">
          <a:xfrm>
            <a:off x="7010400" y="1143000"/>
            <a:ext cx="18049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 t="53095" r="62924" b="36073"/>
          <a:stretch>
            <a:fillRect/>
          </a:stretch>
        </p:blipFill>
        <p:spPr bwMode="auto">
          <a:xfrm>
            <a:off x="6958013" y="3886200"/>
            <a:ext cx="218598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152400"/>
            <a:ext cx="6934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Blow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up the balloon, but leave your straw straight (180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angle). Release the air in the balloon.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What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happens?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4. Remove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pin and hold on to the straw as you blow up the balloon. Release the straw. What happens?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5. Explain your observations in terms of Newton’s 3rd Law using the terms action, reaction, balloon,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 force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your answer.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 t="73211" r="62924" b="17505"/>
          <a:stretch>
            <a:fillRect/>
          </a:stretch>
        </p:blipFill>
        <p:spPr bwMode="auto">
          <a:xfrm>
            <a:off x="6958013" y="304800"/>
            <a:ext cx="2185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00900" y="990600"/>
            <a:ext cx="19431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429</Words>
  <Application>Microsoft Office PowerPoint</Application>
  <PresentationFormat>On-screen Show (4:3)</PresentationFormat>
  <Paragraphs>85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Newton’s Laws </vt:lpstr>
      <vt:lpstr>Slide 2</vt:lpstr>
      <vt:lpstr>Slide 3</vt:lpstr>
      <vt:lpstr>Slide 4</vt:lpstr>
      <vt:lpstr>Slide 5</vt:lpstr>
      <vt:lpstr>Slide 6</vt:lpstr>
      <vt:lpstr>Slide 7</vt:lpstr>
    </vt:vector>
  </TitlesOfParts>
  <Company>126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Newton’s Laws</dc:title>
  <dc:creator>Tracy Tomm</dc:creator>
  <cp:lastModifiedBy>Tracy Tomm</cp:lastModifiedBy>
  <cp:revision>12</cp:revision>
  <dcterms:created xsi:type="dcterms:W3CDTF">2016-05-02T13:23:43Z</dcterms:created>
  <dcterms:modified xsi:type="dcterms:W3CDTF">2016-05-02T20:49:52Z</dcterms:modified>
</cp:coreProperties>
</file>