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0A934-3678-420D-995E-0958DBEEC090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7EF5-2F96-4D86-8775-8E380B1D7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sciencespot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atin typeface="Accord Heavy SF" pitchFamily="34" charset="0"/>
              </a:rPr>
              <a:t>Estimation Challenge</a:t>
            </a:r>
            <a:endParaRPr lang="en-US" sz="8800" b="1" dirty="0">
              <a:latin typeface="Accord Heavy SF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191000"/>
            <a:ext cx="5334000" cy="17526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How long is a meter?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T. </a:t>
            </a:r>
            <a:r>
              <a:rPr lang="en-US" b="1" dirty="0" err="1" smtClean="0">
                <a:solidFill>
                  <a:schemeClr val="tx1"/>
                </a:solidFill>
              </a:rPr>
              <a:t>Tomm</a:t>
            </a:r>
            <a:r>
              <a:rPr lang="en-US" b="1" dirty="0" smtClean="0">
                <a:solidFill>
                  <a:schemeClr val="tx1"/>
                </a:solidFill>
              </a:rPr>
              <a:t> 2013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http://sciencespot.net</a:t>
            </a:r>
            <a:r>
              <a:rPr lang="en-US" b="1" dirty="0" smtClean="0">
                <a:solidFill>
                  <a:schemeClr val="tx1"/>
                </a:solidFill>
                <a:hlinkClick r:id="rId2"/>
              </a:rPr>
              <a:t>/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smtClean="0">
                <a:solidFill>
                  <a:schemeClr val="tx1"/>
                </a:solidFill>
              </a:rPr>
              <a:t>Standard Version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racy\AppData\Local\Microsoft\Windows\Temporary Internet Files\Content.IE5\2QFJZLVQ\MC9000548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505200"/>
            <a:ext cx="2743200" cy="2823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72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152400"/>
            <a:ext cx="8806521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52400" y="152400"/>
            <a:ext cx="8839200" cy="1524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1676400"/>
            <a:ext cx="8839200" cy="411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152400"/>
            <a:ext cx="891000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Estimation Challenge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Challenge</dc:title>
  <dc:creator>Tracy</dc:creator>
  <cp:lastModifiedBy>Tracy</cp:lastModifiedBy>
  <cp:revision>3</cp:revision>
  <dcterms:created xsi:type="dcterms:W3CDTF">2013-05-20T14:21:56Z</dcterms:created>
  <dcterms:modified xsi:type="dcterms:W3CDTF">2013-05-20T16:14:56Z</dcterms:modified>
</cp:coreProperties>
</file>