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E294-42D1-4744-AF86-27F94D48DAF4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9CD75-8695-460D-B7E6-2865639A3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otion.com/video/x97l96_thousands-to-be-deleted-from-dna-da_news" TargetMode="External"/><Relationship Id="rId2" Type="http://schemas.openxmlformats.org/officeDocument/2006/relationships/hyperlink" Target="https://www.youtube.com/watch?v=JwSdJ0dUH7E&amp;list=PLeTUNVQGxd0jjCWh-i6F866z8Uhi9rbqy&amp;index=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opsci.com/technology/article/2010-09/made-order-lung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tDd9ftNaq8" TargetMode="External"/><Relationship Id="rId2" Type="http://schemas.openxmlformats.org/officeDocument/2006/relationships/hyperlink" Target="http://www.youtube.com/watch?v=1H9WZGKQeY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C000"/>
                </a:solidFill>
                <a:latin typeface="Bauhaus 93" pitchFamily="82" charset="0"/>
              </a:rPr>
              <a:t>Genetics &amp; Ethics</a:t>
            </a:r>
            <a:endParaRPr lang="en-US" sz="7200" dirty="0">
              <a:solidFill>
                <a:srgbClr val="FFC000"/>
              </a:solidFill>
              <a:latin typeface="Bauhaus 93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95400"/>
            <a:ext cx="38100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50292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Bauhaus 93" pitchFamily="82" charset="0"/>
              </a:rPr>
              <a:t>Just because we can, </a:t>
            </a:r>
          </a:p>
          <a:p>
            <a:pPr algn="ctr"/>
            <a:r>
              <a:rPr lang="en-US" sz="4000" dirty="0" smtClean="0">
                <a:solidFill>
                  <a:srgbClr val="FFC000"/>
                </a:solidFill>
                <a:latin typeface="Bauhaus 93" pitchFamily="82" charset="0"/>
              </a:rPr>
              <a:t>does it mean we should?</a:t>
            </a:r>
            <a:endParaRPr lang="en-US" sz="4000" dirty="0">
              <a:solidFill>
                <a:srgbClr val="FFC000"/>
              </a:solidFill>
              <a:latin typeface="Bauhaus 93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Image: http://www.mediorta.com/cloning-research/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479778"/>
            <a:ext cx="80010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DNA Database </a:t>
            </a:r>
          </a:p>
          <a:p>
            <a:pPr algn="ctr"/>
            <a:r>
              <a:rPr lang="en-US" sz="2400" b="1" dirty="0" smtClean="0">
                <a:hlinkClick r:id="rId2"/>
              </a:rPr>
              <a:t>Forensic DNA – Human Rights Issue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b="1" dirty="0" smtClean="0"/>
              <a:t>&amp; </a:t>
            </a:r>
            <a:r>
              <a:rPr lang="en-US" sz="2400" b="1" dirty="0" smtClean="0">
                <a:hlinkClick r:id="rId3"/>
              </a:rPr>
              <a:t>DNA Database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362200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Should we have all adults submit DNA samples for CODIS?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Should DNA evidence be used to free criminals?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 Should we give DNA tests to all babies for their samples to be entered into CODIS?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 Should DNA test results be shared with your employers?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5.  Should DNA test results be shared with your insurance company?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racy\AppData\Local\Microsoft\Windows\Temporary Internet Files\Content.IE5\N511JRS4\MC900431621[1].pn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04800"/>
            <a:ext cx="1714500" cy="17145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04313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Links: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2"/>
              </a:rPr>
              <a:t>https://www.youtube.com/watch?v=JwSdJ0dUH7E&amp;list=PLeTUNVQGxd0jjCWh-i6F866z8Uhi9rbqy&amp;index=4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http://www.dailymotion.com/video/x97l96_thousands-to-be-deleted-from-dna-da_news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685800"/>
            <a:ext cx="8001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How scientists grow “made to order” lungs? </a:t>
            </a:r>
          </a:p>
          <a:p>
            <a:pPr algn="ctr"/>
            <a:r>
              <a:rPr lang="en-US" sz="2400" b="1" dirty="0" smtClean="0">
                <a:hlinkClick r:id="rId2"/>
              </a:rPr>
              <a:t>Popular Science Video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9783" y="2133600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 it ok to use cloning to create organs or gene therapies for humans?</a:t>
            </a:r>
          </a:p>
          <a:p>
            <a:pPr marL="457200" indent="-457200"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 it ok to use genetic engineering to create clones of endangered species?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  Is it ok to use genetic engineering to create clones of humans?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 Is it ok to use genetic engineering to design a baby with specific traits?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racy\AppData\Local\Microsoft\Windows\Temporary Internet Files\Content.IE5\N511JRS4\MC900431621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1714500" cy="1714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55022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Link: </a:t>
            </a:r>
            <a:r>
              <a:rPr lang="en-US" sz="1400" dirty="0" smtClean="0">
                <a:hlinkClick r:id="rId2"/>
              </a:rPr>
              <a:t>http://www.popsci.com/technology/article/2010-09/made-order-lungs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209800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Is it ok to use genetic engineering to create plants/crops that are better able to handle drought, diseases, pests, etc.? 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Is it ok to use genetic engineering to create plants/crops that are healthier, better tasting, or more attractive?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 Should the FDA be required to test GMO foods?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Should GMO foods be required to have labels?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685800"/>
            <a:ext cx="8001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Genetic Engineering – The World’s Greatest Scam? </a:t>
            </a:r>
          </a:p>
          <a:p>
            <a:pPr algn="ctr"/>
            <a:r>
              <a:rPr lang="en-US" sz="2400" b="1" dirty="0" smtClean="0">
                <a:hlinkClick r:id="rId2"/>
              </a:rPr>
              <a:t>Green Peace Video</a:t>
            </a:r>
            <a:r>
              <a:rPr lang="en-US" sz="2400" b="1" dirty="0" smtClean="0"/>
              <a:t> or </a:t>
            </a:r>
            <a:r>
              <a:rPr lang="en-US" sz="2400" b="1" dirty="0" smtClean="0">
                <a:hlinkClick r:id="rId3"/>
              </a:rPr>
              <a:t>5 GMO Myths Busted</a:t>
            </a:r>
            <a:endParaRPr lang="en-US" sz="2400" b="1" dirty="0"/>
          </a:p>
        </p:txBody>
      </p:sp>
      <p:pic>
        <p:nvPicPr>
          <p:cNvPr id="1026" name="Picture 2" descr="C:\Users\Tracy\AppData\Local\Microsoft\Windows\Temporary Internet Files\Content.IE5\N511JRS4\MC900431621[1].pn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8600"/>
            <a:ext cx="1714500" cy="17145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04313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Links: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</a:t>
            </a:r>
            <a:r>
              <a:rPr lang="en-US" sz="1400" dirty="0" smtClean="0">
                <a:hlinkClick r:id="rId2"/>
              </a:rPr>
              <a:t>http://www.youtube.com/watch?v=1H9WZGKQeYg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https://www.youtube.com/watch?v=ptDd9ftNaq8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267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Genetics &amp; Ethics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&amp; Ethics</dc:title>
  <dc:creator>Tracy</dc:creator>
  <cp:lastModifiedBy>Tracy</cp:lastModifiedBy>
  <cp:revision>16</cp:revision>
  <dcterms:created xsi:type="dcterms:W3CDTF">2011-03-16T13:33:45Z</dcterms:created>
  <dcterms:modified xsi:type="dcterms:W3CDTF">2015-01-22T00:30:02Z</dcterms:modified>
</cp:coreProperties>
</file>