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83" r:id="rId2"/>
    <p:sldId id="503" r:id="rId3"/>
    <p:sldId id="505" r:id="rId4"/>
    <p:sldId id="504" r:id="rId5"/>
  </p:sldIdLst>
  <p:sldSz cx="10058400" cy="73152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80" d="100"/>
          <a:sy n="80" d="100"/>
        </p:scale>
        <p:origin x="1018" y="-77"/>
      </p:cViewPr>
      <p:guideLst>
        <p:guide orient="horz" pos="2304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CEEE2F-7DB2-4BBC-A020-4FB25496F444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41CC9E-F546-435C-BC61-D3A7A1FEEA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73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118B85-33D1-48D9-8158-D6A51D8866BA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696913"/>
            <a:ext cx="47942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FDF264-2A2F-4D9F-B883-593AA09AD7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67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271713"/>
            <a:ext cx="8550275" cy="1568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144963"/>
            <a:ext cx="7042150" cy="18700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A1486-6AFD-4B44-A358-771CDA8BE0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235B4-3941-460F-96EB-52B1DE587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5" y="293688"/>
            <a:ext cx="2262188" cy="6240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293688"/>
            <a:ext cx="6637337" cy="6240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271711-B00E-4099-99E0-F51E1F5DB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2A56B-2E26-444E-A08D-84B9CC18D4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700588"/>
            <a:ext cx="8548687" cy="1452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100388"/>
            <a:ext cx="8548687" cy="1600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231BC-A466-4D08-81C8-96A71F2F4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06563"/>
            <a:ext cx="4449762" cy="482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706563"/>
            <a:ext cx="4449763" cy="482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ADFBA-62A7-4DD9-A62C-AAFC593D9B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636713"/>
            <a:ext cx="4443412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319338"/>
            <a:ext cx="4443412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636713"/>
            <a:ext cx="4445000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319338"/>
            <a:ext cx="4445000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9280B-0129-428C-A848-963A7C743E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1F05B5-AD7E-492E-AB94-DFEBC2A712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11516-13D3-4280-819C-D22172B6D6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290513"/>
            <a:ext cx="3308350" cy="1239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290513"/>
            <a:ext cx="5622925" cy="62436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530350"/>
            <a:ext cx="3308350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3B16A-238B-4AC9-9335-0700375DE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121275"/>
            <a:ext cx="6035675" cy="6032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54050"/>
            <a:ext cx="6035675" cy="43894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5724525"/>
            <a:ext cx="6035675" cy="8588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F5A77-0392-4E62-AB32-EB7D86F960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93688"/>
            <a:ext cx="90519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76" tIns="49638" rIns="99276" bIns="496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06563"/>
            <a:ext cx="9051925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661150"/>
            <a:ext cx="23463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6661150"/>
            <a:ext cx="31845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6661150"/>
            <a:ext cx="23463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fld id="{7AD57FA7-C4DA-4E9C-98C0-6E479C33B1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2pPr>
      <a:lvl3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3pPr>
      <a:lvl4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4pPr>
      <a:lvl5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5pPr>
      <a:lvl6pPr marL="4572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6pPr>
      <a:lvl7pPr marL="9144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7pPr>
      <a:lvl8pPr marL="13716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8pPr>
      <a:lvl9pPr marL="18288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92188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09563" algn="l" defTabSz="992188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1425" indent="-249238" algn="l" defTabSz="992188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36725" indent="-247650" algn="l" defTabSz="992188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3613" indent="-247650" algn="l" defTabSz="992188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690813" indent="-247650" algn="l" defTabSz="992188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48013" indent="-247650" algn="l" defTabSz="992188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05213" indent="-247650" algn="l" defTabSz="992188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062413" indent="-247650" algn="l" defTabSz="992188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spot.ne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1py70uyGtA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A8EAD9BE-4CA3-460F-B040-FDD6EC3CA6ED}"/>
              </a:ext>
            </a:extLst>
          </p:cNvPr>
          <p:cNvSpPr txBox="1"/>
          <p:nvPr/>
        </p:nvSpPr>
        <p:spPr>
          <a:xfrm>
            <a:off x="0" y="0"/>
            <a:ext cx="10058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 Black" panose="020B0A04020102020204" pitchFamily="34" charset="0"/>
              </a:rPr>
              <a:t>What’s your fortune?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7A5849-9F39-40C1-AFC3-5446D21972C8}"/>
              </a:ext>
            </a:extLst>
          </p:cNvPr>
          <p:cNvSpPr txBox="1"/>
          <p:nvPr/>
        </p:nvSpPr>
        <p:spPr>
          <a:xfrm>
            <a:off x="109487" y="838200"/>
            <a:ext cx="71295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Get a “miracle fish” from your teacher.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Find the open end of the package and take out the fish CAREFULLY.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Place the fish (longways) in the palm of your RIGHT hand &amp; make observations.</a:t>
            </a:r>
          </a:p>
          <a:p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5" name="Picture 4" descr="A picture containing person, hand, dark&#10;&#10;Description automatically generated">
            <a:extLst>
              <a:ext uri="{FF2B5EF4-FFF2-40B4-BE49-F238E27FC236}">
                <a16:creationId xmlns:a16="http://schemas.microsoft.com/office/drawing/2014/main" id="{A6A47838-C5FE-4AB6-867C-375E5BC9D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898" y="85580"/>
            <a:ext cx="3200400" cy="293370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DAD2726-B97A-433B-ABBD-E44A8FA10544}"/>
              </a:ext>
            </a:extLst>
          </p:cNvPr>
          <p:cNvCxnSpPr>
            <a:cxnSpLocks/>
          </p:cNvCxnSpPr>
          <p:nvPr/>
        </p:nvCxnSpPr>
        <p:spPr bwMode="auto">
          <a:xfrm>
            <a:off x="7924800" y="762000"/>
            <a:ext cx="0" cy="1353472"/>
          </a:xfrm>
          <a:prstGeom prst="straightConnector1">
            <a:avLst/>
          </a:prstGeom>
          <a:solidFill>
            <a:schemeClr val="accent1"/>
          </a:solidFill>
          <a:ln w="14605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A1F7083-75C8-FBD6-18F0-ECA45C331996}"/>
              </a:ext>
            </a:extLst>
          </p:cNvPr>
          <p:cNvSpPr txBox="1"/>
          <p:nvPr/>
        </p:nvSpPr>
        <p:spPr>
          <a:xfrm>
            <a:off x="109487" y="7010400"/>
            <a:ext cx="8424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2020   </a:t>
            </a:r>
            <a:r>
              <a:rPr lang="en-US" sz="1400" i="1" dirty="0">
                <a:hlinkClick r:id="rId3"/>
              </a:rPr>
              <a:t>https://sciencespot.net/</a:t>
            </a:r>
            <a:r>
              <a:rPr lang="en-US" sz="1400" i="1" dirty="0"/>
              <a:t>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1777033-044A-164C-B987-4AADEB75593C}"/>
              </a:ext>
            </a:extLst>
          </p:cNvPr>
          <p:cNvGrpSpPr/>
          <p:nvPr/>
        </p:nvGrpSpPr>
        <p:grpSpPr>
          <a:xfrm>
            <a:off x="254990" y="3309491"/>
            <a:ext cx="9610109" cy="3710868"/>
            <a:chOff x="112115" y="3309491"/>
            <a:chExt cx="9610109" cy="371086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154624A-BB0E-407A-0BFF-A6A070F99CF6}"/>
                </a:ext>
              </a:extLst>
            </p:cNvPr>
            <p:cNvSpPr txBox="1"/>
            <p:nvPr/>
          </p:nvSpPr>
          <p:spPr>
            <a:xfrm>
              <a:off x="112115" y="4038600"/>
              <a:ext cx="2783485" cy="22467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Arial Black" panose="020B0A04020102020204" pitchFamily="34" charset="0"/>
                </a:rPr>
                <a:t>Use the chart on the package to interpret the movements.</a:t>
              </a:r>
            </a:p>
            <a:p>
              <a:pPr algn="ctr"/>
              <a:endParaRPr lang="en-US" dirty="0">
                <a:latin typeface="Arial Black" panose="020B0A04020102020204" pitchFamily="34" charset="0"/>
              </a:endParaRPr>
            </a:p>
            <a:p>
              <a:pPr algn="ctr"/>
              <a:r>
                <a:rPr lang="en-US" dirty="0">
                  <a:latin typeface="Arial Black" panose="020B0A04020102020204" pitchFamily="34" charset="0"/>
                </a:rPr>
                <a:t>What does your </a:t>
              </a:r>
              <a:br>
                <a:rPr lang="en-US" dirty="0">
                  <a:latin typeface="Arial Black" panose="020B0A04020102020204" pitchFamily="34" charset="0"/>
                </a:rPr>
              </a:br>
              <a:r>
                <a:rPr lang="en-US" dirty="0">
                  <a:latin typeface="Arial Black" panose="020B0A04020102020204" pitchFamily="34" charset="0"/>
                </a:rPr>
                <a:t>fish say?  </a:t>
              </a:r>
            </a:p>
          </p:txBody>
        </p:sp>
        <p:pic>
          <p:nvPicPr>
            <p:cNvPr id="9" name="Picture 8" descr="Diagram&#10;&#10;Description automatically generated">
              <a:extLst>
                <a:ext uri="{FF2B5EF4-FFF2-40B4-BE49-F238E27FC236}">
                  <a16:creationId xmlns:a16="http://schemas.microsoft.com/office/drawing/2014/main" id="{71441615-6651-543C-406E-853D75E78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0" y="3309491"/>
              <a:ext cx="6674224" cy="371086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28235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A8EAD9BE-4CA3-460F-B040-FDD6EC3CA6ED}"/>
              </a:ext>
            </a:extLst>
          </p:cNvPr>
          <p:cNvSpPr txBox="1"/>
          <p:nvPr/>
        </p:nvSpPr>
        <p:spPr>
          <a:xfrm>
            <a:off x="0" y="0"/>
            <a:ext cx="10058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 Black" panose="020B0A04020102020204" pitchFamily="34" charset="0"/>
              </a:rPr>
              <a:t>How does your fish “read” your mind?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F0C03C-A3DA-4F10-AF3C-C601F9AC108C}"/>
              </a:ext>
            </a:extLst>
          </p:cNvPr>
          <p:cNvSpPr txBox="1"/>
          <p:nvPr/>
        </p:nvSpPr>
        <p:spPr>
          <a:xfrm>
            <a:off x="183191" y="810904"/>
            <a:ext cx="9692018" cy="41154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>
                <a:latin typeface="Arial Narrow" panose="020B0606020202030204" pitchFamily="34" charset="0"/>
              </a:rPr>
              <a:t>Can you get your fish to say something different? Do some experimentation!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>
                <a:latin typeface="Arial Narrow" panose="020B0606020202030204" pitchFamily="34" charset="0"/>
              </a:rPr>
              <a:t>Try placing it on the palm of your left hand.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>
                <a:latin typeface="Arial Narrow" panose="020B0606020202030204" pitchFamily="34" charset="0"/>
              </a:rPr>
              <a:t>Try placing it on your arm.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>
                <a:latin typeface="Arial Narrow" panose="020B0606020202030204" pitchFamily="34" charset="0"/>
              </a:rPr>
              <a:t>Try placing it on your pants or clothing.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>
                <a:latin typeface="Arial Narrow" panose="020B0606020202030204" pitchFamily="34" charset="0"/>
              </a:rPr>
              <a:t>Try placing it on the table.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>
                <a:latin typeface="Arial Narrow" panose="020B0606020202030204" pitchFamily="34" charset="0"/>
              </a:rPr>
              <a:t>Try laying it flat and placing it under your laptop. </a:t>
            </a:r>
          </a:p>
        </p:txBody>
      </p:sp>
      <p:pic>
        <p:nvPicPr>
          <p:cNvPr id="13" name="Picture 12" descr="A picture containing indoor, fish, spiny-finned fish&#10;&#10;Description automatically generated">
            <a:extLst>
              <a:ext uri="{FF2B5EF4-FFF2-40B4-BE49-F238E27FC236}">
                <a16:creationId xmlns:a16="http://schemas.microsoft.com/office/drawing/2014/main" id="{680956C9-C7EC-4E38-B4D2-3B007D4F7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76382" y="4114800"/>
            <a:ext cx="3048000" cy="304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8543E33-EEC6-431A-BC25-2FAE8FC8101E}"/>
              </a:ext>
            </a:extLst>
          </p:cNvPr>
          <p:cNvSpPr txBox="1"/>
          <p:nvPr/>
        </p:nvSpPr>
        <p:spPr>
          <a:xfrm>
            <a:off x="237828" y="6150353"/>
            <a:ext cx="6550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What would be different about your hand compared to other surfaces?</a:t>
            </a:r>
          </a:p>
        </p:txBody>
      </p:sp>
    </p:spTree>
    <p:extLst>
      <p:ext uri="{BB962C8B-B14F-4D97-AF65-F5344CB8AC3E}">
        <p14:creationId xmlns:p14="http://schemas.microsoft.com/office/powerpoint/2010/main" val="328299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A8EAD9BE-4CA3-460F-B040-FDD6EC3CA6ED}"/>
              </a:ext>
            </a:extLst>
          </p:cNvPr>
          <p:cNvSpPr txBox="1"/>
          <p:nvPr/>
        </p:nvSpPr>
        <p:spPr>
          <a:xfrm>
            <a:off x="0" y="0"/>
            <a:ext cx="10058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 Black" panose="020B0A04020102020204" pitchFamily="34" charset="0"/>
              </a:rPr>
              <a:t>What’s the science?</a:t>
            </a:r>
          </a:p>
        </p:txBody>
      </p:sp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C42C9DA-0062-4C6D-BB9D-8A48215CDA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261" y="2407657"/>
            <a:ext cx="4777939" cy="16022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D76D769-0F48-4C3E-9D87-DB34842D14F3}"/>
              </a:ext>
            </a:extLst>
          </p:cNvPr>
          <p:cNvSpPr txBox="1"/>
          <p:nvPr/>
        </p:nvSpPr>
        <p:spPr>
          <a:xfrm>
            <a:off x="152400" y="760735"/>
            <a:ext cx="8686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What happens to a sponge when it is near water?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What if only part of the sponge is in water?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C2783D-CF57-4087-86C5-92CA0D6AF791}"/>
              </a:ext>
            </a:extLst>
          </p:cNvPr>
          <p:cNvSpPr txBox="1"/>
          <p:nvPr/>
        </p:nvSpPr>
        <p:spPr>
          <a:xfrm>
            <a:off x="176212" y="4641215"/>
            <a:ext cx="76885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Only the parts of the fish that touch water absorb it, causing those parts to expand.  This causes the fish to “move”.  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CHALLENGE:  Find other items that are hygroscopic.  How do they compare to the Fortune Fish?</a:t>
            </a:r>
          </a:p>
        </p:txBody>
      </p:sp>
      <p:pic>
        <p:nvPicPr>
          <p:cNvPr id="3" name="Picture 2" descr="A picture containing text, clipart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4A33698-B1EF-DC79-F84F-120D9970B9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2900" y="4745802"/>
            <a:ext cx="1919288" cy="14086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883F8C-73D3-05E3-48A9-0E7D30FB1B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9896" y="1064537"/>
            <a:ext cx="2487243" cy="269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57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A8EAD9BE-4CA3-460F-B040-FDD6EC3CA6ED}"/>
              </a:ext>
            </a:extLst>
          </p:cNvPr>
          <p:cNvSpPr txBox="1"/>
          <p:nvPr/>
        </p:nvSpPr>
        <p:spPr>
          <a:xfrm>
            <a:off x="0" y="0"/>
            <a:ext cx="10058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 Black" panose="020B0A04020102020204" pitchFamily="34" charset="0"/>
              </a:rPr>
              <a:t>What should the fish really be telling you?</a:t>
            </a:r>
          </a:p>
        </p:txBody>
      </p:sp>
      <p:pic>
        <p:nvPicPr>
          <p:cNvPr id="2" name="Picture 1" descr="Diagram&#10;&#10;Description automatically generated">
            <a:extLst>
              <a:ext uri="{FF2B5EF4-FFF2-40B4-BE49-F238E27FC236}">
                <a16:creationId xmlns:a16="http://schemas.microsoft.com/office/drawing/2014/main" id="{8B1AF401-BDC0-BB43-BC22-7CBE10EE0B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54"/>
          <a:stretch/>
        </p:blipFill>
        <p:spPr>
          <a:xfrm>
            <a:off x="1630852" y="2459033"/>
            <a:ext cx="6674224" cy="2525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5CC8C2-EE67-4598-8278-2DA5065B57AE}"/>
              </a:ext>
            </a:extLst>
          </p:cNvPr>
          <p:cNvSpPr txBox="1"/>
          <p:nvPr/>
        </p:nvSpPr>
        <p:spPr>
          <a:xfrm>
            <a:off x="304800" y="1337440"/>
            <a:ext cx="93533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I think these would be better options …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E4F27C9-83DD-4E0E-A2BF-5B71B8B92601}"/>
              </a:ext>
            </a:extLst>
          </p:cNvPr>
          <p:cNvGrpSpPr/>
          <p:nvPr/>
        </p:nvGrpSpPr>
        <p:grpSpPr>
          <a:xfrm>
            <a:off x="3731395" y="4629716"/>
            <a:ext cx="2157683" cy="1154702"/>
            <a:chOff x="3176758" y="2895600"/>
            <a:chExt cx="1533639" cy="115470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FDBDC61-16A1-47F5-B7D0-41B7ECCDC265}"/>
                </a:ext>
              </a:extLst>
            </p:cNvPr>
            <p:cNvSpPr txBox="1"/>
            <p:nvPr/>
          </p:nvSpPr>
          <p:spPr>
            <a:xfrm>
              <a:off x="3176758" y="3034639"/>
              <a:ext cx="1533639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Arial Black" panose="020B0A04020102020204" pitchFamily="34" charset="0"/>
                </a:rPr>
                <a:t>Give your teacher all your candy</a:t>
              </a: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3A9D63FE-C082-4B1D-BE60-46ADB7A1F946}"/>
                </a:ext>
              </a:extLst>
            </p:cNvPr>
            <p:cNvCxnSpPr/>
            <p:nvPr/>
          </p:nvCxnSpPr>
          <p:spPr bwMode="auto">
            <a:xfrm>
              <a:off x="3657600" y="28956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1BFF392-868D-431C-B906-06A7C5A5BDB1}"/>
              </a:ext>
            </a:extLst>
          </p:cNvPr>
          <p:cNvGrpSpPr/>
          <p:nvPr/>
        </p:nvGrpSpPr>
        <p:grpSpPr>
          <a:xfrm>
            <a:off x="752475" y="3120379"/>
            <a:ext cx="2157241" cy="707886"/>
            <a:chOff x="2033759" y="2491701"/>
            <a:chExt cx="2157241" cy="70788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6140B0B-E8A0-460F-861C-665BF26EC7A7}"/>
                </a:ext>
              </a:extLst>
            </p:cNvPr>
            <p:cNvSpPr txBox="1"/>
            <p:nvPr/>
          </p:nvSpPr>
          <p:spPr>
            <a:xfrm>
              <a:off x="2033759" y="2491701"/>
              <a:ext cx="159056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Arial Black" panose="020B0A04020102020204" pitchFamily="34" charset="0"/>
                </a:rPr>
                <a:t>Needs to wake up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4587862-1412-4080-8968-A29B15BC98D8}"/>
                </a:ext>
              </a:extLst>
            </p:cNvPr>
            <p:cNvCxnSpPr/>
            <p:nvPr/>
          </p:nvCxnSpPr>
          <p:spPr bwMode="auto">
            <a:xfrm>
              <a:off x="3657600" y="28956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F8782CE-012E-4A6F-93A0-079CBA8A1FEF}"/>
              </a:ext>
            </a:extLst>
          </p:cNvPr>
          <p:cNvGrpSpPr/>
          <p:nvPr/>
        </p:nvGrpSpPr>
        <p:grpSpPr>
          <a:xfrm>
            <a:off x="959479" y="4349859"/>
            <a:ext cx="2852680" cy="400110"/>
            <a:chOff x="1338320" y="2615743"/>
            <a:chExt cx="2852680" cy="40011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36F46F9-B2C6-4E0D-8779-F774AC4DEC78}"/>
                </a:ext>
              </a:extLst>
            </p:cNvPr>
            <p:cNvSpPr txBox="1"/>
            <p:nvPr/>
          </p:nvSpPr>
          <p:spPr>
            <a:xfrm>
              <a:off x="1338320" y="2615743"/>
              <a:ext cx="215768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Arial Black" panose="020B0A04020102020204" pitchFamily="34" charset="0"/>
                </a:rPr>
                <a:t>Needs candy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AC4478B-0004-4B74-99EA-022BA751953A}"/>
                </a:ext>
              </a:extLst>
            </p:cNvPr>
            <p:cNvCxnSpPr/>
            <p:nvPr/>
          </p:nvCxnSpPr>
          <p:spPr bwMode="auto">
            <a:xfrm>
              <a:off x="3657600" y="28956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80524B3-EBF4-45B7-A601-043A6A447ECC}"/>
              </a:ext>
            </a:extLst>
          </p:cNvPr>
          <p:cNvGrpSpPr/>
          <p:nvPr/>
        </p:nvGrpSpPr>
        <p:grpSpPr>
          <a:xfrm>
            <a:off x="5834119" y="2076462"/>
            <a:ext cx="2438400" cy="759272"/>
            <a:chOff x="404645" y="2540976"/>
            <a:chExt cx="2438400" cy="759272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220BBE6-A109-4733-B1AF-980606A894ED}"/>
                </a:ext>
              </a:extLst>
            </p:cNvPr>
            <p:cNvSpPr txBox="1"/>
            <p:nvPr/>
          </p:nvSpPr>
          <p:spPr>
            <a:xfrm>
              <a:off x="404645" y="2540976"/>
              <a:ext cx="243840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Arial Black" panose="020B0A04020102020204" pitchFamily="34" charset="0"/>
                </a:rPr>
                <a:t>Needs candy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D42733E-DDA5-42E7-B05D-736BF348A364}"/>
                </a:ext>
              </a:extLst>
            </p:cNvPr>
            <p:cNvCxnSpPr/>
            <p:nvPr/>
          </p:nvCxnSpPr>
          <p:spPr bwMode="auto">
            <a:xfrm>
              <a:off x="543039" y="3300248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A98882D-414C-45FB-9A81-FFA4B649A07E}"/>
              </a:ext>
            </a:extLst>
          </p:cNvPr>
          <p:cNvGrpSpPr/>
          <p:nvPr/>
        </p:nvGrpSpPr>
        <p:grpSpPr>
          <a:xfrm>
            <a:off x="7329430" y="3120379"/>
            <a:ext cx="2971800" cy="447274"/>
            <a:chOff x="1305039" y="1836815"/>
            <a:chExt cx="2971800" cy="44727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3538491-F0FB-4D83-99C7-49E64B336FB4}"/>
                </a:ext>
              </a:extLst>
            </p:cNvPr>
            <p:cNvSpPr txBox="1"/>
            <p:nvPr/>
          </p:nvSpPr>
          <p:spPr>
            <a:xfrm>
              <a:off x="1838439" y="1836815"/>
              <a:ext cx="243840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Arial Black" panose="020B0A04020102020204" pitchFamily="34" charset="0"/>
                </a:rPr>
                <a:t>Needs candy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53A6DF0-AF32-4EB7-9E1A-2DCCE5EA06A9}"/>
                </a:ext>
              </a:extLst>
            </p:cNvPr>
            <p:cNvCxnSpPr/>
            <p:nvPr/>
          </p:nvCxnSpPr>
          <p:spPr bwMode="auto">
            <a:xfrm>
              <a:off x="1305039" y="2284089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4E8D4C4-B19D-4DB2-A42C-D0594CFFB870}"/>
              </a:ext>
            </a:extLst>
          </p:cNvPr>
          <p:cNvGrpSpPr/>
          <p:nvPr/>
        </p:nvGrpSpPr>
        <p:grpSpPr>
          <a:xfrm>
            <a:off x="6059732" y="4320013"/>
            <a:ext cx="2841079" cy="400110"/>
            <a:chOff x="1305039" y="1997528"/>
            <a:chExt cx="2841079" cy="40011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6FA6D32-A5F7-467E-88D1-86B03821B75E}"/>
                </a:ext>
              </a:extLst>
            </p:cNvPr>
            <p:cNvSpPr txBox="1"/>
            <p:nvPr/>
          </p:nvSpPr>
          <p:spPr>
            <a:xfrm>
              <a:off x="1879396" y="1997528"/>
              <a:ext cx="22667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Arial Black" panose="020B0A04020102020204" pitchFamily="34" charset="0"/>
                </a:rPr>
                <a:t>Needs candy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269F4F0-415D-43C0-93AD-035963042CB5}"/>
                </a:ext>
              </a:extLst>
            </p:cNvPr>
            <p:cNvCxnSpPr/>
            <p:nvPr/>
          </p:nvCxnSpPr>
          <p:spPr bwMode="auto">
            <a:xfrm>
              <a:off x="1305039" y="2284089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2CA20C5-CAAF-438F-A0E7-268AC1FF1768}"/>
              </a:ext>
            </a:extLst>
          </p:cNvPr>
          <p:cNvGrpSpPr/>
          <p:nvPr/>
        </p:nvGrpSpPr>
        <p:grpSpPr>
          <a:xfrm>
            <a:off x="2085411" y="2076462"/>
            <a:ext cx="2000477" cy="783216"/>
            <a:chOff x="2488775" y="2112384"/>
            <a:chExt cx="2000477" cy="783216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FC4A6C8-517C-4C4F-ADB9-ACFB2C562C9A}"/>
                </a:ext>
              </a:extLst>
            </p:cNvPr>
            <p:cNvSpPr txBox="1"/>
            <p:nvPr/>
          </p:nvSpPr>
          <p:spPr>
            <a:xfrm>
              <a:off x="2488775" y="2112384"/>
              <a:ext cx="200047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Arial Black" panose="020B0A04020102020204" pitchFamily="34" charset="0"/>
                </a:rPr>
                <a:t>Needs candy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628E3A5-08AB-4F6A-A1B9-50C7D99460D4}"/>
                </a:ext>
              </a:extLst>
            </p:cNvPr>
            <p:cNvCxnSpPr/>
            <p:nvPr/>
          </p:nvCxnSpPr>
          <p:spPr bwMode="auto">
            <a:xfrm>
              <a:off x="3657600" y="2895600"/>
              <a:ext cx="5334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7240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261</Words>
  <Application>Microsoft Office PowerPoint</Application>
  <PresentationFormat>Custom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Tracy Tomm</cp:lastModifiedBy>
  <cp:revision>3</cp:revision>
  <dcterms:modified xsi:type="dcterms:W3CDTF">2022-08-10T18:22:06Z</dcterms:modified>
</cp:coreProperties>
</file>