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50" r:id="rId2"/>
    <p:sldId id="411" r:id="rId3"/>
    <p:sldId id="651" r:id="rId4"/>
    <p:sldId id="433" r:id="rId5"/>
    <p:sldId id="608" r:id="rId6"/>
    <p:sldId id="316" r:id="rId7"/>
    <p:sldId id="649" r:id="rId8"/>
    <p:sldId id="31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FFF99"/>
    <a:srgbClr val="3333FF"/>
    <a:srgbClr val="FF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>
      <p:cViewPr varScale="1">
        <p:scale>
          <a:sx n="91" d="100"/>
          <a:sy n="91" d="100"/>
        </p:scale>
        <p:origin x="2481" y="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3114A8-045E-4392-8C8F-14B88DBEED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F8865-C9F7-4098-9F0A-2D47EA209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404E2A-5466-4F9F-A39C-A420D35DD3B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98E309-ECCB-4CDA-8882-8C719A02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1AF5-8514-4CDC-84E5-087FC6B988B4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spot.net/Pages/rdss_biopa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ciencespot.net/Media/EcoUnit_BrainPOP_FoodFightGam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laxJP5qhfZLUF_hvcEueW8Jewteu4mewakcrBViopT0/edit?usp=sharing" TargetMode="External"/><Relationship Id="rId5" Type="http://schemas.openxmlformats.org/officeDocument/2006/relationships/hyperlink" Target="https://sciencespot.net/" TargetMode="External"/><Relationship Id="rId4" Type="http://schemas.openxmlformats.org/officeDocument/2006/relationships/hyperlink" Target="https://www.brainpop.com/games/foodfight/" TargetMode="External"/><Relationship Id="rId9" Type="http://schemas.openxmlformats.org/officeDocument/2006/relationships/hyperlink" Target="https://sciencespot.net/Pages/classbio.html#EcoBas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s://watch.screencastify.com/v/neJLeRQ8LGlNmkpFThsj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3967-C88C-006A-4124-BC2218844B8F}"/>
              </a:ext>
            </a:extLst>
          </p:cNvPr>
          <p:cNvGrpSpPr/>
          <p:nvPr/>
        </p:nvGrpSpPr>
        <p:grpSpPr>
          <a:xfrm>
            <a:off x="-3352800" y="1905000"/>
            <a:ext cx="2493964" cy="1666889"/>
            <a:chOff x="-3048000" y="1152511"/>
            <a:chExt cx="2493964" cy="16668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AFEA39-C868-932B-FC9F-04A64FC22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000" y="1152511"/>
              <a:ext cx="2069520" cy="1666889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BDB59E9E-3BA7-2EB8-28A0-820E8CA642D2}"/>
                </a:ext>
              </a:extLst>
            </p:cNvPr>
            <p:cNvSpPr/>
            <p:nvPr/>
          </p:nvSpPr>
          <p:spPr>
            <a:xfrm rot="10800000">
              <a:off x="-1239836" y="2133600"/>
              <a:ext cx="6858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F70F7D-62C2-11B3-2434-D27BC997795F}"/>
                </a:ext>
              </a:extLst>
            </p:cNvPr>
            <p:cNvSpPr/>
            <p:nvPr/>
          </p:nvSpPr>
          <p:spPr>
            <a:xfrm>
              <a:off x="-2743200" y="2209800"/>
              <a:ext cx="1524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69D7A1-8E74-1702-9274-7E57DE4F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57" y="838200"/>
            <a:ext cx="6146660" cy="48768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DE79B2C-4F30-841B-BCD6-7E683FDD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5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Time for a Food Fight…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715B6-0CA2-D75D-42DD-DF1634DB99B4}"/>
              </a:ext>
            </a:extLst>
          </p:cNvPr>
          <p:cNvSpPr txBox="1"/>
          <p:nvPr/>
        </p:nvSpPr>
        <p:spPr>
          <a:xfrm>
            <a:off x="2243619" y="5591593"/>
            <a:ext cx="465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https://www.brainpop.com/games/foodfight/</a:t>
            </a:r>
            <a:r>
              <a:rPr lang="en-US" dirty="0"/>
              <a:t>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8284EC1-F203-B241-9BE8-10312A2EA3DE}"/>
              </a:ext>
            </a:extLst>
          </p:cNvPr>
          <p:cNvSpPr txBox="1"/>
          <p:nvPr/>
        </p:nvSpPr>
        <p:spPr>
          <a:xfrm>
            <a:off x="1440095" y="644447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/>
              <a:t>T. Tomm Updated 2023   </a:t>
            </a:r>
            <a:r>
              <a:rPr lang="en-US" sz="1600" b="1" i="1" dirty="0">
                <a:hlinkClick r:id="rId5"/>
              </a:rPr>
              <a:t>https://sciencespot.net/</a:t>
            </a:r>
            <a:r>
              <a:rPr lang="en-US" sz="1600" b="1" i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DF4A6-42FF-A2CF-254F-726CDBE53C45}"/>
              </a:ext>
            </a:extLst>
          </p:cNvPr>
          <p:cNvSpPr txBox="1"/>
          <p:nvPr/>
        </p:nvSpPr>
        <p:spPr>
          <a:xfrm>
            <a:off x="-4267200" y="37981"/>
            <a:ext cx="4191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HERE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digital version of this activity – just one slide that can be used with this activity.</a:t>
            </a: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paper version is available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HERE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sites are listed on the digital slide or available on the Plants &amp; Animals page in the Sites for Students area at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https://sciencespot.net/Pages/rdss_biopa.html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The full Ecology Basics unit is available at 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https://sciencespot.net/Pages/classbio.html#EcoBasics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Read the information in this section on my website for more details and resources.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8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75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 for a Food Fight…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AA750-239A-65DC-A75A-0A363C1F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40273"/>
            <a:ext cx="7315200" cy="516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MARTInkShape-1428"/>
          <p:cNvSpPr/>
          <p:nvPr>
            <p:custDataLst>
              <p:tags r:id="rId1"/>
            </p:custDataLst>
          </p:nvPr>
        </p:nvSpPr>
        <p:spPr>
          <a:xfrm>
            <a:off x="5411391" y="18752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435"/>
          <p:cNvSpPr/>
          <p:nvPr>
            <p:custDataLst>
              <p:tags r:id="rId2"/>
            </p:custDataLst>
          </p:nvPr>
        </p:nvSpPr>
        <p:spPr>
          <a:xfrm>
            <a:off x="5045273" y="243780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F422101-244F-48FC-91A3-7E793EB4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9165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Fill in the blanks in Part A as we review the directions.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84705-D1E5-E8E9-0832-43F352476CC4}"/>
              </a:ext>
            </a:extLst>
          </p:cNvPr>
          <p:cNvSpPr/>
          <p:nvPr/>
        </p:nvSpPr>
        <p:spPr>
          <a:xfrm>
            <a:off x="3962400" y="1371600"/>
            <a:ext cx="4267200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6A5B2E6-009E-40D9-ABBB-6D5E708975E6}"/>
              </a:ext>
            </a:extLst>
          </p:cNvPr>
          <p:cNvSpPr/>
          <p:nvPr/>
        </p:nvSpPr>
        <p:spPr>
          <a:xfrm rot="8958413">
            <a:off x="6969473" y="895037"/>
            <a:ext cx="803986" cy="657420"/>
          </a:xfrm>
          <a:prstGeom prst="rightArrow">
            <a:avLst>
              <a:gd name="adj1" fmla="val 50000"/>
              <a:gd name="adj2" fmla="val 4936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ACF4ACE-3BA8-458D-803F-1A82B386D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6313" r="9884" b="17495"/>
          <a:stretch/>
        </p:blipFill>
        <p:spPr>
          <a:xfrm>
            <a:off x="7572055" y="111153"/>
            <a:ext cx="1462354" cy="1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InkShape-1428"/>
          <p:cNvSpPr/>
          <p:nvPr>
            <p:custDataLst>
              <p:tags r:id="rId1"/>
            </p:custDataLst>
          </p:nvPr>
        </p:nvSpPr>
        <p:spPr>
          <a:xfrm>
            <a:off x="5411391" y="24920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435"/>
          <p:cNvSpPr/>
          <p:nvPr>
            <p:custDataLst>
              <p:tags r:id="rId2"/>
            </p:custDataLst>
          </p:nvPr>
        </p:nvSpPr>
        <p:spPr>
          <a:xfrm>
            <a:off x="5045273" y="305460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347F7-5959-0AD8-C6FE-D3F3E6992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3" r="42943" b="57739"/>
          <a:stretch/>
        </p:blipFill>
        <p:spPr>
          <a:xfrm>
            <a:off x="228600" y="685800"/>
            <a:ext cx="8562584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A9BD90-FF2B-4BCA-AB35-6E5D2E62317C}"/>
              </a:ext>
            </a:extLst>
          </p:cNvPr>
          <p:cNvSpPr txBox="1"/>
          <p:nvPr/>
        </p:nvSpPr>
        <p:spPr>
          <a:xfrm>
            <a:off x="108156" y="71344"/>
            <a:ext cx="8731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Part A: Directions – Did you fill in all the information?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7EDB6-FAEB-3962-B0C7-184A6108F39F}"/>
              </a:ext>
            </a:extLst>
          </p:cNvPr>
          <p:cNvSpPr txBox="1"/>
          <p:nvPr/>
        </p:nvSpPr>
        <p:spPr>
          <a:xfrm>
            <a:off x="5714999" y="1921276"/>
            <a:ext cx="297179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Food Fight Wheel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B486D-C484-57FC-5AF3-4256AE5CAE7D}"/>
              </a:ext>
            </a:extLst>
          </p:cNvPr>
          <p:cNvSpPr txBox="1"/>
          <p:nvPr/>
        </p:nvSpPr>
        <p:spPr>
          <a:xfrm>
            <a:off x="4191001" y="2438186"/>
            <a:ext cx="106679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2EC3B-F1D9-5098-05E5-3443900BFC74}"/>
              </a:ext>
            </a:extLst>
          </p:cNvPr>
          <p:cNvSpPr txBox="1"/>
          <p:nvPr/>
        </p:nvSpPr>
        <p:spPr>
          <a:xfrm>
            <a:off x="3429000" y="2944020"/>
            <a:ext cx="525779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Grow the population of your species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93490-0190-FFE0-3918-B9FCC6BB0F47}"/>
              </a:ext>
            </a:extLst>
          </p:cNvPr>
          <p:cNvSpPr txBox="1"/>
          <p:nvPr/>
        </p:nvSpPr>
        <p:spPr>
          <a:xfrm>
            <a:off x="3552684" y="3412921"/>
            <a:ext cx="513411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When your species is in the food web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44F4B-8B23-4343-252C-536755968E20}"/>
              </a:ext>
            </a:extLst>
          </p:cNvPr>
          <p:cNvSpPr txBox="1"/>
          <p:nvPr/>
        </p:nvSpPr>
        <p:spPr>
          <a:xfrm>
            <a:off x="3552684" y="3881821"/>
            <a:ext cx="513411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Producers – grasses and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E4D20-3916-5460-E0E7-B5465B29B02A}"/>
              </a:ext>
            </a:extLst>
          </p:cNvPr>
          <p:cNvSpPr txBox="1"/>
          <p:nvPr/>
        </p:nvSpPr>
        <p:spPr>
          <a:xfrm>
            <a:off x="3552684" y="4384872"/>
            <a:ext cx="170511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1 species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72BF4-AFA4-8A94-8153-7BB18AB1E7E2}"/>
              </a:ext>
            </a:extLst>
          </p:cNvPr>
          <p:cNvSpPr txBox="1"/>
          <p:nvPr/>
        </p:nvSpPr>
        <p:spPr>
          <a:xfrm>
            <a:off x="6207894" y="4362124"/>
            <a:ext cx="247890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wild card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89B16-EBB1-95CA-B6EB-BC8C0DA4042D}"/>
              </a:ext>
            </a:extLst>
          </p:cNvPr>
          <p:cNvSpPr txBox="1"/>
          <p:nvPr/>
        </p:nvSpPr>
        <p:spPr>
          <a:xfrm>
            <a:off x="5181600" y="4897536"/>
            <a:ext cx="102629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Prey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73BB62-C394-614D-AC73-3858DD0A49B4}"/>
              </a:ext>
            </a:extLst>
          </p:cNvPr>
          <p:cNvSpPr txBox="1"/>
          <p:nvPr/>
        </p:nvSpPr>
        <p:spPr>
          <a:xfrm>
            <a:off x="6918787" y="4878205"/>
            <a:ext cx="175260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Predators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EFE67-1F79-46A0-6E6F-694B4646F0C8}"/>
              </a:ext>
            </a:extLst>
          </p:cNvPr>
          <p:cNvSpPr txBox="1"/>
          <p:nvPr/>
        </p:nvSpPr>
        <p:spPr>
          <a:xfrm>
            <a:off x="5257800" y="2439320"/>
            <a:ext cx="339817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latin typeface="Arial Narrow" panose="020B0606020202030204" pitchFamily="34" charset="0"/>
                <a:sym typeface="Wingdings" panose="05000000000000000000" pitchFamily="2" charset="2"/>
              </a:rPr>
              <a:t> Do not click a time!</a:t>
            </a:r>
            <a:endParaRPr lang="en-US" sz="2400" b="1" spc="-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InkShape-1428"/>
          <p:cNvSpPr/>
          <p:nvPr>
            <p:custDataLst>
              <p:tags r:id="rId1"/>
            </p:custDataLst>
          </p:nvPr>
        </p:nvSpPr>
        <p:spPr>
          <a:xfrm>
            <a:off x="5411391" y="18752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435"/>
          <p:cNvSpPr/>
          <p:nvPr>
            <p:custDataLst>
              <p:tags r:id="rId2"/>
            </p:custDataLst>
          </p:nvPr>
        </p:nvSpPr>
        <p:spPr>
          <a:xfrm>
            <a:off x="5045273" y="243780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29D63-DADE-42DA-B95D-80C76E49B1A1}"/>
              </a:ext>
            </a:extLst>
          </p:cNvPr>
          <p:cNvSpPr/>
          <p:nvPr/>
        </p:nvSpPr>
        <p:spPr>
          <a:xfrm>
            <a:off x="56029" y="31538"/>
            <a:ext cx="9067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REMEMBER … During the game, you will be playing as one animal against another student with a different animal. Use what you know about food webs to help your animal win the “food fight.”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2B224-658E-4825-A6E2-60B7C772E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000" t="22822" r="25833" b="11462"/>
          <a:stretch/>
        </p:blipFill>
        <p:spPr>
          <a:xfrm>
            <a:off x="2209800" y="1600200"/>
            <a:ext cx="6709162" cy="50416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040D3B-6B9D-4257-861B-E10F9FF94102}"/>
              </a:ext>
            </a:extLst>
          </p:cNvPr>
          <p:cNvGrpSpPr/>
          <p:nvPr/>
        </p:nvGrpSpPr>
        <p:grpSpPr>
          <a:xfrm>
            <a:off x="3980329" y="2295619"/>
            <a:ext cx="3505200" cy="1361981"/>
            <a:chOff x="3027829" y="937242"/>
            <a:chExt cx="3505200" cy="136198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C98FA5D-F47C-41BF-A551-15C65ADCE0D2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3637429" y="937242"/>
              <a:ext cx="1143000" cy="5309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36133FE-40D4-4930-98F5-6D1825719A87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780429" y="1087919"/>
              <a:ext cx="1752600" cy="38030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5423FB8-C621-4604-B57B-894952FD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829" y="1468226"/>
              <a:ext cx="3505200" cy="83099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No points until your animal is in the food web!</a:t>
              </a:r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58199C8B-6C3B-446B-A759-0E2B4289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38" y="1721623"/>
            <a:ext cx="243795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What will you have to add first?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03D51E-5F4E-4862-B3FA-80073C5BE426}"/>
              </a:ext>
            </a:extLst>
          </p:cNvPr>
          <p:cNvGrpSpPr/>
          <p:nvPr/>
        </p:nvGrpSpPr>
        <p:grpSpPr>
          <a:xfrm>
            <a:off x="6934200" y="4004129"/>
            <a:ext cx="2209800" cy="1253671"/>
            <a:chOff x="6934200" y="4004129"/>
            <a:chExt cx="2209800" cy="1253671"/>
          </a:xfrm>
        </p:grpSpPr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FBD2BDA1-4B8F-498C-8FDF-217901A2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4004129"/>
              <a:ext cx="2209800" cy="83099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Wild Cards </a:t>
              </a:r>
              <a:br>
                <a:rPr lang="en-US" sz="2400" b="1" dirty="0"/>
              </a:br>
              <a:r>
                <a:rPr lang="en-US" sz="2400" b="1" dirty="0"/>
                <a:t>Good &amp; Bad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A45182-0741-4338-A09A-6220070AFF6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8039100" y="4835126"/>
              <a:ext cx="342900" cy="42267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77A63-25FC-4CE7-B532-61A951F40E6E}"/>
              </a:ext>
            </a:extLst>
          </p:cNvPr>
          <p:cNvGrpSpPr/>
          <p:nvPr/>
        </p:nvGrpSpPr>
        <p:grpSpPr>
          <a:xfrm>
            <a:off x="229049" y="3962400"/>
            <a:ext cx="3428551" cy="2209800"/>
            <a:chOff x="229049" y="3962400"/>
            <a:chExt cx="3428551" cy="2209800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A37F47A8-A734-4395-BCA6-F6562CAF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49" y="3962400"/>
              <a:ext cx="3428551" cy="15696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Roll over the organisms to see prey and predators </a:t>
              </a:r>
              <a:br>
                <a:rPr lang="en-US" sz="2400" b="1" dirty="0"/>
              </a:br>
              <a:r>
                <a:rPr lang="en-US" sz="2400" b="1" dirty="0"/>
                <a:t>to help you decide what you need to add.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59C4CBA-9246-4EB2-B760-6B55091D748D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943325" y="5532060"/>
              <a:ext cx="503545" cy="6401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BA324740-0506-4BE8-BBB6-D9E11B1E4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" y="2616861"/>
            <a:ext cx="243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20981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5252112"/>
            <a:ext cx="42450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Complete 4 rounds and record the results in the chart.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MARTInkShape-1428"/>
          <p:cNvSpPr/>
          <p:nvPr>
            <p:custDataLst>
              <p:tags r:id="rId1"/>
            </p:custDataLst>
          </p:nvPr>
        </p:nvSpPr>
        <p:spPr>
          <a:xfrm>
            <a:off x="5411391" y="24920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435"/>
          <p:cNvSpPr/>
          <p:nvPr>
            <p:custDataLst>
              <p:tags r:id="rId2"/>
            </p:custDataLst>
          </p:nvPr>
        </p:nvSpPr>
        <p:spPr>
          <a:xfrm>
            <a:off x="5045273" y="305460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347F7-5959-0AD8-C6FE-D3F3E699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2" y="914400"/>
            <a:ext cx="8638275" cy="375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A9E891-5C72-B0FC-0855-99C0041295E7}"/>
              </a:ext>
            </a:extLst>
          </p:cNvPr>
          <p:cNvSpPr/>
          <p:nvPr/>
        </p:nvSpPr>
        <p:spPr>
          <a:xfrm>
            <a:off x="5177319" y="1010375"/>
            <a:ext cx="2828224" cy="3448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F422101-244F-48FC-91A3-7E793EB4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252112"/>
            <a:ext cx="3736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Fill in the blanks in Part C based on your results.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1C00C51-8E7C-47C6-99A4-143A26351FEA}"/>
              </a:ext>
            </a:extLst>
          </p:cNvPr>
          <p:cNvSpPr/>
          <p:nvPr/>
        </p:nvSpPr>
        <p:spPr>
          <a:xfrm rot="16200000">
            <a:off x="6147169" y="4231040"/>
            <a:ext cx="1083775" cy="1033712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9BD90-FF2B-4BCA-AB35-6E5D2E62317C}"/>
              </a:ext>
            </a:extLst>
          </p:cNvPr>
          <p:cNvSpPr txBox="1"/>
          <p:nvPr/>
        </p:nvSpPr>
        <p:spPr>
          <a:xfrm>
            <a:off x="108156" y="7134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Your Assignment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8E83C3-583B-8483-9728-2C0250AED548}"/>
              </a:ext>
            </a:extLst>
          </p:cNvPr>
          <p:cNvSpPr/>
          <p:nvPr/>
        </p:nvSpPr>
        <p:spPr>
          <a:xfrm>
            <a:off x="2353376" y="2500967"/>
            <a:ext cx="2828224" cy="1957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2B0E3C-1392-4FA5-8EDA-7A3983C548E3}"/>
              </a:ext>
            </a:extLst>
          </p:cNvPr>
          <p:cNvSpPr/>
          <p:nvPr/>
        </p:nvSpPr>
        <p:spPr>
          <a:xfrm rot="16200000">
            <a:off x="2523659" y="4282460"/>
            <a:ext cx="1083775" cy="1033712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435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BrainPOP Food Fight – Part B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 you fill out the chart by: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highlighting your animals?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underlining the winners?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(3) entering the scores?</a:t>
            </a:r>
            <a:b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(4) writing observations?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2F7F1-2380-88C0-797D-D2EB97AB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6" t="42565" r="42943" b="4735"/>
          <a:stretch/>
        </p:blipFill>
        <p:spPr>
          <a:xfrm>
            <a:off x="4343400" y="1219200"/>
            <a:ext cx="4454373" cy="304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BrainPOP Food Fight – Part C</a:t>
            </a:r>
          </a:p>
          <a:p>
            <a:endParaRPr lang="en-US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(1) Which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organisms did you have to add first? Why?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(2) Which animal is the hardest one to keep alive?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your choice using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specific examples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668F4-41FC-4C64-A060-B8C5DAE78875}"/>
              </a:ext>
            </a:extLst>
          </p:cNvPr>
          <p:cNvSpPr txBox="1"/>
          <p:nvPr/>
        </p:nvSpPr>
        <p:spPr>
          <a:xfrm>
            <a:off x="381000" y="1276618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PRODUCERS  (or plants, grasses, trees)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Herbivores needed food to eat to support the other animals in the community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05B6C-6847-9371-9189-D454F175029E}"/>
              </a:ext>
            </a:extLst>
          </p:cNvPr>
          <p:cNvSpPr txBox="1"/>
          <p:nvPr/>
        </p:nvSpPr>
        <p:spPr>
          <a:xfrm>
            <a:off x="228600" y="3753386"/>
            <a:ext cx="81217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 hardest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animal) to keep alive was the  </a:t>
            </a:r>
            <a:endParaRPr lang="en-US" sz="2400" b="1" dirty="0">
              <a:solidFill>
                <a:srgbClr val="C00000"/>
              </a:solidFill>
              <a:effectLst/>
            </a:endParaRPr>
          </a:p>
          <a:p>
            <a:br>
              <a:rPr lang="en-US" sz="2400" b="1" dirty="0">
                <a:solidFill>
                  <a:srgbClr val="C00000"/>
                </a:solidFill>
              </a:rPr>
            </a:b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 easiest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animal) to keep alive was the  </a:t>
            </a:r>
            <a:endParaRPr lang="en-US" sz="2400" b="1" dirty="0">
              <a:solidFill>
                <a:srgbClr val="C00000"/>
              </a:solidFill>
              <a:effectLst/>
            </a:endParaRPr>
          </a:p>
          <a:p>
            <a:br>
              <a:rPr lang="en-US" sz="2400" b="1" dirty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FDB2F-C133-1C96-7874-8801E7FB1372}"/>
              </a:ext>
            </a:extLst>
          </p:cNvPr>
          <p:cNvSpPr txBox="1"/>
          <p:nvPr/>
        </p:nvSpPr>
        <p:spPr>
          <a:xfrm>
            <a:off x="6781800" y="3753386"/>
            <a:ext cx="2133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Finish each sentence based on your observations!</a:t>
            </a:r>
            <a:endParaRPr lang="en-US" sz="2400" i="1" dirty="0">
              <a:solidFill>
                <a:srgbClr val="C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34D5A-16B7-EEDF-44EF-8305D81E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38" t="41424" r="10707" b="9100"/>
          <a:stretch/>
        </p:blipFill>
        <p:spPr>
          <a:xfrm>
            <a:off x="231169" y="76200"/>
            <a:ext cx="7543800" cy="509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915943"/>
            <a:ext cx="15368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PRODUCER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1410994"/>
            <a:ext cx="1752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CONSUMERS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440340"/>
            <a:ext cx="18288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OMNIVORES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3056" y="2971800"/>
            <a:ext cx="190414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CARNIVORES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6242" y="3449548"/>
            <a:ext cx="100858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APEX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4543078"/>
            <a:ext cx="18288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FOOD  WEB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9041" y="1362197"/>
            <a:ext cx="18288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HERBIVORES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4024467"/>
            <a:ext cx="18288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B7468-0136-4F00-867C-BD0C6E56C7E7}"/>
              </a:ext>
            </a:extLst>
          </p:cNvPr>
          <p:cNvSpPr txBox="1"/>
          <p:nvPr/>
        </p:nvSpPr>
        <p:spPr>
          <a:xfrm>
            <a:off x="5318588" y="1868858"/>
            <a:ext cx="175259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31CBC-D15D-48E5-8A5E-06C3B0D22A64}"/>
              </a:ext>
            </a:extLst>
          </p:cNvPr>
          <p:cNvSpPr txBox="1"/>
          <p:nvPr/>
        </p:nvSpPr>
        <p:spPr>
          <a:xfrm>
            <a:off x="340760" y="4018052"/>
            <a:ext cx="148804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Arial Narrow" panose="020B0606020202030204" pitchFamily="34" charset="0"/>
              </a:rPr>
              <a:t>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458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 PC</dc:creator>
  <cp:lastModifiedBy>Tracy Tomm</cp:lastModifiedBy>
  <cp:revision>440</cp:revision>
  <cp:lastPrinted>2017-09-08T13:46:17Z</cp:lastPrinted>
  <dcterms:created xsi:type="dcterms:W3CDTF">2015-10-08T21:50:49Z</dcterms:created>
  <dcterms:modified xsi:type="dcterms:W3CDTF">2023-10-15T22:47:16Z</dcterms:modified>
</cp:coreProperties>
</file>