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00DCB-BA88-4F02-9793-51827EBA79EE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AAC75-E11B-46E0-B3ED-080382B15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90D40-D9FE-4EE9-935F-F99DD6E27930}" type="datetimeFigureOut">
              <a:rPr lang="en-US" smtClean="0"/>
              <a:pPr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3EB0A-5A73-4BD7-8929-4ACE71EF3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Monitoring Earth’s Changes </a:t>
            </a:r>
          </a:p>
          <a:p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Project developed by T. Tomm 2016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Full lesson available at http://sciencespot.net/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Natural_Earth_projection_S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457474"/>
            <a:ext cx="8168343" cy="4270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2258" y="776950"/>
            <a:ext cx="6650626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Earth</a:t>
            </a:r>
            <a:br>
              <a:rPr lang="en-US" sz="115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</a:br>
            <a:r>
              <a:rPr lang="en-US" sz="115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Watch</a:t>
            </a:r>
            <a:endParaRPr lang="en-US" sz="11500" b="1" cap="none" spc="0" dirty="0">
              <a:ln w="1270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Cooper Black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atural_Earth_projection_S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881" y="152400"/>
            <a:ext cx="1748919" cy="9144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73625" y="212200"/>
            <a:ext cx="4953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E</a:t>
            </a:r>
            <a:r>
              <a:rPr lang="en-US" sz="32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arth </a:t>
            </a:r>
            <a:r>
              <a:rPr lang="en-US" sz="40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W</a:t>
            </a:r>
            <a:r>
              <a:rPr lang="en-US" sz="32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atch</a:t>
            </a:r>
            <a:endParaRPr lang="en-US" sz="3200" b="1" cap="none" spc="0" dirty="0">
              <a:ln w="1270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Cooper Black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295400"/>
            <a:ext cx="86106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What significant events have happened since the first of the year?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Which of Earth’s system were involved? </a:t>
            </a:r>
          </a:p>
          <a:p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What data do we need?  </a:t>
            </a:r>
          </a:p>
          <a:p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Where would we find it?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What do we predict will happen in the next several months?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would each of these scientists monitor? </a:t>
            </a:r>
          </a:p>
          <a:p>
            <a:pPr algn="ctr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0" y="5634335"/>
            <a:ext cx="219456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Geologists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4632960" y="5634335"/>
            <a:ext cx="219456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Meteorologists</a:t>
            </a:r>
          </a:p>
        </p:txBody>
      </p:sp>
      <p:sp>
        <p:nvSpPr>
          <p:cNvPr id="258" name="TextBox 257"/>
          <p:cNvSpPr txBox="1"/>
          <p:nvPr/>
        </p:nvSpPr>
        <p:spPr>
          <a:xfrm>
            <a:off x="6949440" y="5634335"/>
            <a:ext cx="219456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Volcanologists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2316480" y="5634335"/>
            <a:ext cx="219456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Seismologists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800600"/>
            <a:ext cx="219456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Geologists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32960" y="4800600"/>
            <a:ext cx="219456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Meteorologists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49440" y="4800600"/>
            <a:ext cx="219456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Volcanologists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16480" y="4800600"/>
            <a:ext cx="219456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Seismologists</a:t>
            </a:r>
          </a:p>
        </p:txBody>
      </p:sp>
      <p:pic>
        <p:nvPicPr>
          <p:cNvPr id="9" name="Picture 8" descr="Natural_Earth_projection_S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881" y="152400"/>
            <a:ext cx="1748919" cy="9144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73625" y="212200"/>
            <a:ext cx="4953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E</a:t>
            </a:r>
            <a:r>
              <a:rPr lang="en-US" sz="32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arth </a:t>
            </a:r>
            <a:r>
              <a:rPr lang="en-US" sz="40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W</a:t>
            </a:r>
            <a:r>
              <a:rPr lang="en-US" sz="32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atch</a:t>
            </a:r>
            <a:endParaRPr lang="en-US" sz="3200" b="1" cap="none" spc="0" dirty="0">
              <a:ln w="1270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Cooper Black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219200"/>
            <a:ext cx="8763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What questions do we need to answer? 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What do we need to do today to get started?</a:t>
            </a:r>
          </a:p>
          <a:p>
            <a:endParaRPr lang="en-US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Go to Google Drive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Shared With Me  Earth Watch to find your team’s folder and other resources.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0" y="41148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Let’s set up the teams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atural_Earth_projection_S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881" y="152400"/>
            <a:ext cx="1748919" cy="9144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52400" y="304800"/>
            <a:ext cx="550762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Earth Watch  Reports</a:t>
            </a:r>
            <a:endParaRPr lang="en-US" sz="3200" b="1" cap="none" spc="0" dirty="0">
              <a:ln w="1270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Cooper Black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1828800"/>
            <a:ext cx="4419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Our first report day will be ______________________.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Each team will need to share a list of significant events that includes the dates, location, and a description of the event. 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You may use the report form provided or create your own methods using Google tools.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324600"/>
            <a:ext cx="91440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Go to Google Drive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Shared With Me  Earth Watch to find your team’s folder and other resources.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1467" y="1447800"/>
            <a:ext cx="4030133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193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2</cp:revision>
  <dcterms:created xsi:type="dcterms:W3CDTF">2017-08-05T02:26:36Z</dcterms:created>
  <dcterms:modified xsi:type="dcterms:W3CDTF">2017-08-05T03:10:43Z</dcterms:modified>
</cp:coreProperties>
</file>