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67" r:id="rId2"/>
    <p:sldId id="469" r:id="rId3"/>
    <p:sldId id="470" r:id="rId4"/>
    <p:sldId id="471" r:id="rId5"/>
    <p:sldId id="265" r:id="rId6"/>
    <p:sldId id="275" r:id="rId7"/>
    <p:sldId id="472" r:id="rId8"/>
    <p:sldId id="273" r:id="rId9"/>
    <p:sldId id="277" r:id="rId10"/>
    <p:sldId id="281" r:id="rId11"/>
    <p:sldId id="287" r:id="rId12"/>
    <p:sldId id="282" r:id="rId13"/>
    <p:sldId id="283" r:id="rId14"/>
    <p:sldId id="280" r:id="rId15"/>
    <p:sldId id="285" r:id="rId16"/>
    <p:sldId id="286" r:id="rId17"/>
  </p:sldIdLst>
  <p:sldSz cx="9144000" cy="6858000" type="screen4x3"/>
  <p:notesSz cx="6858000" cy="9144000"/>
  <p:custShowLst>
    <p:custShow name="Section1_1" id="0">
      <p:sldLst/>
    </p:custShow>
    <p:custShow name="Section1_2" id="1">
      <p:sldLst/>
    </p:custShow>
    <p:custShow name="Section1_3" id="2">
      <p:sldLst/>
    </p:custShow>
    <p:custShow name="Section1_4_5" id="3">
      <p:sldLst/>
    </p:custShow>
  </p:custShow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36" algn="l" rtl="0" fontAlgn="base">
      <a:spcBef>
        <a:spcPct val="0"/>
      </a:spcBef>
      <a:spcAft>
        <a:spcPct val="0"/>
      </a:spcAft>
      <a:defRPr kern="1200">
        <a:solidFill>
          <a:schemeClr val="tx1"/>
        </a:solidFill>
        <a:latin typeface="Arial" charset="0"/>
        <a:ea typeface="+mn-ea"/>
        <a:cs typeface="+mn-cs"/>
      </a:defRPr>
    </a:lvl2pPr>
    <a:lvl3pPr marL="914272" algn="l" rtl="0" fontAlgn="base">
      <a:spcBef>
        <a:spcPct val="0"/>
      </a:spcBef>
      <a:spcAft>
        <a:spcPct val="0"/>
      </a:spcAft>
      <a:defRPr kern="1200">
        <a:solidFill>
          <a:schemeClr val="tx1"/>
        </a:solidFill>
        <a:latin typeface="Arial" charset="0"/>
        <a:ea typeface="+mn-ea"/>
        <a:cs typeface="+mn-cs"/>
      </a:defRPr>
    </a:lvl3pPr>
    <a:lvl4pPr marL="1371407" algn="l" rtl="0" fontAlgn="base">
      <a:spcBef>
        <a:spcPct val="0"/>
      </a:spcBef>
      <a:spcAft>
        <a:spcPct val="0"/>
      </a:spcAft>
      <a:defRPr kern="1200">
        <a:solidFill>
          <a:schemeClr val="tx1"/>
        </a:solidFill>
        <a:latin typeface="Arial" charset="0"/>
        <a:ea typeface="+mn-ea"/>
        <a:cs typeface="+mn-cs"/>
      </a:defRPr>
    </a:lvl4pPr>
    <a:lvl5pPr marL="1828542" algn="l" rtl="0" fontAlgn="base">
      <a:spcBef>
        <a:spcPct val="0"/>
      </a:spcBef>
      <a:spcAft>
        <a:spcPct val="0"/>
      </a:spcAft>
      <a:defRPr kern="1200">
        <a:solidFill>
          <a:schemeClr val="tx1"/>
        </a:solidFill>
        <a:latin typeface="Arial" charset="0"/>
        <a:ea typeface="+mn-ea"/>
        <a:cs typeface="+mn-cs"/>
      </a:defRPr>
    </a:lvl5pPr>
    <a:lvl6pPr marL="2285678" algn="l" defTabSz="914272" rtl="0" eaLnBrk="1" latinLnBrk="0" hangingPunct="1">
      <a:defRPr kern="1200">
        <a:solidFill>
          <a:schemeClr val="tx1"/>
        </a:solidFill>
        <a:latin typeface="Arial" charset="0"/>
        <a:ea typeface="+mn-ea"/>
        <a:cs typeface="+mn-cs"/>
      </a:defRPr>
    </a:lvl6pPr>
    <a:lvl7pPr marL="2742814" algn="l" defTabSz="914272" rtl="0" eaLnBrk="1" latinLnBrk="0" hangingPunct="1">
      <a:defRPr kern="1200">
        <a:solidFill>
          <a:schemeClr val="tx1"/>
        </a:solidFill>
        <a:latin typeface="Arial" charset="0"/>
        <a:ea typeface="+mn-ea"/>
        <a:cs typeface="+mn-cs"/>
      </a:defRPr>
    </a:lvl7pPr>
    <a:lvl8pPr marL="3199950" algn="l" defTabSz="914272" rtl="0" eaLnBrk="1" latinLnBrk="0" hangingPunct="1">
      <a:defRPr kern="1200">
        <a:solidFill>
          <a:schemeClr val="tx1"/>
        </a:solidFill>
        <a:latin typeface="Arial" charset="0"/>
        <a:ea typeface="+mn-ea"/>
        <a:cs typeface="+mn-cs"/>
      </a:defRPr>
    </a:lvl8pPr>
    <a:lvl9pPr marL="3657086" algn="l" defTabSz="914272"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3" autoAdjust="0"/>
    <p:restoredTop sz="94664" autoAdjust="0"/>
  </p:normalViewPr>
  <p:slideViewPr>
    <p:cSldViewPr>
      <p:cViewPr varScale="1">
        <p:scale>
          <a:sx n="74" d="100"/>
          <a:sy n="74" d="100"/>
        </p:scale>
        <p:origin x="165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D914CE1-5D02-4864-B969-99E205525844}" type="slidenum">
              <a:rPr lang="en-US"/>
              <a:pPr>
                <a:defRPr/>
              </a:pPr>
              <a:t>‹#›</a:t>
            </a:fld>
            <a:endParaRPr lang="en-US"/>
          </a:p>
        </p:txBody>
      </p:sp>
    </p:spTree>
    <p:extLst>
      <p:ext uri="{BB962C8B-B14F-4D97-AF65-F5344CB8AC3E}">
        <p14:creationId xmlns:p14="http://schemas.microsoft.com/office/powerpoint/2010/main" val="2660618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6" algn="l" rtl="0" eaLnBrk="0" fontAlgn="base" hangingPunct="0">
      <a:spcBef>
        <a:spcPct val="30000"/>
      </a:spcBef>
      <a:spcAft>
        <a:spcPct val="0"/>
      </a:spcAft>
      <a:defRPr sz="1200" kern="1200">
        <a:solidFill>
          <a:schemeClr val="tx1"/>
        </a:solidFill>
        <a:latin typeface="Arial" charset="0"/>
        <a:ea typeface="+mn-ea"/>
        <a:cs typeface="+mn-cs"/>
      </a:defRPr>
    </a:lvl2pPr>
    <a:lvl3pPr marL="914272" algn="l" rtl="0" eaLnBrk="0" fontAlgn="base" hangingPunct="0">
      <a:spcBef>
        <a:spcPct val="30000"/>
      </a:spcBef>
      <a:spcAft>
        <a:spcPct val="0"/>
      </a:spcAft>
      <a:defRPr sz="1200" kern="1200">
        <a:solidFill>
          <a:schemeClr val="tx1"/>
        </a:solidFill>
        <a:latin typeface="Arial" charset="0"/>
        <a:ea typeface="+mn-ea"/>
        <a:cs typeface="+mn-cs"/>
      </a:defRPr>
    </a:lvl3pPr>
    <a:lvl4pPr marL="1371407" algn="l" rtl="0" eaLnBrk="0" fontAlgn="base" hangingPunct="0">
      <a:spcBef>
        <a:spcPct val="30000"/>
      </a:spcBef>
      <a:spcAft>
        <a:spcPct val="0"/>
      </a:spcAft>
      <a:defRPr sz="1200" kern="1200">
        <a:solidFill>
          <a:schemeClr val="tx1"/>
        </a:solidFill>
        <a:latin typeface="Arial" charset="0"/>
        <a:ea typeface="+mn-ea"/>
        <a:cs typeface="+mn-cs"/>
      </a:defRPr>
    </a:lvl4pPr>
    <a:lvl5pPr marL="1828542" algn="l" rtl="0" eaLnBrk="0" fontAlgn="base" hangingPunct="0">
      <a:spcBef>
        <a:spcPct val="30000"/>
      </a:spcBef>
      <a:spcAft>
        <a:spcPct val="0"/>
      </a:spcAft>
      <a:defRPr sz="1200" kern="1200">
        <a:solidFill>
          <a:schemeClr val="tx1"/>
        </a:solidFill>
        <a:latin typeface="Arial" charset="0"/>
        <a:ea typeface="+mn-ea"/>
        <a:cs typeface="+mn-cs"/>
      </a:defRPr>
    </a:lvl5pPr>
    <a:lvl6pPr marL="2285678" algn="l" defTabSz="914272" rtl="0" eaLnBrk="1" latinLnBrk="0" hangingPunct="1">
      <a:defRPr sz="1200" kern="1200">
        <a:solidFill>
          <a:schemeClr val="tx1"/>
        </a:solidFill>
        <a:latin typeface="+mn-lt"/>
        <a:ea typeface="+mn-ea"/>
        <a:cs typeface="+mn-cs"/>
      </a:defRPr>
    </a:lvl6pPr>
    <a:lvl7pPr marL="2742814" algn="l" defTabSz="914272" rtl="0" eaLnBrk="1" latinLnBrk="0" hangingPunct="1">
      <a:defRPr sz="1200" kern="1200">
        <a:solidFill>
          <a:schemeClr val="tx1"/>
        </a:solidFill>
        <a:latin typeface="+mn-lt"/>
        <a:ea typeface="+mn-ea"/>
        <a:cs typeface="+mn-cs"/>
      </a:defRPr>
    </a:lvl7pPr>
    <a:lvl8pPr marL="3199950" algn="l" defTabSz="914272" rtl="0" eaLnBrk="1" latinLnBrk="0" hangingPunct="1">
      <a:defRPr sz="1200" kern="1200">
        <a:solidFill>
          <a:schemeClr val="tx1"/>
        </a:solidFill>
        <a:latin typeface="+mn-lt"/>
        <a:ea typeface="+mn-ea"/>
        <a:cs typeface="+mn-cs"/>
      </a:defRPr>
    </a:lvl8pPr>
    <a:lvl9pPr marL="3657086" algn="l" defTabSz="9142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76D84-485B-420F-A5EB-2679E5C01374}" type="slidenum">
              <a:rPr lang="en-US" smtClean="0"/>
              <a:pPr/>
              <a:t>8</a:t>
            </a:fld>
            <a:endParaRPr lang="en-US"/>
          </a:p>
        </p:txBody>
      </p:sp>
    </p:spTree>
    <p:extLst>
      <p:ext uri="{BB962C8B-B14F-4D97-AF65-F5344CB8AC3E}">
        <p14:creationId xmlns:p14="http://schemas.microsoft.com/office/powerpoint/2010/main" val="265965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36" indent="0" algn="ctr">
              <a:buNone/>
              <a:defRPr/>
            </a:lvl2pPr>
            <a:lvl3pPr marL="914272" indent="0" algn="ctr">
              <a:buNone/>
              <a:defRPr/>
            </a:lvl3pPr>
            <a:lvl4pPr marL="1371407" indent="0" algn="ctr">
              <a:buNone/>
              <a:defRPr/>
            </a:lvl4pPr>
            <a:lvl5pPr marL="1828542" indent="0" algn="ctr">
              <a:buNone/>
              <a:defRPr/>
            </a:lvl5pPr>
            <a:lvl6pPr marL="2285678" indent="0" algn="ctr">
              <a:buNone/>
              <a:defRPr/>
            </a:lvl6pPr>
            <a:lvl7pPr marL="2742814" indent="0" algn="ctr">
              <a:buNone/>
              <a:defRPr/>
            </a:lvl7pPr>
            <a:lvl8pPr marL="3199950" indent="0" algn="ctr">
              <a:buNone/>
              <a:defRPr/>
            </a:lvl8pPr>
            <a:lvl9pPr marL="365708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544A6A-C64F-4D8C-8755-47E8E4D2AA2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075EFC-33D5-40D4-B9C2-F67C31FBCF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50B5F0-447B-43E4-A1EB-FDE73D1D414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C74FB7-D2A5-4F0D-BFD9-DAE9DA509C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CD0698-FFFB-4FBF-B33B-CE8FA41A87D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36" indent="0">
              <a:buNone/>
              <a:defRPr sz="1800"/>
            </a:lvl2pPr>
            <a:lvl3pPr marL="914272" indent="0">
              <a:buNone/>
              <a:defRPr sz="1600"/>
            </a:lvl3pPr>
            <a:lvl4pPr marL="1371407" indent="0">
              <a:buNone/>
              <a:defRPr sz="1400"/>
            </a:lvl4pPr>
            <a:lvl5pPr marL="1828542" indent="0">
              <a:buNone/>
              <a:defRPr sz="1400"/>
            </a:lvl5pPr>
            <a:lvl6pPr marL="2285678" indent="0">
              <a:buNone/>
              <a:defRPr sz="1400"/>
            </a:lvl6pPr>
            <a:lvl7pPr marL="2742814" indent="0">
              <a:buNone/>
              <a:defRPr sz="1400"/>
            </a:lvl7pPr>
            <a:lvl8pPr marL="3199950" indent="0">
              <a:buNone/>
              <a:defRPr sz="1400"/>
            </a:lvl8pPr>
            <a:lvl9pPr marL="365708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8FF295-05C3-426E-8393-6556C149F8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42E832-8625-4AC0-9913-7F2FD20D9E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5"/>
            <a:ext cx="4040188" cy="639762"/>
          </a:xfrm>
        </p:spPr>
        <p:txBody>
          <a:bodyPr anchor="b"/>
          <a:lstStyle>
            <a:lvl1pPr marL="0" indent="0">
              <a:buNone/>
              <a:defRPr sz="2400" b="1"/>
            </a:lvl1pPr>
            <a:lvl2pPr marL="457136" indent="0">
              <a:buNone/>
              <a:defRPr sz="2000" b="1"/>
            </a:lvl2pPr>
            <a:lvl3pPr marL="914272" indent="0">
              <a:buNone/>
              <a:defRPr sz="1800" b="1"/>
            </a:lvl3pPr>
            <a:lvl4pPr marL="1371407" indent="0">
              <a:buNone/>
              <a:defRPr sz="1600" b="1"/>
            </a:lvl4pPr>
            <a:lvl5pPr marL="1828542" indent="0">
              <a:buNone/>
              <a:defRPr sz="1600" b="1"/>
            </a:lvl5pPr>
            <a:lvl6pPr marL="2285678" indent="0">
              <a:buNone/>
              <a:defRPr sz="1600" b="1"/>
            </a:lvl6pPr>
            <a:lvl7pPr marL="2742814" indent="0">
              <a:buNone/>
              <a:defRPr sz="1600" b="1"/>
            </a:lvl7pPr>
            <a:lvl8pPr marL="3199950" indent="0">
              <a:buNone/>
              <a:defRPr sz="1600" b="1"/>
            </a:lvl8pPr>
            <a:lvl9pPr marL="365708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5"/>
            <a:ext cx="4041775" cy="639762"/>
          </a:xfrm>
        </p:spPr>
        <p:txBody>
          <a:bodyPr anchor="b"/>
          <a:lstStyle>
            <a:lvl1pPr marL="0" indent="0">
              <a:buNone/>
              <a:defRPr sz="2400" b="1"/>
            </a:lvl1pPr>
            <a:lvl2pPr marL="457136" indent="0">
              <a:buNone/>
              <a:defRPr sz="2000" b="1"/>
            </a:lvl2pPr>
            <a:lvl3pPr marL="914272" indent="0">
              <a:buNone/>
              <a:defRPr sz="1800" b="1"/>
            </a:lvl3pPr>
            <a:lvl4pPr marL="1371407" indent="0">
              <a:buNone/>
              <a:defRPr sz="1600" b="1"/>
            </a:lvl4pPr>
            <a:lvl5pPr marL="1828542" indent="0">
              <a:buNone/>
              <a:defRPr sz="1600" b="1"/>
            </a:lvl5pPr>
            <a:lvl6pPr marL="2285678" indent="0">
              <a:buNone/>
              <a:defRPr sz="1600" b="1"/>
            </a:lvl6pPr>
            <a:lvl7pPr marL="2742814" indent="0">
              <a:buNone/>
              <a:defRPr sz="1600" b="1"/>
            </a:lvl7pPr>
            <a:lvl8pPr marL="3199950" indent="0">
              <a:buNone/>
              <a:defRPr sz="1600" b="1"/>
            </a:lvl8pPr>
            <a:lvl9pPr marL="36570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4F0D74-15A0-4CF1-A365-BCD3DDF744A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F1CC0F-70DC-4CA8-8080-B643A70580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6D51E8-9977-41B6-8E4A-5356437AF9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36" indent="0">
              <a:buNone/>
              <a:defRPr sz="1200"/>
            </a:lvl2pPr>
            <a:lvl3pPr marL="914272" indent="0">
              <a:buNone/>
              <a:defRPr sz="1000"/>
            </a:lvl3pPr>
            <a:lvl4pPr marL="1371407" indent="0">
              <a:buNone/>
              <a:defRPr sz="900"/>
            </a:lvl4pPr>
            <a:lvl5pPr marL="1828542" indent="0">
              <a:buNone/>
              <a:defRPr sz="900"/>
            </a:lvl5pPr>
            <a:lvl6pPr marL="2285678" indent="0">
              <a:buNone/>
              <a:defRPr sz="900"/>
            </a:lvl6pPr>
            <a:lvl7pPr marL="2742814" indent="0">
              <a:buNone/>
              <a:defRPr sz="900"/>
            </a:lvl7pPr>
            <a:lvl8pPr marL="3199950" indent="0">
              <a:buNone/>
              <a:defRPr sz="900"/>
            </a:lvl8pPr>
            <a:lvl9pPr marL="365708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D07F45-1C91-45A7-9EF1-CDB558E835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6" indent="0">
              <a:buNone/>
              <a:defRPr sz="2800"/>
            </a:lvl2pPr>
            <a:lvl3pPr marL="914272" indent="0">
              <a:buNone/>
              <a:defRPr sz="2400"/>
            </a:lvl3pPr>
            <a:lvl4pPr marL="1371407" indent="0">
              <a:buNone/>
              <a:defRPr sz="2000"/>
            </a:lvl4pPr>
            <a:lvl5pPr marL="1828542" indent="0">
              <a:buNone/>
              <a:defRPr sz="2000"/>
            </a:lvl5pPr>
            <a:lvl6pPr marL="2285678" indent="0">
              <a:buNone/>
              <a:defRPr sz="2000"/>
            </a:lvl6pPr>
            <a:lvl7pPr marL="2742814" indent="0">
              <a:buNone/>
              <a:defRPr sz="2000"/>
            </a:lvl7pPr>
            <a:lvl8pPr marL="3199950" indent="0">
              <a:buNone/>
              <a:defRPr sz="2000"/>
            </a:lvl8pPr>
            <a:lvl9pPr marL="3657086" indent="0">
              <a:buNone/>
              <a:defRPr sz="2000"/>
            </a:lvl9pPr>
          </a:lstStyle>
          <a:p>
            <a:pPr lvl="0"/>
            <a:endParaRPr lang="en-US" noProof="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136" indent="0">
              <a:buNone/>
              <a:defRPr sz="1200"/>
            </a:lvl2pPr>
            <a:lvl3pPr marL="914272" indent="0">
              <a:buNone/>
              <a:defRPr sz="1000"/>
            </a:lvl3pPr>
            <a:lvl4pPr marL="1371407" indent="0">
              <a:buNone/>
              <a:defRPr sz="900"/>
            </a:lvl4pPr>
            <a:lvl5pPr marL="1828542" indent="0">
              <a:buNone/>
              <a:defRPr sz="900"/>
            </a:lvl5pPr>
            <a:lvl6pPr marL="2285678" indent="0">
              <a:buNone/>
              <a:defRPr sz="900"/>
            </a:lvl6pPr>
            <a:lvl7pPr marL="2742814" indent="0">
              <a:buNone/>
              <a:defRPr sz="900"/>
            </a:lvl7pPr>
            <a:lvl8pPr marL="3199950" indent="0">
              <a:buNone/>
              <a:defRPr sz="900"/>
            </a:lvl8pPr>
            <a:lvl9pPr marL="365708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5B971B-F7D4-4012-99F6-285B1ECACE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400" smtClean="0"/>
            </a:lvl1pPr>
          </a:lstStyle>
          <a:p>
            <a:pPr>
              <a:defRPr/>
            </a:pPr>
            <a:fld id="{CB1F88DB-371E-4733-B3EC-D60B5E423E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6" algn="ctr" rtl="0" fontAlgn="base">
        <a:spcBef>
          <a:spcPct val="0"/>
        </a:spcBef>
        <a:spcAft>
          <a:spcPct val="0"/>
        </a:spcAft>
        <a:defRPr sz="4400">
          <a:solidFill>
            <a:schemeClr val="tx2"/>
          </a:solidFill>
          <a:latin typeface="Arial" charset="0"/>
        </a:defRPr>
      </a:lvl6pPr>
      <a:lvl7pPr marL="914272" algn="ctr" rtl="0" fontAlgn="base">
        <a:spcBef>
          <a:spcPct val="0"/>
        </a:spcBef>
        <a:spcAft>
          <a:spcPct val="0"/>
        </a:spcAft>
        <a:defRPr sz="4400">
          <a:solidFill>
            <a:schemeClr val="tx2"/>
          </a:solidFill>
          <a:latin typeface="Arial" charset="0"/>
        </a:defRPr>
      </a:lvl7pPr>
      <a:lvl8pPr marL="1371407" algn="ctr" rtl="0" fontAlgn="base">
        <a:spcBef>
          <a:spcPct val="0"/>
        </a:spcBef>
        <a:spcAft>
          <a:spcPct val="0"/>
        </a:spcAft>
        <a:defRPr sz="4400">
          <a:solidFill>
            <a:schemeClr val="tx2"/>
          </a:solidFill>
          <a:latin typeface="Arial" charset="0"/>
        </a:defRPr>
      </a:lvl8pPr>
      <a:lvl9pPr marL="1828542" algn="ctr" rtl="0" fontAlgn="base">
        <a:spcBef>
          <a:spcPct val="0"/>
        </a:spcBef>
        <a:spcAft>
          <a:spcPct val="0"/>
        </a:spcAft>
        <a:defRPr sz="4400">
          <a:solidFill>
            <a:schemeClr val="tx2"/>
          </a:solidFill>
          <a:latin typeface="Arial" charset="0"/>
        </a:defRPr>
      </a:lvl9pPr>
    </p:titleStyle>
    <p:bodyStyle>
      <a:lvl1pPr marL="342851" indent="-342851" algn="l" rtl="0" eaLnBrk="0" fontAlgn="base" hangingPunct="0">
        <a:spcBef>
          <a:spcPct val="20000"/>
        </a:spcBef>
        <a:spcAft>
          <a:spcPct val="0"/>
        </a:spcAft>
        <a:buChar char="•"/>
        <a:defRPr sz="3200">
          <a:solidFill>
            <a:schemeClr val="tx1"/>
          </a:solidFill>
          <a:latin typeface="+mn-lt"/>
          <a:ea typeface="+mn-ea"/>
          <a:cs typeface="+mn-cs"/>
        </a:defRPr>
      </a:lvl1pPr>
      <a:lvl2pPr marL="742845" indent="-285710" algn="l" rtl="0" eaLnBrk="0" fontAlgn="base" hangingPunct="0">
        <a:spcBef>
          <a:spcPct val="20000"/>
        </a:spcBef>
        <a:spcAft>
          <a:spcPct val="0"/>
        </a:spcAft>
        <a:buChar char="–"/>
        <a:defRPr sz="2800">
          <a:solidFill>
            <a:schemeClr val="tx1"/>
          </a:solidFill>
          <a:latin typeface="+mn-lt"/>
        </a:defRPr>
      </a:lvl2pPr>
      <a:lvl3pPr marL="1142839" indent="-228568" algn="l" rtl="0" eaLnBrk="0" fontAlgn="base" hangingPunct="0">
        <a:spcBef>
          <a:spcPct val="20000"/>
        </a:spcBef>
        <a:spcAft>
          <a:spcPct val="0"/>
        </a:spcAft>
        <a:buChar char="•"/>
        <a:defRPr sz="2400">
          <a:solidFill>
            <a:schemeClr val="tx1"/>
          </a:solidFill>
          <a:latin typeface="+mn-lt"/>
        </a:defRPr>
      </a:lvl3pPr>
      <a:lvl4pPr marL="1599974" indent="-228568" algn="l" rtl="0" eaLnBrk="0" fontAlgn="base" hangingPunct="0">
        <a:spcBef>
          <a:spcPct val="20000"/>
        </a:spcBef>
        <a:spcAft>
          <a:spcPct val="0"/>
        </a:spcAft>
        <a:buChar char="–"/>
        <a:defRPr sz="2000">
          <a:solidFill>
            <a:schemeClr val="tx1"/>
          </a:solidFill>
          <a:latin typeface="+mn-lt"/>
        </a:defRPr>
      </a:lvl4pPr>
      <a:lvl5pPr marL="2057111" indent="-228568" algn="l" rtl="0" eaLnBrk="0" fontAlgn="base" hangingPunct="0">
        <a:spcBef>
          <a:spcPct val="20000"/>
        </a:spcBef>
        <a:spcAft>
          <a:spcPct val="0"/>
        </a:spcAft>
        <a:buChar char="»"/>
        <a:defRPr sz="2000">
          <a:solidFill>
            <a:schemeClr val="tx1"/>
          </a:solidFill>
          <a:latin typeface="+mn-lt"/>
        </a:defRPr>
      </a:lvl5pPr>
      <a:lvl6pPr marL="2514246" indent="-228568" algn="l" rtl="0" fontAlgn="base">
        <a:spcBef>
          <a:spcPct val="20000"/>
        </a:spcBef>
        <a:spcAft>
          <a:spcPct val="0"/>
        </a:spcAft>
        <a:buChar char="»"/>
        <a:defRPr sz="2000">
          <a:solidFill>
            <a:schemeClr val="tx1"/>
          </a:solidFill>
          <a:latin typeface="+mn-lt"/>
        </a:defRPr>
      </a:lvl6pPr>
      <a:lvl7pPr marL="2971382" indent="-228568" algn="l" rtl="0" fontAlgn="base">
        <a:spcBef>
          <a:spcPct val="20000"/>
        </a:spcBef>
        <a:spcAft>
          <a:spcPct val="0"/>
        </a:spcAft>
        <a:buChar char="»"/>
        <a:defRPr sz="2000">
          <a:solidFill>
            <a:schemeClr val="tx1"/>
          </a:solidFill>
          <a:latin typeface="+mn-lt"/>
        </a:defRPr>
      </a:lvl7pPr>
      <a:lvl8pPr marL="3428518" indent="-228568" algn="l" rtl="0" fontAlgn="base">
        <a:spcBef>
          <a:spcPct val="20000"/>
        </a:spcBef>
        <a:spcAft>
          <a:spcPct val="0"/>
        </a:spcAft>
        <a:buChar char="»"/>
        <a:defRPr sz="2000">
          <a:solidFill>
            <a:schemeClr val="tx1"/>
          </a:solidFill>
          <a:latin typeface="+mn-lt"/>
        </a:defRPr>
      </a:lvl8pPr>
      <a:lvl9pPr marL="3885653" indent="-22856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72" rtl="0" eaLnBrk="1" latinLnBrk="0" hangingPunct="1">
        <a:defRPr sz="1800"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7" algn="l" defTabSz="914272" rtl="0" eaLnBrk="1" latinLnBrk="0" hangingPunct="1">
        <a:defRPr sz="1800" kern="1200">
          <a:solidFill>
            <a:schemeClr val="tx1"/>
          </a:solidFill>
          <a:latin typeface="+mn-lt"/>
          <a:ea typeface="+mn-ea"/>
          <a:cs typeface="+mn-cs"/>
        </a:defRPr>
      </a:lvl4pPr>
      <a:lvl5pPr marL="1828542" algn="l" defTabSz="914272" rtl="0" eaLnBrk="1" latinLnBrk="0" hangingPunct="1">
        <a:defRPr sz="1800" kern="1200">
          <a:solidFill>
            <a:schemeClr val="tx1"/>
          </a:solidFill>
          <a:latin typeface="+mn-lt"/>
          <a:ea typeface="+mn-ea"/>
          <a:cs typeface="+mn-cs"/>
        </a:defRPr>
      </a:lvl5pPr>
      <a:lvl6pPr marL="2285678" algn="l" defTabSz="914272" rtl="0" eaLnBrk="1" latinLnBrk="0" hangingPunct="1">
        <a:defRPr sz="1800" kern="1200">
          <a:solidFill>
            <a:schemeClr val="tx1"/>
          </a:solidFill>
          <a:latin typeface="+mn-lt"/>
          <a:ea typeface="+mn-ea"/>
          <a:cs typeface="+mn-cs"/>
        </a:defRPr>
      </a:lvl6pPr>
      <a:lvl7pPr marL="2742814" algn="l" defTabSz="914272" rtl="0" eaLnBrk="1" latinLnBrk="0" hangingPunct="1">
        <a:defRPr sz="1800" kern="1200">
          <a:solidFill>
            <a:schemeClr val="tx1"/>
          </a:solidFill>
          <a:latin typeface="+mn-lt"/>
          <a:ea typeface="+mn-ea"/>
          <a:cs typeface="+mn-cs"/>
        </a:defRPr>
      </a:lvl7pPr>
      <a:lvl8pPr marL="3199950" algn="l" defTabSz="914272" rtl="0" eaLnBrk="1" latinLnBrk="0" hangingPunct="1">
        <a:defRPr sz="1800" kern="1200">
          <a:solidFill>
            <a:schemeClr val="tx1"/>
          </a:solidFill>
          <a:latin typeface="+mn-lt"/>
          <a:ea typeface="+mn-ea"/>
          <a:cs typeface="+mn-cs"/>
        </a:defRPr>
      </a:lvl8pPr>
      <a:lvl9pPr marL="3657086" algn="l" defTabSz="9142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1Zkbs9y3OBY96K6ZM6qndYRoUzmAqFUnyfrkuI70VHM/edit?usp=sharing"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youtube.com/watch?v=TKpMTz06qrU" TargetMode="External"/><Relationship Id="rId1" Type="http://schemas.openxmlformats.org/officeDocument/2006/relationships/slideLayout" Target="../slideLayouts/slideLayout1.xml"/><Relationship Id="rId4" Type="http://schemas.openxmlformats.org/officeDocument/2006/relationships/hyperlink" Target="http://dreyfusdragon.blogspot.com/2010/12/december-vacation-movies.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khanacademy.org/college-careers-more/bjc/2015-challenge/2015-physics/v/bjc-science-of-firework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nPHegSulI_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education.psu.edu/geog160/node/1958"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youtube.com/watch?v=P_PVz8HrrC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bs.org/wgbh/nova/physics/periodic-table.html"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youtube.com/watch?v=00fVZwRdBIA"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gif"/><Relationship Id="rId3" Type="http://schemas.openxmlformats.org/officeDocument/2006/relationships/image" Target="../media/image8.gif"/><Relationship Id="rId7" Type="http://schemas.openxmlformats.org/officeDocument/2006/relationships/image" Target="../media/image12.gif"/><Relationship Id="rId12" Type="http://schemas.openxmlformats.org/officeDocument/2006/relationships/image" Target="../media/image17.gif"/><Relationship Id="rId17" Type="http://schemas.openxmlformats.org/officeDocument/2006/relationships/image" Target="../media/image21.gif"/><Relationship Id="rId2" Type="http://schemas.openxmlformats.org/officeDocument/2006/relationships/notesSlide" Target="../notesSlides/notesSlide1.xml"/><Relationship Id="rId16"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11.gif"/><Relationship Id="rId11" Type="http://schemas.openxmlformats.org/officeDocument/2006/relationships/image" Target="../media/image16.gif"/><Relationship Id="rId5" Type="http://schemas.openxmlformats.org/officeDocument/2006/relationships/image" Target="../media/image10.gif"/><Relationship Id="rId15" Type="http://schemas.openxmlformats.org/officeDocument/2006/relationships/image" Target="../media/image19.png"/><Relationship Id="rId10" Type="http://schemas.openxmlformats.org/officeDocument/2006/relationships/image" Target="../media/image15.gif"/><Relationship Id="rId4" Type="http://schemas.openxmlformats.org/officeDocument/2006/relationships/image" Target="../media/image9.gif"/><Relationship Id="rId9" Type="http://schemas.openxmlformats.org/officeDocument/2006/relationships/image" Target="../media/image14.gif"/><Relationship Id="rId14" Type="http://schemas.openxmlformats.org/officeDocument/2006/relationships/hyperlink" Target="https://keystonefireworks.com/news/types-of-fireworks-effects/" TargetMode="External"/></Relationships>
</file>

<file path=ppt/slides/_rels/slide9.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image" Target="../media/image22.png"/><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hyperlink" Target="https://www.youtube.com/watch?v=y4CZfac0N0E" TargetMode="Externa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hyperlink" Target="https://docs.google.com/drawings/d/1dNlVXf7zPTfKJOsPeJC--po_8mLWQifdGkV15_2gwoU/edit?usp=sharing" TargetMode="Externa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hyperlink" Target="https://drive.google.com/file/d/1ybg1ko9KZzdiUN9YgYBunEIe6x9_yxby/view?usp=share_link" TargetMode="Externa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slideLayout" Target="../slideLayouts/slideLayout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4" Type="http://schemas.openxmlformats.org/officeDocument/2006/relationships/tags" Target="../tags/tag4.xml"/><Relationship Id="rId9" Type="http://schemas.openxmlformats.org/officeDocument/2006/relationships/tags" Target="../tags/tag9.xml"/><Relationship Id="rId26"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CEEBC0-332C-65DF-952C-AA2F59582315}"/>
              </a:ext>
            </a:extLst>
          </p:cNvPr>
          <p:cNvSpPr txBox="1"/>
          <p:nvPr/>
        </p:nvSpPr>
        <p:spPr>
          <a:xfrm>
            <a:off x="1752600" y="4314362"/>
            <a:ext cx="7086600" cy="769441"/>
          </a:xfrm>
          <a:prstGeom prst="rect">
            <a:avLst/>
          </a:prstGeom>
          <a:noFill/>
        </p:spPr>
        <p:txBody>
          <a:bodyPr wrap="square">
            <a:spAutoFit/>
          </a:bodyPr>
          <a:lstStyle/>
          <a:p>
            <a:pPr algn="ctr"/>
            <a:r>
              <a:rPr lang="en-US" sz="4400" dirty="0">
                <a:solidFill>
                  <a:schemeClr val="bg1"/>
                </a:solidFill>
              </a:rPr>
              <a:t>What’s the connection?</a:t>
            </a:r>
          </a:p>
        </p:txBody>
      </p:sp>
      <p:sp>
        <p:nvSpPr>
          <p:cNvPr id="5" name="Text Box 2">
            <a:extLst>
              <a:ext uri="{FF2B5EF4-FFF2-40B4-BE49-F238E27FC236}">
                <a16:creationId xmlns:a16="http://schemas.microsoft.com/office/drawing/2014/main" id="{917D86CB-8A13-BF5D-C426-E07DF6581348}"/>
              </a:ext>
            </a:extLst>
          </p:cNvPr>
          <p:cNvSpPr txBox="1">
            <a:spLocks noChangeArrowheads="1"/>
          </p:cNvSpPr>
          <p:nvPr/>
        </p:nvSpPr>
        <p:spPr bwMode="auto">
          <a:xfrm>
            <a:off x="1600200" y="381000"/>
            <a:ext cx="7391400" cy="3405449"/>
          </a:xfrm>
          <a:prstGeom prst="rect">
            <a:avLst/>
          </a:prstGeom>
          <a:noFill/>
          <a:ln w="9525">
            <a:noFill/>
            <a:miter lim="800000"/>
            <a:headEnd/>
            <a:tailEnd/>
          </a:ln>
        </p:spPr>
        <p:txBody>
          <a:bodyPr wrap="square" lIns="80673" tIns="40337" rIns="80673" bIns="40337">
            <a:spAutoFit/>
          </a:bodyPr>
          <a:lstStyle/>
          <a:p>
            <a:pPr algn="ctr" eaLnBrk="1" hangingPunct="1"/>
            <a:r>
              <a:rPr lang="en-US" altLang="en-US" sz="7200" b="1" dirty="0">
                <a:ln w="19050">
                  <a:solidFill>
                    <a:srgbClr val="00B0F0"/>
                  </a:solidFill>
                </a:ln>
                <a:solidFill>
                  <a:srgbClr val="FF0000"/>
                </a:solidFill>
                <a:latin typeface="Cooper Black" panose="0208090404030B020404" pitchFamily="18" charset="0"/>
              </a:rPr>
              <a:t>CHEMISTRY </a:t>
            </a:r>
            <a:br>
              <a:rPr lang="en-US" altLang="en-US" sz="7200" b="1" dirty="0">
                <a:ln w="19050">
                  <a:solidFill>
                    <a:srgbClr val="00B0F0"/>
                  </a:solidFill>
                </a:ln>
                <a:solidFill>
                  <a:srgbClr val="FF0000"/>
                </a:solidFill>
                <a:latin typeface="Cooper Black" panose="0208090404030B020404" pitchFamily="18" charset="0"/>
              </a:rPr>
            </a:br>
            <a:r>
              <a:rPr lang="en-US" altLang="en-US" sz="7200" b="1" dirty="0">
                <a:ln w="19050">
                  <a:solidFill>
                    <a:srgbClr val="00B0F0"/>
                  </a:solidFill>
                </a:ln>
                <a:solidFill>
                  <a:srgbClr val="FF0000"/>
                </a:solidFill>
                <a:latin typeface="Cooper Black" panose="0208090404030B020404" pitchFamily="18" charset="0"/>
              </a:rPr>
              <a:t>OF  FIREWORKS</a:t>
            </a:r>
          </a:p>
        </p:txBody>
      </p:sp>
      <p:pic>
        <p:nvPicPr>
          <p:cNvPr id="8" name="Picture 1">
            <a:extLst>
              <a:ext uri="{FF2B5EF4-FFF2-40B4-BE49-F238E27FC236}">
                <a16:creationId xmlns:a16="http://schemas.microsoft.com/office/drawing/2014/main" id="{78B4B201-4DE4-BCBD-1845-2300EBCA9165}"/>
              </a:ext>
            </a:extLst>
          </p:cNvPr>
          <p:cNvPicPr>
            <a:picLocks noChangeAspect="1" noChangeArrowheads="1"/>
          </p:cNvPicPr>
          <p:nvPr/>
        </p:nvPicPr>
        <p:blipFill>
          <a:blip r:embed="rId2" cstate="print"/>
          <a:srcRect/>
          <a:stretch>
            <a:fillRect/>
          </a:stretch>
        </p:blipFill>
        <p:spPr bwMode="auto">
          <a:xfrm>
            <a:off x="0" y="0"/>
            <a:ext cx="1524000" cy="6858000"/>
          </a:xfrm>
          <a:prstGeom prst="rect">
            <a:avLst/>
          </a:prstGeom>
          <a:noFill/>
          <a:ln w="9525">
            <a:noFill/>
            <a:miter lim="800000"/>
            <a:headEnd/>
            <a:tailEnd/>
          </a:ln>
          <a:effectLst/>
        </p:spPr>
      </p:pic>
      <p:sp>
        <p:nvSpPr>
          <p:cNvPr id="9" name="TextBox 8">
            <a:extLst>
              <a:ext uri="{FF2B5EF4-FFF2-40B4-BE49-F238E27FC236}">
                <a16:creationId xmlns:a16="http://schemas.microsoft.com/office/drawing/2014/main" id="{03B00263-6968-B9B4-5D51-68EE411DADEA}"/>
              </a:ext>
            </a:extLst>
          </p:cNvPr>
          <p:cNvSpPr txBox="1"/>
          <p:nvPr/>
        </p:nvSpPr>
        <p:spPr>
          <a:xfrm>
            <a:off x="1752600" y="6324600"/>
            <a:ext cx="7086600" cy="400110"/>
          </a:xfrm>
          <a:prstGeom prst="rect">
            <a:avLst/>
          </a:prstGeom>
          <a:noFill/>
        </p:spPr>
        <p:txBody>
          <a:bodyPr wrap="square">
            <a:spAutoFit/>
          </a:bodyPr>
          <a:lstStyle/>
          <a:p>
            <a:pPr algn="ctr"/>
            <a:r>
              <a:rPr lang="en-US" sz="2000" i="1" dirty="0">
                <a:solidFill>
                  <a:schemeClr val="bg1"/>
                </a:solidFill>
              </a:rPr>
              <a:t>T. Tomm Updated 2023     https://sciencespot.net/</a:t>
            </a:r>
          </a:p>
        </p:txBody>
      </p:sp>
      <p:sp>
        <p:nvSpPr>
          <p:cNvPr id="11" name="TextBox 10">
            <a:extLst>
              <a:ext uri="{FF2B5EF4-FFF2-40B4-BE49-F238E27FC236}">
                <a16:creationId xmlns:a16="http://schemas.microsoft.com/office/drawing/2014/main" id="{D83CC254-69F2-1EDC-6268-A839FEC3FCD8}"/>
              </a:ext>
            </a:extLst>
          </p:cNvPr>
          <p:cNvSpPr txBox="1"/>
          <p:nvPr/>
        </p:nvSpPr>
        <p:spPr>
          <a:xfrm>
            <a:off x="1905000" y="5404119"/>
            <a:ext cx="6781800" cy="600164"/>
          </a:xfrm>
          <a:prstGeom prst="rect">
            <a:avLst/>
          </a:prstGeom>
          <a:noFill/>
        </p:spPr>
        <p:txBody>
          <a:bodyPr wrap="square">
            <a:spAutoFit/>
          </a:bodyPr>
          <a:lstStyle/>
          <a:p>
            <a:r>
              <a:rPr lang="en-US" sz="1100" dirty="0">
                <a:solidFill>
                  <a:schemeClr val="bg1"/>
                </a:solidFill>
              </a:rPr>
              <a:t>Digital student notebook available at </a:t>
            </a:r>
            <a:r>
              <a:rPr lang="en-US" sz="1100" dirty="0">
                <a:solidFill>
                  <a:schemeClr val="bg1"/>
                </a:solidFill>
                <a:hlinkClick r:id="rId3"/>
              </a:rPr>
              <a:t>https://docs.google.com/presentation/d/11Zkbs9y3OBY96K6ZM6qndYRoUzmAqFUnyfrkuI70VHM/edit?usp=sharing</a:t>
            </a:r>
            <a:r>
              <a:rPr lang="en-US" sz="1100" dirty="0">
                <a:solidFill>
                  <a:schemeClr val="bg1"/>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00685" y="3305314"/>
            <a:ext cx="8653182" cy="746836"/>
          </a:xfrm>
          <a:prstGeom prst="rect">
            <a:avLst/>
          </a:prstGeom>
          <a:noFill/>
        </p:spPr>
        <p:txBody>
          <a:bodyPr wrap="square" lIns="88738" tIns="44369" rIns="88738" bIns="44369" rtlCol="0">
            <a:spAutoFit/>
          </a:bodyPr>
          <a:lstStyle/>
          <a:p>
            <a:endParaRPr lang="en-US" sz="2330" dirty="0"/>
          </a:p>
          <a:p>
            <a:endParaRPr lang="en-US" sz="1941" dirty="0"/>
          </a:p>
        </p:txBody>
      </p:sp>
      <p:pic>
        <p:nvPicPr>
          <p:cNvPr id="25" name="Picture 24">
            <a:extLst>
              <a:ext uri="{FF2B5EF4-FFF2-40B4-BE49-F238E27FC236}">
                <a16:creationId xmlns:a16="http://schemas.microsoft.com/office/drawing/2014/main" id="{1EEE3A97-20FB-4429-B82D-B6EA843A0B80}"/>
              </a:ext>
            </a:extLst>
          </p:cNvPr>
          <p:cNvPicPr>
            <a:picLocks noChangeAspect="1"/>
          </p:cNvPicPr>
          <p:nvPr/>
        </p:nvPicPr>
        <p:blipFill>
          <a:blip r:embed="rId2" cstate="print"/>
          <a:stretch>
            <a:fillRect/>
          </a:stretch>
        </p:blipFill>
        <p:spPr>
          <a:xfrm>
            <a:off x="7530353" y="914401"/>
            <a:ext cx="1305864" cy="1723310"/>
          </a:xfrm>
          <a:prstGeom prst="rect">
            <a:avLst/>
          </a:prstGeom>
        </p:spPr>
      </p:pic>
      <p:sp>
        <p:nvSpPr>
          <p:cNvPr id="8" name="TextBox 7">
            <a:extLst>
              <a:ext uri="{FF2B5EF4-FFF2-40B4-BE49-F238E27FC236}">
                <a16:creationId xmlns:a16="http://schemas.microsoft.com/office/drawing/2014/main" id="{779C2D16-D347-4793-AF6C-6781F06F04C0}"/>
              </a:ext>
            </a:extLst>
          </p:cNvPr>
          <p:cNvSpPr txBox="1"/>
          <p:nvPr/>
        </p:nvSpPr>
        <p:spPr>
          <a:xfrm>
            <a:off x="329038" y="845410"/>
            <a:ext cx="8458615" cy="4584681"/>
          </a:xfrm>
          <a:prstGeom prst="rect">
            <a:avLst/>
          </a:prstGeom>
          <a:noFill/>
        </p:spPr>
        <p:txBody>
          <a:bodyPr wrap="square" lIns="88738" tIns="44369" rIns="88738" bIns="44369" rtlCol="0">
            <a:spAutoFit/>
          </a:bodyPr>
          <a:lstStyle/>
          <a:p>
            <a:pPr lvl="0">
              <a:lnSpc>
                <a:spcPct val="150000"/>
              </a:lnSpc>
            </a:pPr>
            <a:r>
              <a:rPr lang="en-US" sz="1941" b="1" dirty="0">
                <a:solidFill>
                  <a:schemeClr val="bg1"/>
                </a:solidFill>
                <a:highlight>
                  <a:srgbClr val="000000"/>
                </a:highlight>
              </a:rPr>
              <a:t>Part A:  Complete each section. </a:t>
            </a:r>
          </a:p>
          <a:p>
            <a:pPr lvl="0">
              <a:lnSpc>
                <a:spcPct val="150000"/>
              </a:lnSpc>
            </a:pPr>
            <a:r>
              <a:rPr lang="en-US" sz="1941" b="1" dirty="0"/>
              <a:t>1. Identify each change below as either physical or chemical.</a:t>
            </a:r>
          </a:p>
          <a:p>
            <a:pPr>
              <a:lnSpc>
                <a:spcPct val="150000"/>
              </a:lnSpc>
            </a:pPr>
            <a:r>
              <a:rPr lang="en-US" sz="1941" dirty="0"/>
              <a:t>____ Ripping the package to get the tablet out</a:t>
            </a:r>
          </a:p>
          <a:p>
            <a:pPr>
              <a:lnSpc>
                <a:spcPct val="150000"/>
              </a:lnSpc>
            </a:pPr>
            <a:r>
              <a:rPr lang="en-US" sz="1941" dirty="0"/>
              <a:t>____ Breaking a tablet into smaller pieces </a:t>
            </a:r>
          </a:p>
          <a:p>
            <a:pPr>
              <a:lnSpc>
                <a:spcPct val="150000"/>
              </a:lnSpc>
            </a:pPr>
            <a:r>
              <a:rPr lang="en-US" sz="1941" dirty="0"/>
              <a:t>____ The tablet dissolving in water</a:t>
            </a:r>
          </a:p>
          <a:p>
            <a:r>
              <a:rPr lang="en-US" sz="1941" dirty="0"/>
              <a:t>____ The citric acid in the tablet reacting with bicarbonate to 	</a:t>
            </a:r>
            <a:br>
              <a:rPr lang="en-US" sz="1941" dirty="0"/>
            </a:br>
            <a:r>
              <a:rPr lang="en-US" sz="1941" dirty="0"/>
              <a:t>         produce CO</a:t>
            </a:r>
            <a:r>
              <a:rPr lang="en-US" sz="1941" baseline="-25000" dirty="0"/>
              <a:t>2   </a:t>
            </a:r>
            <a:r>
              <a:rPr lang="en-US" sz="1941" dirty="0"/>
              <a:t>gas.</a:t>
            </a:r>
          </a:p>
          <a:p>
            <a:endParaRPr lang="en-US" sz="1068" dirty="0"/>
          </a:p>
          <a:p>
            <a:endParaRPr lang="en-US" sz="1941" dirty="0"/>
          </a:p>
          <a:p>
            <a:endParaRPr lang="en-US" sz="1941" dirty="0"/>
          </a:p>
          <a:p>
            <a:endParaRPr lang="en-US" sz="1941" dirty="0"/>
          </a:p>
          <a:p>
            <a:endParaRPr lang="en-US" sz="1941" dirty="0"/>
          </a:p>
          <a:p>
            <a:endParaRPr lang="en-US" sz="1941" dirty="0"/>
          </a:p>
        </p:txBody>
      </p:sp>
      <p:pic>
        <p:nvPicPr>
          <p:cNvPr id="26" name="Picture 25">
            <a:extLst>
              <a:ext uri="{FF2B5EF4-FFF2-40B4-BE49-F238E27FC236}">
                <a16:creationId xmlns:a16="http://schemas.microsoft.com/office/drawing/2014/main" id="{AFA6C56B-29EE-456E-8063-62D1697C14E0}"/>
              </a:ext>
            </a:extLst>
          </p:cNvPr>
          <p:cNvPicPr>
            <a:picLocks noChangeAspect="1"/>
          </p:cNvPicPr>
          <p:nvPr/>
        </p:nvPicPr>
        <p:blipFill>
          <a:blip r:embed="rId3" cstate="print"/>
          <a:stretch>
            <a:fillRect/>
          </a:stretch>
        </p:blipFill>
        <p:spPr>
          <a:xfrm rot="20892193">
            <a:off x="6791619" y="2283813"/>
            <a:ext cx="821772" cy="1299605"/>
          </a:xfrm>
          <a:prstGeom prst="rect">
            <a:avLst/>
          </a:prstGeom>
        </p:spPr>
      </p:pic>
      <p:sp>
        <p:nvSpPr>
          <p:cNvPr id="9" name="TextBox 8">
            <a:extLst>
              <a:ext uri="{FF2B5EF4-FFF2-40B4-BE49-F238E27FC236}">
                <a16:creationId xmlns:a16="http://schemas.microsoft.com/office/drawing/2014/main" id="{BF8448A1-3E7F-465E-94F0-AD53238ED6D1}"/>
              </a:ext>
            </a:extLst>
          </p:cNvPr>
          <p:cNvSpPr txBox="1"/>
          <p:nvPr/>
        </p:nvSpPr>
        <p:spPr>
          <a:xfrm>
            <a:off x="134471" y="1422"/>
            <a:ext cx="8875059" cy="630044"/>
          </a:xfrm>
          <a:prstGeom prst="rect">
            <a:avLst/>
          </a:prstGeom>
          <a:solidFill>
            <a:srgbClr val="FF0000"/>
          </a:solidFill>
        </p:spPr>
        <p:txBody>
          <a:bodyPr wrap="square" rtlCol="0">
            <a:spAutoFit/>
          </a:bodyPr>
          <a:lstStyle/>
          <a:p>
            <a:pPr defTabSz="832081"/>
            <a:r>
              <a:rPr lang="en-US" sz="3494" kern="10" dirty="0">
                <a:ln w="31750">
                  <a:noFill/>
                  <a:round/>
                  <a:headEnd/>
                  <a:tailEnd/>
                </a:ln>
                <a:solidFill>
                  <a:srgbClr val="FFFF00"/>
                </a:solidFill>
                <a:latin typeface="Cooper Black" panose="0208090404030B020404" pitchFamily="18" charset="0"/>
              </a:rPr>
              <a:t>Bonus Lab: Rocket Reactions </a:t>
            </a:r>
          </a:p>
        </p:txBody>
      </p:sp>
      <p:sp>
        <p:nvSpPr>
          <p:cNvPr id="11" name="TextBox 10">
            <a:extLst>
              <a:ext uri="{FF2B5EF4-FFF2-40B4-BE49-F238E27FC236}">
                <a16:creationId xmlns:a16="http://schemas.microsoft.com/office/drawing/2014/main" id="{F6A8F6CF-5F71-4423-9EDF-5EE7A949EFDE}"/>
              </a:ext>
            </a:extLst>
          </p:cNvPr>
          <p:cNvSpPr txBox="1"/>
          <p:nvPr/>
        </p:nvSpPr>
        <p:spPr>
          <a:xfrm>
            <a:off x="504265" y="1704267"/>
            <a:ext cx="569380" cy="450893"/>
          </a:xfrm>
          <a:prstGeom prst="rect">
            <a:avLst/>
          </a:prstGeom>
          <a:noFill/>
        </p:spPr>
        <p:txBody>
          <a:bodyPr wrap="square" rtlCol="0">
            <a:spAutoFit/>
          </a:bodyPr>
          <a:lstStyle/>
          <a:p>
            <a:r>
              <a:rPr lang="en-US" sz="2330" b="1" dirty="0">
                <a:solidFill>
                  <a:srgbClr val="FF0000"/>
                </a:solidFill>
              </a:rPr>
              <a:t>P</a:t>
            </a:r>
            <a:endParaRPr lang="en-US" sz="2330" dirty="0">
              <a:solidFill>
                <a:srgbClr val="FF0000"/>
              </a:solidFill>
            </a:endParaRPr>
          </a:p>
        </p:txBody>
      </p:sp>
      <p:sp>
        <p:nvSpPr>
          <p:cNvPr id="12" name="TextBox 11">
            <a:extLst>
              <a:ext uri="{FF2B5EF4-FFF2-40B4-BE49-F238E27FC236}">
                <a16:creationId xmlns:a16="http://schemas.microsoft.com/office/drawing/2014/main" id="{16FA4FEF-7D7F-4B52-8180-BD6BF43AD585}"/>
              </a:ext>
            </a:extLst>
          </p:cNvPr>
          <p:cNvSpPr txBox="1"/>
          <p:nvPr/>
        </p:nvSpPr>
        <p:spPr>
          <a:xfrm>
            <a:off x="504265" y="2166229"/>
            <a:ext cx="569380" cy="450893"/>
          </a:xfrm>
          <a:prstGeom prst="rect">
            <a:avLst/>
          </a:prstGeom>
          <a:noFill/>
        </p:spPr>
        <p:txBody>
          <a:bodyPr wrap="square" rtlCol="0">
            <a:spAutoFit/>
          </a:bodyPr>
          <a:lstStyle/>
          <a:p>
            <a:r>
              <a:rPr lang="en-US" sz="2330" b="1" dirty="0">
                <a:solidFill>
                  <a:srgbClr val="FF0000"/>
                </a:solidFill>
              </a:rPr>
              <a:t>P</a:t>
            </a:r>
            <a:endParaRPr lang="en-US" sz="2330" dirty="0">
              <a:solidFill>
                <a:srgbClr val="FF0000"/>
              </a:solidFill>
            </a:endParaRPr>
          </a:p>
        </p:txBody>
      </p:sp>
      <p:sp>
        <p:nvSpPr>
          <p:cNvPr id="13" name="TextBox 12">
            <a:extLst>
              <a:ext uri="{FF2B5EF4-FFF2-40B4-BE49-F238E27FC236}">
                <a16:creationId xmlns:a16="http://schemas.microsoft.com/office/drawing/2014/main" id="{8D4B37CE-0196-47EA-8673-0F08A97D52FA}"/>
              </a:ext>
            </a:extLst>
          </p:cNvPr>
          <p:cNvSpPr txBox="1"/>
          <p:nvPr/>
        </p:nvSpPr>
        <p:spPr>
          <a:xfrm>
            <a:off x="504265" y="2614534"/>
            <a:ext cx="569380" cy="450893"/>
          </a:xfrm>
          <a:prstGeom prst="rect">
            <a:avLst/>
          </a:prstGeom>
          <a:noFill/>
        </p:spPr>
        <p:txBody>
          <a:bodyPr wrap="square" rtlCol="0">
            <a:spAutoFit/>
          </a:bodyPr>
          <a:lstStyle/>
          <a:p>
            <a:r>
              <a:rPr lang="en-US" sz="2330" b="1" dirty="0">
                <a:solidFill>
                  <a:srgbClr val="FF0000"/>
                </a:solidFill>
              </a:rPr>
              <a:t>P</a:t>
            </a:r>
            <a:endParaRPr lang="en-US" sz="2330" dirty="0">
              <a:solidFill>
                <a:srgbClr val="FF0000"/>
              </a:solidFill>
            </a:endParaRPr>
          </a:p>
        </p:txBody>
      </p:sp>
      <p:sp>
        <p:nvSpPr>
          <p:cNvPr id="14" name="TextBox 13">
            <a:extLst>
              <a:ext uri="{FF2B5EF4-FFF2-40B4-BE49-F238E27FC236}">
                <a16:creationId xmlns:a16="http://schemas.microsoft.com/office/drawing/2014/main" id="{95D96E9F-AABB-4093-94C0-5664A38F4086}"/>
              </a:ext>
            </a:extLst>
          </p:cNvPr>
          <p:cNvSpPr txBox="1"/>
          <p:nvPr/>
        </p:nvSpPr>
        <p:spPr>
          <a:xfrm>
            <a:off x="504265" y="2980913"/>
            <a:ext cx="569380" cy="450893"/>
          </a:xfrm>
          <a:prstGeom prst="rect">
            <a:avLst/>
          </a:prstGeom>
          <a:noFill/>
        </p:spPr>
        <p:txBody>
          <a:bodyPr wrap="square" rtlCol="0">
            <a:spAutoFit/>
          </a:bodyPr>
          <a:lstStyle/>
          <a:p>
            <a:r>
              <a:rPr lang="en-US" sz="2330" b="1" dirty="0">
                <a:solidFill>
                  <a:srgbClr val="FF0000"/>
                </a:solidFill>
              </a:rPr>
              <a:t>C</a:t>
            </a:r>
            <a:endParaRPr lang="en-US" sz="2330" dirty="0">
              <a:solidFill>
                <a:srgbClr val="FF0000"/>
              </a:solidFill>
            </a:endParaRPr>
          </a:p>
        </p:txBody>
      </p:sp>
      <p:sp>
        <p:nvSpPr>
          <p:cNvPr id="16" name="TextBox 15">
            <a:extLst>
              <a:ext uri="{FF2B5EF4-FFF2-40B4-BE49-F238E27FC236}">
                <a16:creationId xmlns:a16="http://schemas.microsoft.com/office/drawing/2014/main" id="{6AC7C7A1-2E49-4081-B276-88D92734118D}"/>
              </a:ext>
            </a:extLst>
          </p:cNvPr>
          <p:cNvSpPr txBox="1"/>
          <p:nvPr/>
        </p:nvSpPr>
        <p:spPr>
          <a:xfrm>
            <a:off x="356347" y="4522470"/>
            <a:ext cx="8479870" cy="1884362"/>
          </a:xfrm>
          <a:prstGeom prst="rect">
            <a:avLst/>
          </a:prstGeom>
          <a:solidFill>
            <a:srgbClr val="FFFF00"/>
          </a:solidFill>
        </p:spPr>
        <p:txBody>
          <a:bodyPr wrap="square" rtlCol="0">
            <a:spAutoFit/>
          </a:bodyPr>
          <a:lstStyle/>
          <a:p>
            <a:r>
              <a:rPr lang="en-US" sz="1941" b="1" i="1" dirty="0">
                <a:solidFill>
                  <a:srgbClr val="FF0000"/>
                </a:solidFill>
              </a:rPr>
              <a:t>Physical or Chemical?</a:t>
            </a:r>
          </a:p>
          <a:p>
            <a:endParaRPr lang="en-US" sz="1941" b="1" i="1" dirty="0">
              <a:solidFill>
                <a:srgbClr val="FF0000"/>
              </a:solidFill>
            </a:endParaRPr>
          </a:p>
          <a:p>
            <a:r>
              <a:rPr lang="en-US" sz="1941" b="1" i="1" dirty="0">
                <a:solidFill>
                  <a:srgbClr val="FF0000"/>
                </a:solidFill>
              </a:rPr>
              <a:t>A physical change is a change in size, shape, or state of matter.</a:t>
            </a:r>
          </a:p>
          <a:p>
            <a:endParaRPr lang="en-US" sz="1941" b="1" i="1" dirty="0">
              <a:solidFill>
                <a:srgbClr val="FF0000"/>
              </a:solidFill>
            </a:endParaRPr>
          </a:p>
          <a:p>
            <a:r>
              <a:rPr lang="en-US" sz="1941" b="1" i="1" dirty="0">
                <a:solidFill>
                  <a:srgbClr val="FF0000"/>
                </a:solidFill>
              </a:rPr>
              <a:t>A chemical change is a change in the chemical composition resulting in the production of a new substance.</a:t>
            </a:r>
            <a:endParaRPr lang="en-US" sz="194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00685" y="3305314"/>
            <a:ext cx="8653182" cy="746836"/>
          </a:xfrm>
          <a:prstGeom prst="rect">
            <a:avLst/>
          </a:prstGeom>
          <a:noFill/>
        </p:spPr>
        <p:txBody>
          <a:bodyPr wrap="square" lIns="88738" tIns="44369" rIns="88738" bIns="44369" rtlCol="0">
            <a:spAutoFit/>
          </a:bodyPr>
          <a:lstStyle/>
          <a:p>
            <a:endParaRPr lang="en-US" sz="2330" dirty="0"/>
          </a:p>
          <a:p>
            <a:endParaRPr lang="en-US" sz="1941" dirty="0"/>
          </a:p>
        </p:txBody>
      </p:sp>
      <p:sp>
        <p:nvSpPr>
          <p:cNvPr id="8" name="TextBox 7">
            <a:extLst>
              <a:ext uri="{FF2B5EF4-FFF2-40B4-BE49-F238E27FC236}">
                <a16:creationId xmlns:a16="http://schemas.microsoft.com/office/drawing/2014/main" id="{779C2D16-D347-4793-AF6C-6781F06F04C0}"/>
              </a:ext>
            </a:extLst>
          </p:cNvPr>
          <p:cNvSpPr txBox="1"/>
          <p:nvPr/>
        </p:nvSpPr>
        <p:spPr>
          <a:xfrm>
            <a:off x="342693" y="246797"/>
            <a:ext cx="8653182" cy="2180305"/>
          </a:xfrm>
          <a:prstGeom prst="rect">
            <a:avLst/>
          </a:prstGeom>
          <a:noFill/>
        </p:spPr>
        <p:txBody>
          <a:bodyPr wrap="square" lIns="88738" tIns="44369" rIns="88738" bIns="44369" rtlCol="0">
            <a:spAutoFit/>
          </a:bodyPr>
          <a:lstStyle/>
          <a:p>
            <a:r>
              <a:rPr lang="en-US" sz="1941" b="1" dirty="0">
                <a:latin typeface="+mj-lt"/>
              </a:rPr>
              <a:t>2. How would these variables affect the rate and/or force of the reaction?  Make a prediction for each one.</a:t>
            </a:r>
          </a:p>
          <a:p>
            <a:endParaRPr lang="en-US" sz="1941" dirty="0"/>
          </a:p>
          <a:p>
            <a:endParaRPr lang="en-US" sz="1941" dirty="0"/>
          </a:p>
          <a:p>
            <a:endParaRPr lang="en-US" sz="1941" dirty="0"/>
          </a:p>
          <a:p>
            <a:endParaRPr lang="en-US" sz="1941" dirty="0"/>
          </a:p>
          <a:p>
            <a:endParaRPr lang="en-US" sz="1941" dirty="0"/>
          </a:p>
        </p:txBody>
      </p:sp>
      <p:sp>
        <p:nvSpPr>
          <p:cNvPr id="15" name="TextBox 14">
            <a:extLst>
              <a:ext uri="{FF2B5EF4-FFF2-40B4-BE49-F238E27FC236}">
                <a16:creationId xmlns:a16="http://schemas.microsoft.com/office/drawing/2014/main" id="{42CBFA57-64A9-43CF-9060-DD620A3BF96C}"/>
              </a:ext>
            </a:extLst>
          </p:cNvPr>
          <p:cNvSpPr txBox="1"/>
          <p:nvPr/>
        </p:nvSpPr>
        <p:spPr>
          <a:xfrm>
            <a:off x="368930" y="1087626"/>
            <a:ext cx="8533337" cy="4246484"/>
          </a:xfrm>
          <a:prstGeom prst="rect">
            <a:avLst/>
          </a:prstGeom>
          <a:noFill/>
        </p:spPr>
        <p:txBody>
          <a:bodyPr wrap="square" rtlCol="0">
            <a:spAutoFit/>
          </a:bodyPr>
          <a:lstStyle/>
          <a:p>
            <a:r>
              <a:rPr lang="en-US" sz="1588" b="1" dirty="0">
                <a:latin typeface="Comic Sans MS" pitchFamily="66" charset="0"/>
                <a:sym typeface="Wingdings"/>
              </a:rPr>
              <a:t>Size of the tablet </a:t>
            </a:r>
            <a:r>
              <a:rPr lang="en-US" sz="1588" dirty="0">
                <a:latin typeface="Comic Sans MS" pitchFamily="66" charset="0"/>
                <a:sym typeface="Wingdings" pitchFamily="2" charset="2"/>
              </a:rPr>
              <a:t> Whole, ½, ¼  How will the size of the tablet affect the reaction?</a:t>
            </a:r>
          </a:p>
          <a:p>
            <a:endParaRPr lang="en-US" sz="1588" dirty="0">
              <a:latin typeface="Comic Sans MS" pitchFamily="66" charset="0"/>
              <a:sym typeface="Wingdings" pitchFamily="2" charset="2"/>
            </a:endParaRPr>
          </a:p>
          <a:p>
            <a:r>
              <a:rPr lang="en-US" sz="1588" b="1" dirty="0">
                <a:latin typeface="Comic Sans MS" pitchFamily="66" charset="0"/>
                <a:sym typeface="Wingdings" pitchFamily="2" charset="2"/>
              </a:rPr>
              <a:t>The amount of water </a:t>
            </a:r>
            <a:r>
              <a:rPr lang="en-US" sz="1588" dirty="0">
                <a:latin typeface="Comic Sans MS" pitchFamily="66" charset="0"/>
                <a:sym typeface="Wingdings" pitchFamily="2" charset="2"/>
              </a:rPr>
              <a:t> Full, ½ full, ¼ full  How will the amount of water in the canister affect the reaction?</a:t>
            </a:r>
          </a:p>
          <a:p>
            <a:endParaRPr lang="en-US" sz="1588" dirty="0">
              <a:latin typeface="Comic Sans MS" pitchFamily="66" charset="0"/>
              <a:sym typeface="Wingdings" pitchFamily="2" charset="2"/>
            </a:endParaRPr>
          </a:p>
          <a:p>
            <a:r>
              <a:rPr lang="en-US" sz="1588" b="1" dirty="0">
                <a:latin typeface="Comic Sans MS" pitchFamily="66" charset="0"/>
              </a:rPr>
              <a:t>Water temperature </a:t>
            </a:r>
            <a:r>
              <a:rPr lang="en-US" sz="1588" dirty="0">
                <a:latin typeface="Comic Sans MS" pitchFamily="66" charset="0"/>
                <a:sym typeface="Wingdings"/>
              </a:rPr>
              <a:t></a:t>
            </a:r>
            <a:r>
              <a:rPr lang="en-US" sz="1588" dirty="0">
                <a:latin typeface="Comic Sans MS" pitchFamily="66" charset="0"/>
              </a:rPr>
              <a:t> Cold, warm, hot  </a:t>
            </a:r>
            <a:r>
              <a:rPr lang="en-US" sz="1588" dirty="0">
                <a:latin typeface="Comic Sans MS" pitchFamily="66" charset="0"/>
                <a:sym typeface="Wingdings" panose="05000000000000000000" pitchFamily="2" charset="2"/>
              </a:rPr>
              <a:t> How would the temperature of the water affect the reaction?</a:t>
            </a:r>
          </a:p>
          <a:p>
            <a:endParaRPr lang="en-US" sz="1588" dirty="0">
              <a:latin typeface="Comic Sans MS" pitchFamily="66" charset="0"/>
            </a:endParaRPr>
          </a:p>
          <a:p>
            <a:r>
              <a:rPr lang="en-US" sz="1588" b="1" dirty="0">
                <a:latin typeface="Comic Sans MS" pitchFamily="66" charset="0"/>
              </a:rPr>
              <a:t>Surface area </a:t>
            </a:r>
            <a:r>
              <a:rPr lang="en-US" sz="1588" dirty="0">
                <a:latin typeface="Comic Sans MS" pitchFamily="66" charset="0"/>
                <a:sym typeface="Wingdings"/>
              </a:rPr>
              <a:t> Whole, small pieces, crushed to a powder </a:t>
            </a:r>
            <a:r>
              <a:rPr lang="en-US" sz="1588" dirty="0">
                <a:latin typeface="Comic Sans MS" pitchFamily="66" charset="0"/>
                <a:sym typeface="Wingdings" panose="05000000000000000000" pitchFamily="2" charset="2"/>
              </a:rPr>
              <a:t> How would the amount of surface exposed to the water change the reaction?</a:t>
            </a:r>
          </a:p>
          <a:p>
            <a:endParaRPr lang="en-US" sz="1588" dirty="0">
              <a:latin typeface="Comic Sans MS" pitchFamily="66" charset="0"/>
              <a:sym typeface="Wingdings"/>
            </a:endParaRPr>
          </a:p>
          <a:p>
            <a:r>
              <a:rPr lang="en-US" sz="1588" b="1" dirty="0">
                <a:latin typeface="Comic Sans MS" pitchFamily="66" charset="0"/>
                <a:sym typeface="Wingdings"/>
              </a:rPr>
              <a:t>Concentration</a:t>
            </a:r>
            <a:r>
              <a:rPr lang="en-US" sz="1588" dirty="0">
                <a:latin typeface="Comic Sans MS" pitchFamily="66" charset="0"/>
                <a:sym typeface="Wingdings"/>
              </a:rPr>
              <a:t> </a:t>
            </a:r>
            <a:r>
              <a:rPr lang="en-US" sz="1588" dirty="0">
                <a:latin typeface="Comic Sans MS" pitchFamily="66" charset="0"/>
                <a:sym typeface="Wingdings" panose="05000000000000000000" pitchFamily="2" charset="2"/>
              </a:rPr>
              <a:t> Plain water, soda water, </a:t>
            </a:r>
            <a:r>
              <a:rPr lang="en-US" sz="1588" dirty="0">
                <a:latin typeface="Comic Sans MS" pitchFamily="66" charset="0"/>
                <a:sym typeface="Wingdings"/>
              </a:rPr>
              <a:t>vinegar </a:t>
            </a:r>
            <a:r>
              <a:rPr lang="en-US" sz="1588" dirty="0">
                <a:latin typeface="Comic Sans MS" pitchFamily="66" charset="0"/>
                <a:sym typeface="Wingdings" panose="05000000000000000000" pitchFamily="2" charset="2"/>
              </a:rPr>
              <a:t> Would more acidic substances change the reaction or its rate?</a:t>
            </a:r>
          </a:p>
          <a:p>
            <a:endParaRPr lang="en-US" sz="1588" dirty="0">
              <a:latin typeface="Comic Sans MS" pitchFamily="66" charset="0"/>
              <a:sym typeface="Wingdings" panose="05000000000000000000" pitchFamily="2" charset="2"/>
            </a:endParaRPr>
          </a:p>
          <a:p>
            <a:r>
              <a:rPr lang="en-US" sz="1588" b="1" dirty="0">
                <a:latin typeface="Comic Sans MS" pitchFamily="66" charset="0"/>
                <a:sym typeface="Wingdings" panose="05000000000000000000" pitchFamily="2" charset="2"/>
              </a:rPr>
              <a:t>Shaken or stirred </a:t>
            </a:r>
            <a:r>
              <a:rPr lang="en-US" sz="1588" dirty="0">
                <a:latin typeface="Comic Sans MS" pitchFamily="66" charset="0"/>
                <a:sym typeface="Wingdings" panose="05000000000000000000" pitchFamily="2" charset="2"/>
              </a:rPr>
              <a:t>  Will shaking the canister affect the reaction?</a:t>
            </a:r>
            <a:endParaRPr lang="en-US" sz="1588" dirty="0">
              <a:latin typeface="Comic Sans MS" pitchFamily="66" charset="0"/>
            </a:endParaRPr>
          </a:p>
          <a:p>
            <a:endParaRPr lang="en-US" sz="1588" dirty="0">
              <a:latin typeface="+mj-lt"/>
              <a:cs typeface="Times New Roman" pitchFamily="18" charset="0"/>
              <a:sym typeface="Wingdings"/>
            </a:endParaRPr>
          </a:p>
        </p:txBody>
      </p:sp>
      <p:sp>
        <p:nvSpPr>
          <p:cNvPr id="20" name="Star: 5 Points 19">
            <a:extLst>
              <a:ext uri="{FF2B5EF4-FFF2-40B4-BE49-F238E27FC236}">
                <a16:creationId xmlns:a16="http://schemas.microsoft.com/office/drawing/2014/main" id="{1FC50CDA-AB21-4BED-B01F-1875E557531E}"/>
              </a:ext>
            </a:extLst>
          </p:cNvPr>
          <p:cNvSpPr/>
          <p:nvPr/>
        </p:nvSpPr>
        <p:spPr>
          <a:xfrm>
            <a:off x="169400" y="1680882"/>
            <a:ext cx="369794" cy="32925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1"/>
          </a:p>
        </p:txBody>
      </p:sp>
      <p:sp>
        <p:nvSpPr>
          <p:cNvPr id="17" name="TextBox 16">
            <a:extLst>
              <a:ext uri="{FF2B5EF4-FFF2-40B4-BE49-F238E27FC236}">
                <a16:creationId xmlns:a16="http://schemas.microsoft.com/office/drawing/2014/main" id="{30DB0335-9B81-43E1-9EDF-1CD1169EC95F}"/>
              </a:ext>
            </a:extLst>
          </p:cNvPr>
          <p:cNvSpPr txBox="1"/>
          <p:nvPr/>
        </p:nvSpPr>
        <p:spPr>
          <a:xfrm>
            <a:off x="1277471" y="5297840"/>
            <a:ext cx="6956641" cy="1428340"/>
          </a:xfrm>
          <a:prstGeom prst="rect">
            <a:avLst/>
          </a:prstGeom>
          <a:solidFill>
            <a:srgbClr val="FFFF00"/>
          </a:solidFill>
        </p:spPr>
        <p:txBody>
          <a:bodyPr wrap="square" rtlCol="0">
            <a:spAutoFit/>
          </a:bodyPr>
          <a:lstStyle/>
          <a:p>
            <a:pPr algn="ctr"/>
            <a:r>
              <a:rPr lang="en-US" sz="1941" b="1" i="1" dirty="0">
                <a:solidFill>
                  <a:srgbClr val="FF0000"/>
                </a:solidFill>
              </a:rPr>
              <a:t>Challenge:  Which AMOUNT OF WATER </a:t>
            </a:r>
            <a:br>
              <a:rPr lang="en-US" sz="1941" b="1" i="1" dirty="0">
                <a:solidFill>
                  <a:srgbClr val="FF0000"/>
                </a:solidFill>
              </a:rPr>
            </a:br>
            <a:r>
              <a:rPr lang="en-US" sz="1941" b="1" i="1" dirty="0">
                <a:solidFill>
                  <a:srgbClr val="FF0000"/>
                </a:solidFill>
              </a:rPr>
              <a:t>will make the lid reach the ceiling?</a:t>
            </a:r>
          </a:p>
          <a:p>
            <a:pPr algn="ctr"/>
            <a:endParaRPr lang="en-US" sz="1059" b="1" i="1" dirty="0">
              <a:solidFill>
                <a:srgbClr val="FF0000"/>
              </a:solidFill>
            </a:endParaRPr>
          </a:p>
          <a:p>
            <a:pPr algn="ctr"/>
            <a:r>
              <a:rPr lang="en-US" i="1" dirty="0">
                <a:latin typeface="Arial" charset="0"/>
              </a:rPr>
              <a:t>NOTE:  The only variable we are testing is the amount of water.  Keep the tablet s</a:t>
            </a:r>
            <a:r>
              <a:rPr lang="en-US" sz="1941" i="1" dirty="0"/>
              <a:t>ize and all other variables the same.</a:t>
            </a:r>
          </a:p>
        </p:txBody>
      </p:sp>
    </p:spTree>
    <p:extLst>
      <p:ext uri="{BB962C8B-B14F-4D97-AF65-F5344CB8AC3E}">
        <p14:creationId xmlns:p14="http://schemas.microsoft.com/office/powerpoint/2010/main" val="39875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4471" y="100853"/>
            <a:ext cx="8875059" cy="916781"/>
          </a:xfrm>
          <a:solidFill>
            <a:srgbClr val="66FF33"/>
          </a:solidFill>
        </p:spPr>
        <p:txBody>
          <a:bodyPr/>
          <a:lstStyle/>
          <a:p>
            <a:r>
              <a:rPr lang="en-US" b="1" dirty="0">
                <a:latin typeface="Times New Roman" pitchFamily="18" charset="0"/>
              </a:rPr>
              <a:t>SAFETY RULES</a:t>
            </a:r>
          </a:p>
        </p:txBody>
      </p:sp>
      <p:sp>
        <p:nvSpPr>
          <p:cNvPr id="7171" name="Rectangle 3"/>
          <p:cNvSpPr>
            <a:spLocks noGrp="1" noChangeArrowheads="1"/>
          </p:cNvSpPr>
          <p:nvPr>
            <p:ph type="body" idx="1"/>
          </p:nvPr>
        </p:nvSpPr>
        <p:spPr>
          <a:xfrm>
            <a:off x="356347" y="1136276"/>
            <a:ext cx="8431306" cy="5524571"/>
          </a:xfrm>
        </p:spPr>
        <p:txBody>
          <a:bodyPr>
            <a:normAutofit/>
          </a:bodyPr>
          <a:lstStyle/>
          <a:p>
            <a:pPr marL="1542" indent="-1542">
              <a:lnSpc>
                <a:spcPct val="80000"/>
              </a:lnSpc>
              <a:buNone/>
              <a:defRPr/>
            </a:pPr>
            <a:r>
              <a:rPr lang="en-US" sz="2330" b="1" dirty="0">
                <a:latin typeface="Times New Roman" pitchFamily="18" charset="0"/>
              </a:rPr>
              <a:t>You must wear SAFETY GOGGLES!</a:t>
            </a:r>
          </a:p>
          <a:p>
            <a:pPr marL="1542" indent="-1542">
              <a:lnSpc>
                <a:spcPct val="80000"/>
              </a:lnSpc>
              <a:buNone/>
              <a:defRPr/>
            </a:pPr>
            <a:endParaRPr lang="en-US" sz="1553" b="1" dirty="0">
              <a:latin typeface="Times New Roman" pitchFamily="18" charset="0"/>
            </a:endParaRPr>
          </a:p>
          <a:p>
            <a:pPr marL="1542" indent="-1542">
              <a:lnSpc>
                <a:spcPct val="80000"/>
              </a:lnSpc>
              <a:buNone/>
              <a:defRPr/>
            </a:pPr>
            <a:r>
              <a:rPr lang="en-US" sz="2330" b="1" dirty="0">
                <a:latin typeface="Times New Roman" pitchFamily="18" charset="0"/>
              </a:rPr>
              <a:t>You need to stay out of the way of “loaded” canisters. Keep your tablets out of the way as well!</a:t>
            </a:r>
          </a:p>
          <a:p>
            <a:pPr marL="1542" indent="-1542">
              <a:lnSpc>
                <a:spcPct val="80000"/>
              </a:lnSpc>
              <a:buNone/>
              <a:defRPr/>
            </a:pPr>
            <a:endParaRPr lang="en-US" sz="2330" b="1" dirty="0">
              <a:latin typeface="Times New Roman" pitchFamily="18" charset="0"/>
            </a:endParaRPr>
          </a:p>
          <a:p>
            <a:pPr marL="1542" indent="-1542">
              <a:lnSpc>
                <a:spcPct val="80000"/>
              </a:lnSpc>
              <a:buNone/>
              <a:defRPr/>
            </a:pPr>
            <a:r>
              <a:rPr lang="en-US" sz="2330" b="1" dirty="0">
                <a:latin typeface="Times New Roman" pitchFamily="18" charset="0"/>
              </a:rPr>
              <a:t>Set the canisters down carefully and move out of the way. </a:t>
            </a:r>
          </a:p>
          <a:p>
            <a:pPr marL="1542" indent="-1542">
              <a:lnSpc>
                <a:spcPct val="80000"/>
              </a:lnSpc>
              <a:buNone/>
              <a:defRPr/>
            </a:pPr>
            <a:endParaRPr lang="en-US" sz="2330" b="1" u="sng" dirty="0">
              <a:latin typeface="Times New Roman" pitchFamily="18" charset="0"/>
              <a:cs typeface="Times New Roman" panose="02020603050405020304" pitchFamily="18" charset="0"/>
            </a:endParaRPr>
          </a:p>
          <a:p>
            <a:pPr marL="1542" indent="-1542">
              <a:lnSpc>
                <a:spcPct val="80000"/>
              </a:lnSpc>
              <a:buNone/>
              <a:defRPr/>
            </a:pPr>
            <a:r>
              <a:rPr lang="en-US" sz="2330" b="1" u="sng" dirty="0">
                <a:latin typeface="Times New Roman" pitchFamily="18" charset="0"/>
                <a:cs typeface="Times New Roman" panose="02020603050405020304" pitchFamily="18" charset="0"/>
              </a:rPr>
              <a:t>Make sure your launching area is not located under any lights.</a:t>
            </a:r>
          </a:p>
          <a:p>
            <a:pPr marL="1542" indent="-1542">
              <a:lnSpc>
                <a:spcPct val="80000"/>
              </a:lnSpc>
              <a:buNone/>
              <a:defRPr/>
            </a:pPr>
            <a:endParaRPr lang="en-US" sz="1553" b="1" dirty="0">
              <a:latin typeface="Times New Roman" pitchFamily="18" charset="0"/>
            </a:endParaRPr>
          </a:p>
          <a:p>
            <a:pPr marL="1542" indent="-1542">
              <a:lnSpc>
                <a:spcPct val="80000"/>
              </a:lnSpc>
              <a:buNone/>
              <a:defRPr/>
            </a:pPr>
            <a:r>
              <a:rPr lang="en-US" sz="2330" b="1" dirty="0">
                <a:latin typeface="Times New Roman" pitchFamily="18" charset="0"/>
              </a:rPr>
              <a:t>Pay attention and listen to your teacher’s instructions. </a:t>
            </a:r>
            <a:endParaRPr lang="en-US" sz="1553" b="1" dirty="0">
              <a:latin typeface="Times New Roman" pitchFamily="18" charset="0"/>
            </a:endParaRPr>
          </a:p>
          <a:p>
            <a:pPr marL="1542" indent="-1542">
              <a:lnSpc>
                <a:spcPct val="80000"/>
              </a:lnSpc>
              <a:buNone/>
              <a:defRPr/>
            </a:pPr>
            <a:endParaRPr lang="en-US" sz="1553" b="1" dirty="0">
              <a:latin typeface="Times New Roman" pitchFamily="18" charset="0"/>
            </a:endParaRPr>
          </a:p>
          <a:p>
            <a:pPr marL="1542" indent="-1542">
              <a:lnSpc>
                <a:spcPct val="80000"/>
              </a:lnSpc>
              <a:buNone/>
              <a:defRPr/>
            </a:pPr>
            <a:r>
              <a:rPr lang="en-US" sz="2330" b="1" dirty="0">
                <a:latin typeface="Times New Roman" pitchFamily="18" charset="0"/>
              </a:rPr>
              <a:t>Everything must be cleaned up at the end of class.</a:t>
            </a:r>
          </a:p>
          <a:p>
            <a:pPr marL="1542" indent="-1542">
              <a:lnSpc>
                <a:spcPct val="80000"/>
              </a:lnSpc>
              <a:buNone/>
              <a:defRPr/>
            </a:pPr>
            <a:endParaRPr lang="en-US" sz="1765" b="1" dirty="0">
              <a:latin typeface="Times New Roman" pitchFamily="18" charset="0"/>
            </a:endParaRPr>
          </a:p>
          <a:p>
            <a:pPr marL="1542" indent="-1542">
              <a:lnSpc>
                <a:spcPct val="80000"/>
              </a:lnSpc>
              <a:buNone/>
              <a:defRPr/>
            </a:pPr>
            <a:r>
              <a:rPr lang="en-US" sz="2330" b="1" dirty="0">
                <a:latin typeface="Times New Roman" pitchFamily="18" charset="0"/>
              </a:rPr>
              <a:t>Wash your hands!</a:t>
            </a:r>
          </a:p>
          <a:p>
            <a:pPr marL="1542" indent="-1542">
              <a:lnSpc>
                <a:spcPct val="80000"/>
              </a:lnSpc>
              <a:buNone/>
              <a:defRPr/>
            </a:pPr>
            <a:endParaRPr lang="en-US" sz="971" b="1" dirty="0">
              <a:latin typeface="Times New Roman" pitchFamily="18" charset="0"/>
            </a:endParaRPr>
          </a:p>
          <a:p>
            <a:pPr marL="1542" indent="-1542">
              <a:lnSpc>
                <a:spcPct val="110000"/>
              </a:lnSpc>
              <a:buNone/>
              <a:defRPr/>
            </a:pPr>
            <a:r>
              <a:rPr lang="en-US" sz="2330" b="1" dirty="0">
                <a:latin typeface="Times New Roman" pitchFamily="18" charset="0"/>
              </a:rPr>
              <a:t>Make smart choices – you should know what those would 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1">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986437" y="3192486"/>
            <a:ext cx="6656294" cy="473028"/>
          </a:xfrm>
          <a:solidFill>
            <a:schemeClr val="tx1"/>
          </a:solidFill>
        </p:spPr>
        <p:txBody>
          <a:bodyPr>
            <a:normAutofit fontScale="90000"/>
          </a:bodyPr>
          <a:lstStyle/>
          <a:p>
            <a:r>
              <a:rPr lang="en-US" sz="2718" b="1" dirty="0">
                <a:solidFill>
                  <a:schemeClr val="bg1"/>
                </a:solidFill>
                <a:latin typeface="Times New Roman" pitchFamily="18" charset="0"/>
              </a:rPr>
              <a:t>Directions</a:t>
            </a:r>
            <a:endParaRPr lang="en-US" sz="2330" dirty="0">
              <a:solidFill>
                <a:schemeClr val="bg1"/>
              </a:solidFill>
              <a:latin typeface="Arial Rounded MT Bold" pitchFamily="34" charset="0"/>
            </a:endParaRPr>
          </a:p>
        </p:txBody>
      </p:sp>
      <p:sp>
        <p:nvSpPr>
          <p:cNvPr id="5" name="Rectangle 3"/>
          <p:cNvSpPr txBox="1">
            <a:spLocks noChangeArrowheads="1"/>
          </p:cNvSpPr>
          <p:nvPr/>
        </p:nvSpPr>
        <p:spPr>
          <a:xfrm>
            <a:off x="726141" y="322729"/>
            <a:ext cx="8183185" cy="6434418"/>
          </a:xfrm>
          <a:prstGeom prst="rect">
            <a:avLst/>
          </a:prstGeom>
        </p:spPr>
        <p:txBody>
          <a:bodyPr/>
          <a:lstStyle/>
          <a:p>
            <a:pPr marL="1542" indent="-1542" defTabSz="887553" eaLnBrk="0" hangingPunct="0">
              <a:lnSpc>
                <a:spcPct val="80000"/>
              </a:lnSpc>
              <a:spcBef>
                <a:spcPct val="20000"/>
              </a:spcBef>
              <a:defRPr/>
            </a:pPr>
            <a:r>
              <a:rPr lang="en-US" sz="1941" kern="0" dirty="0">
                <a:latin typeface="Times New Roman" panose="02020603050405020304" pitchFamily="18" charset="0"/>
                <a:cs typeface="Times New Roman" panose="02020603050405020304" pitchFamily="18" charset="0"/>
              </a:rPr>
              <a:t>1 – Get your supplies – 1 film canister, 3 packets of Alka Seltzer </a:t>
            </a:r>
            <a:br>
              <a:rPr lang="en-US" sz="1941" kern="0" dirty="0">
                <a:latin typeface="Times New Roman" panose="02020603050405020304" pitchFamily="18" charset="0"/>
                <a:cs typeface="Times New Roman" panose="02020603050405020304" pitchFamily="18" charset="0"/>
              </a:rPr>
            </a:br>
            <a:r>
              <a:rPr lang="en-US" sz="1941" kern="0" dirty="0">
                <a:latin typeface="Times New Roman" panose="02020603050405020304" pitchFamily="18" charset="0"/>
                <a:cs typeface="Times New Roman" panose="02020603050405020304" pitchFamily="18" charset="0"/>
              </a:rPr>
              <a:t>tablets, 1 graduated cylinder, and 1 cup for water (half full).   </a:t>
            </a:r>
            <a:br>
              <a:rPr lang="en-US" sz="1941" kern="0" dirty="0">
                <a:latin typeface="Times New Roman" panose="02020603050405020304" pitchFamily="18" charset="0"/>
                <a:cs typeface="Times New Roman" panose="02020603050405020304" pitchFamily="18" charset="0"/>
              </a:rPr>
            </a:br>
            <a:br>
              <a:rPr lang="en-US" sz="971" kern="0" dirty="0">
                <a:latin typeface="Times New Roman" panose="02020603050405020304" pitchFamily="18" charset="0"/>
                <a:cs typeface="Times New Roman" panose="02020603050405020304" pitchFamily="18" charset="0"/>
              </a:rPr>
            </a:br>
            <a:r>
              <a:rPr lang="en-US" sz="1941" kern="0" dirty="0">
                <a:latin typeface="Times New Roman" panose="02020603050405020304" pitchFamily="18" charset="0"/>
                <a:cs typeface="Times New Roman" panose="02020603050405020304" pitchFamily="18" charset="0"/>
              </a:rPr>
              <a:t>     </a:t>
            </a:r>
            <a:r>
              <a:rPr lang="en-US" sz="1941" i="1" kern="0" dirty="0">
                <a:solidFill>
                  <a:srgbClr val="FF0000"/>
                </a:solidFill>
                <a:latin typeface="Times New Roman" panose="02020603050405020304" pitchFamily="18" charset="0"/>
                <a:cs typeface="Times New Roman" panose="02020603050405020304" pitchFamily="18" charset="0"/>
              </a:rPr>
              <a:t>YOUR TABLE ONLY HAS </a:t>
            </a:r>
            <a:r>
              <a:rPr lang="en-US" sz="1941" i="1" u="sng" kern="0" dirty="0">
                <a:solidFill>
                  <a:srgbClr val="FF0000"/>
                </a:solidFill>
                <a:latin typeface="Times New Roman" panose="02020603050405020304" pitchFamily="18" charset="0"/>
                <a:cs typeface="Times New Roman" panose="02020603050405020304" pitchFamily="18" charset="0"/>
              </a:rPr>
              <a:t>6 tablets to use for ALL 5 trials</a:t>
            </a:r>
            <a:r>
              <a:rPr lang="en-US" sz="1941" i="1" kern="0" dirty="0">
                <a:solidFill>
                  <a:srgbClr val="FF0000"/>
                </a:solidFill>
                <a:latin typeface="Times New Roman" panose="02020603050405020304" pitchFamily="18" charset="0"/>
                <a:cs typeface="Times New Roman" panose="02020603050405020304" pitchFamily="18" charset="0"/>
              </a:rPr>
              <a:t>!  </a:t>
            </a:r>
          </a:p>
          <a:p>
            <a:pPr marL="1542" indent="-1542" defTabSz="887553" eaLnBrk="0" hangingPunct="0">
              <a:lnSpc>
                <a:spcPct val="80000"/>
              </a:lnSpc>
              <a:spcBef>
                <a:spcPct val="20000"/>
              </a:spcBef>
              <a:defRPr/>
            </a:pPr>
            <a:r>
              <a:rPr lang="en-US" sz="1941" i="1" kern="0" dirty="0">
                <a:solidFill>
                  <a:srgbClr val="FF0000"/>
                </a:solidFill>
                <a:latin typeface="Times New Roman" panose="02020603050405020304" pitchFamily="18" charset="0"/>
                <a:cs typeface="Times New Roman" panose="02020603050405020304" pitchFamily="18" charset="0"/>
              </a:rPr>
              <a:t>     Only use ½ of a tablet for EACH trial – you should ½ left!</a:t>
            </a:r>
          </a:p>
          <a:p>
            <a:pPr marL="1542" indent="-1542" defTabSz="887553" eaLnBrk="0" hangingPunct="0">
              <a:lnSpc>
                <a:spcPct val="80000"/>
              </a:lnSpc>
              <a:spcBef>
                <a:spcPct val="20000"/>
              </a:spcBef>
              <a:defRPr/>
            </a:pPr>
            <a:endParaRPr lang="en-US" sz="1165" i="1" kern="0" dirty="0">
              <a:latin typeface="Times New Roman" panose="02020603050405020304" pitchFamily="18" charset="0"/>
              <a:cs typeface="Times New Roman" panose="02020603050405020304" pitchFamily="18" charset="0"/>
            </a:endParaRPr>
          </a:p>
          <a:p>
            <a:pPr marL="1542" indent="-1542" defTabSz="887553" eaLnBrk="0" hangingPunct="0">
              <a:lnSpc>
                <a:spcPct val="80000"/>
              </a:lnSpc>
              <a:spcBef>
                <a:spcPct val="20000"/>
              </a:spcBef>
              <a:defRPr/>
            </a:pPr>
            <a:r>
              <a:rPr lang="en-US" sz="1941" kern="0" dirty="0">
                <a:latin typeface="Times New Roman" panose="02020603050405020304" pitchFamily="18" charset="0"/>
                <a:cs typeface="Times New Roman" panose="02020603050405020304" pitchFamily="18" charset="0"/>
              </a:rPr>
              <a:t>2 – Create a launching spot on your table using paper towels </a:t>
            </a:r>
            <a:br>
              <a:rPr lang="en-US" sz="1941" kern="0" dirty="0">
                <a:latin typeface="Times New Roman" panose="02020603050405020304" pitchFamily="18" charset="0"/>
                <a:cs typeface="Times New Roman" panose="02020603050405020304" pitchFamily="18" charset="0"/>
              </a:rPr>
            </a:br>
            <a:r>
              <a:rPr lang="en-US" sz="1941" kern="0" dirty="0">
                <a:latin typeface="Times New Roman" panose="02020603050405020304" pitchFamily="18" charset="0"/>
                <a:cs typeface="Times New Roman" panose="02020603050405020304" pitchFamily="18" charset="0"/>
              </a:rPr>
              <a:t>(at least 2 layers thick) </a:t>
            </a:r>
            <a:r>
              <a:rPr lang="en-US" sz="1941" u="sng" kern="0" dirty="0">
                <a:latin typeface="Times New Roman" panose="02020603050405020304" pitchFamily="18" charset="0"/>
                <a:cs typeface="Times New Roman" panose="02020603050405020304" pitchFamily="18" charset="0"/>
              </a:rPr>
              <a:t>making sure it isn’t under a light</a:t>
            </a:r>
            <a:r>
              <a:rPr lang="en-US" sz="1941" kern="0" dirty="0">
                <a:latin typeface="Times New Roman" panose="02020603050405020304" pitchFamily="18" charset="0"/>
                <a:cs typeface="Times New Roman" panose="02020603050405020304" pitchFamily="18" charset="0"/>
              </a:rPr>
              <a:t>.</a:t>
            </a:r>
          </a:p>
          <a:p>
            <a:pPr marL="1542" indent="-1542" defTabSz="887553" eaLnBrk="0" hangingPunct="0">
              <a:lnSpc>
                <a:spcPct val="80000"/>
              </a:lnSpc>
              <a:spcBef>
                <a:spcPct val="20000"/>
              </a:spcBef>
              <a:defRPr/>
            </a:pPr>
            <a:br>
              <a:rPr lang="en-US" sz="1553" kern="0" dirty="0">
                <a:latin typeface="Times New Roman" panose="02020603050405020304" pitchFamily="18" charset="0"/>
                <a:cs typeface="Times New Roman" panose="02020603050405020304" pitchFamily="18" charset="0"/>
              </a:rPr>
            </a:br>
            <a:r>
              <a:rPr lang="en-US" sz="1941" kern="0" dirty="0">
                <a:latin typeface="Times New Roman" panose="02020603050405020304" pitchFamily="18" charset="0"/>
                <a:cs typeface="Times New Roman" panose="02020603050405020304" pitchFamily="18" charset="0"/>
              </a:rPr>
              <a:t>3 – Work with your tablemates to measure the water using</a:t>
            </a:r>
            <a:br>
              <a:rPr lang="en-US" sz="1941" kern="0" dirty="0">
                <a:latin typeface="Times New Roman" panose="02020603050405020304" pitchFamily="18" charset="0"/>
                <a:cs typeface="Times New Roman" panose="02020603050405020304" pitchFamily="18" charset="0"/>
              </a:rPr>
            </a:br>
            <a:r>
              <a:rPr lang="en-US" sz="1941" kern="0" dirty="0">
                <a:latin typeface="Times New Roman" panose="02020603050405020304" pitchFamily="18" charset="0"/>
                <a:cs typeface="Times New Roman" panose="02020603050405020304" pitchFamily="18" charset="0"/>
              </a:rPr>
              <a:t>a graduated cylinder and prepare the tablet.  </a:t>
            </a:r>
          </a:p>
          <a:p>
            <a:pPr marL="1542" indent="-1542" defTabSz="887553" eaLnBrk="0" hangingPunct="0">
              <a:lnSpc>
                <a:spcPct val="80000"/>
              </a:lnSpc>
              <a:spcBef>
                <a:spcPct val="20000"/>
              </a:spcBef>
              <a:defRPr/>
            </a:pPr>
            <a:endParaRPr lang="en-US" sz="1165" kern="0" dirty="0">
              <a:latin typeface="Times New Roman" panose="02020603050405020304" pitchFamily="18" charset="0"/>
              <a:cs typeface="Times New Roman" panose="02020603050405020304" pitchFamily="18" charset="0"/>
            </a:endParaRPr>
          </a:p>
          <a:p>
            <a:pPr marL="1542" indent="-1542" eaLnBrk="0" hangingPunct="0">
              <a:lnSpc>
                <a:spcPct val="80000"/>
              </a:lnSpc>
              <a:spcBef>
                <a:spcPct val="20000"/>
              </a:spcBef>
              <a:defRPr/>
            </a:pPr>
            <a:r>
              <a:rPr lang="en-US" sz="1941" kern="0" dirty="0">
                <a:latin typeface="Times New Roman" panose="02020603050405020304" pitchFamily="18" charset="0"/>
                <a:cs typeface="Times New Roman" panose="02020603050405020304" pitchFamily="18" charset="0"/>
              </a:rPr>
              <a:t>4 -  When you are ready, have one person drop in the tablet </a:t>
            </a:r>
            <a:br>
              <a:rPr lang="en-US" sz="1941" kern="0" dirty="0">
                <a:latin typeface="Times New Roman" panose="02020603050405020304" pitchFamily="18" charset="0"/>
                <a:cs typeface="Times New Roman" panose="02020603050405020304" pitchFamily="18" charset="0"/>
              </a:rPr>
            </a:br>
            <a:r>
              <a:rPr lang="en-US" sz="1941" kern="0" dirty="0">
                <a:latin typeface="Times New Roman" panose="02020603050405020304" pitchFamily="18" charset="0"/>
                <a:cs typeface="Times New Roman" panose="02020603050405020304" pitchFamily="18" charset="0"/>
              </a:rPr>
              <a:t>and then another person snaps on on the lid. Set on the paper </a:t>
            </a:r>
            <a:br>
              <a:rPr lang="en-US" sz="1941" kern="0" dirty="0">
                <a:latin typeface="Times New Roman" panose="02020603050405020304" pitchFamily="18" charset="0"/>
                <a:cs typeface="Times New Roman" panose="02020603050405020304" pitchFamily="18" charset="0"/>
              </a:rPr>
            </a:br>
            <a:r>
              <a:rPr lang="en-US" sz="1941" kern="0" dirty="0">
                <a:latin typeface="Times New Roman" panose="02020603050405020304" pitchFamily="18" charset="0"/>
                <a:cs typeface="Times New Roman" panose="02020603050405020304" pitchFamily="18" charset="0"/>
              </a:rPr>
              <a:t>towels. Stand back and wait for the reaction! </a:t>
            </a:r>
          </a:p>
          <a:p>
            <a:pPr marL="1542" indent="-1542" eaLnBrk="0" hangingPunct="0">
              <a:lnSpc>
                <a:spcPct val="80000"/>
              </a:lnSpc>
              <a:spcBef>
                <a:spcPct val="20000"/>
              </a:spcBef>
              <a:defRPr/>
            </a:pPr>
            <a:endParaRPr lang="en-US" sz="971" kern="0" dirty="0">
              <a:latin typeface="Times New Roman" panose="02020603050405020304" pitchFamily="18" charset="0"/>
              <a:cs typeface="Times New Roman" panose="02020603050405020304" pitchFamily="18" charset="0"/>
            </a:endParaRPr>
          </a:p>
          <a:p>
            <a:pPr marL="1542" indent="-1542" eaLnBrk="0" hangingPunct="0">
              <a:lnSpc>
                <a:spcPct val="80000"/>
              </a:lnSpc>
              <a:spcBef>
                <a:spcPct val="20000"/>
              </a:spcBef>
              <a:defRPr/>
            </a:pPr>
            <a:r>
              <a:rPr lang="en-US" sz="1941" i="1" dirty="0">
                <a:solidFill>
                  <a:srgbClr val="FF0000"/>
                </a:solidFill>
                <a:latin typeface="Times New Roman" pitchFamily="18" charset="0"/>
              </a:rPr>
              <a:t>        </a:t>
            </a:r>
            <a:r>
              <a:rPr lang="en-US" sz="1941" i="1" u="sng" dirty="0">
                <a:solidFill>
                  <a:srgbClr val="FF0000"/>
                </a:solidFill>
                <a:latin typeface="Times New Roman" pitchFamily="18" charset="0"/>
              </a:rPr>
              <a:t>Do not shake the canisters </a:t>
            </a:r>
            <a:r>
              <a:rPr lang="en-US" sz="1941" i="1" u="sng" dirty="0">
                <a:solidFill>
                  <a:srgbClr val="FF0000"/>
                </a:solidFill>
                <a:latin typeface="Times New Roman" pitchFamily="18" charset="0"/>
                <a:sym typeface="Wingdings" panose="05000000000000000000" pitchFamily="2" charset="2"/>
              </a:rPr>
              <a:t> we are NOT testing this variable!</a:t>
            </a:r>
            <a:endParaRPr lang="en-US" sz="1941" u="sng" kern="0" dirty="0">
              <a:latin typeface="Times New Roman" panose="02020603050405020304" pitchFamily="18" charset="0"/>
              <a:cs typeface="Times New Roman" panose="02020603050405020304" pitchFamily="18" charset="0"/>
            </a:endParaRPr>
          </a:p>
          <a:p>
            <a:pPr marL="1542" indent="-1542" defTabSz="887553" eaLnBrk="0" hangingPunct="0">
              <a:lnSpc>
                <a:spcPct val="80000"/>
              </a:lnSpc>
              <a:spcBef>
                <a:spcPct val="20000"/>
              </a:spcBef>
              <a:defRPr/>
            </a:pPr>
            <a:endParaRPr lang="en-US" sz="1359" kern="0" dirty="0">
              <a:latin typeface="Times New Roman" panose="02020603050405020304" pitchFamily="18" charset="0"/>
              <a:cs typeface="Times New Roman" panose="02020603050405020304" pitchFamily="18" charset="0"/>
            </a:endParaRPr>
          </a:p>
          <a:p>
            <a:pPr marL="1542" indent="-1542" eaLnBrk="0" hangingPunct="0">
              <a:lnSpc>
                <a:spcPct val="80000"/>
              </a:lnSpc>
              <a:spcBef>
                <a:spcPct val="20000"/>
              </a:spcBef>
              <a:defRPr/>
            </a:pPr>
            <a:r>
              <a:rPr lang="en-US" sz="1941" kern="0" dirty="0">
                <a:latin typeface="Times New Roman" panose="02020603050405020304" pitchFamily="18" charset="0"/>
                <a:cs typeface="Times New Roman" panose="02020603050405020304" pitchFamily="18" charset="0"/>
              </a:rPr>
              <a:t>4 - Snap the lid back on to keep testing until your tablet is gone. RECORD your rating and observations in the chart based on the FIRST reaction.</a:t>
            </a:r>
          </a:p>
          <a:p>
            <a:pPr marL="1542" indent="-1542" defTabSz="887553" eaLnBrk="0" hangingPunct="0">
              <a:lnSpc>
                <a:spcPct val="80000"/>
              </a:lnSpc>
              <a:spcBef>
                <a:spcPct val="20000"/>
              </a:spcBef>
              <a:defRPr/>
            </a:pPr>
            <a:endParaRPr lang="en-US" sz="1165" kern="0" dirty="0">
              <a:latin typeface="Times New Roman" panose="02020603050405020304" pitchFamily="18" charset="0"/>
              <a:cs typeface="Times New Roman" panose="02020603050405020304" pitchFamily="18" charset="0"/>
            </a:endParaRPr>
          </a:p>
          <a:p>
            <a:pPr marL="1542" indent="-1542" defTabSz="887553" eaLnBrk="0" hangingPunct="0">
              <a:lnSpc>
                <a:spcPct val="80000"/>
              </a:lnSpc>
              <a:spcBef>
                <a:spcPct val="20000"/>
              </a:spcBef>
              <a:defRPr/>
            </a:pPr>
            <a:r>
              <a:rPr lang="en-US" sz="1941" kern="0" dirty="0">
                <a:latin typeface="Times New Roman" panose="02020603050405020304" pitchFamily="18" charset="0"/>
                <a:cs typeface="Times New Roman" panose="02020603050405020304" pitchFamily="18" charset="0"/>
              </a:rPr>
              <a:t>5 – Clean up the canister and repeat the experiment for a total of 5 trials.  </a:t>
            </a:r>
          </a:p>
          <a:p>
            <a:pPr marL="1542" indent="-1542" defTabSz="887553" eaLnBrk="0" hangingPunct="0">
              <a:lnSpc>
                <a:spcPct val="80000"/>
              </a:lnSpc>
              <a:spcBef>
                <a:spcPct val="20000"/>
              </a:spcBef>
              <a:defRPr/>
            </a:pPr>
            <a:endParaRPr lang="en-US" sz="971" kern="0" dirty="0">
              <a:latin typeface="Times New Roman" panose="02020603050405020304" pitchFamily="18" charset="0"/>
              <a:cs typeface="Times New Roman" panose="02020603050405020304" pitchFamily="18" charset="0"/>
            </a:endParaRPr>
          </a:p>
          <a:p>
            <a:pPr marL="1542" indent="-1542" defTabSz="887553" eaLnBrk="0" hangingPunct="0">
              <a:lnSpc>
                <a:spcPct val="80000"/>
              </a:lnSpc>
              <a:spcBef>
                <a:spcPct val="20000"/>
              </a:spcBef>
              <a:defRPr/>
            </a:pPr>
            <a:r>
              <a:rPr lang="en-US" sz="2330" b="1" i="1" kern="0" dirty="0">
                <a:solidFill>
                  <a:srgbClr val="FF0000"/>
                </a:solidFill>
                <a:latin typeface="Times New Roman" panose="02020603050405020304" pitchFamily="18" charset="0"/>
                <a:cs typeface="Times New Roman" panose="02020603050405020304" pitchFamily="18" charset="0"/>
              </a:rPr>
              <a:t>Change the amount of water (25 ml </a:t>
            </a:r>
            <a:r>
              <a:rPr lang="en-US" sz="2330" b="1" i="1" kern="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20 ml  10 ml  5 ml) </a:t>
            </a:r>
            <a:r>
              <a:rPr lang="en-US" sz="2330" b="1" i="1" kern="0" dirty="0">
                <a:solidFill>
                  <a:srgbClr val="FF0000"/>
                </a:solidFill>
                <a:latin typeface="Times New Roman" panose="02020603050405020304" pitchFamily="18" charset="0"/>
                <a:cs typeface="Times New Roman" panose="02020603050405020304" pitchFamily="18" charset="0"/>
              </a:rPr>
              <a:t>to see which amount works the best with ½ tablet to get the lid to hit the ceiling.   Can you discover the secret combination?</a:t>
            </a:r>
            <a:endParaRPr lang="en-US" sz="2330" kern="0" dirty="0">
              <a:latin typeface="Times New Roman" panose="02020603050405020304" pitchFamily="18" charset="0"/>
              <a:cs typeface="Times New Roman" panose="02020603050405020304" pitchFamily="18" charset="0"/>
            </a:endParaRPr>
          </a:p>
        </p:txBody>
      </p:sp>
      <p:pic>
        <p:nvPicPr>
          <p:cNvPr id="4" name="Picture 3" descr="A picture containing gear&#10;&#10;Description automatically generated">
            <a:extLst>
              <a:ext uri="{FF2B5EF4-FFF2-40B4-BE49-F238E27FC236}">
                <a16:creationId xmlns:a16="http://schemas.microsoft.com/office/drawing/2014/main" id="{1140D2A8-315F-41C9-B61C-1D40C1659A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34" r="27755"/>
          <a:stretch/>
        </p:blipFill>
        <p:spPr>
          <a:xfrm rot="5400000">
            <a:off x="7122417" y="387814"/>
            <a:ext cx="2073867" cy="1499950"/>
          </a:xfrm>
          <a:prstGeom prst="rect">
            <a:avLst/>
          </a:prstGeom>
        </p:spPr>
      </p:pic>
      <p:pic>
        <p:nvPicPr>
          <p:cNvPr id="7" name="Picture 6" descr="A picture containing indoor, dirty&#10;&#10;Description automatically generated">
            <a:extLst>
              <a:ext uri="{FF2B5EF4-FFF2-40B4-BE49-F238E27FC236}">
                <a16:creationId xmlns:a16="http://schemas.microsoft.com/office/drawing/2014/main" id="{3DED8F9F-2C85-4C75-BD3F-1AA800BD0E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081" t="18938" r="58912" b="15849"/>
          <a:stretch/>
        </p:blipFill>
        <p:spPr>
          <a:xfrm rot="5400000">
            <a:off x="7288269" y="1807944"/>
            <a:ext cx="1132024" cy="2110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496" y="66089"/>
            <a:ext cx="8606118" cy="516058"/>
          </a:xfrm>
          <a:prstGeom prst="rect">
            <a:avLst/>
          </a:prstGeom>
          <a:noFill/>
        </p:spPr>
        <p:txBody>
          <a:bodyPr wrap="square" lIns="80663" tIns="40332" rIns="80663" bIns="40332" rtlCol="0">
            <a:spAutoFit/>
          </a:bodyPr>
          <a:lstStyle/>
          <a:p>
            <a:r>
              <a:rPr lang="en-US" sz="1412" b="1" dirty="0">
                <a:solidFill>
                  <a:schemeClr val="bg1"/>
                </a:solidFill>
                <a:highlight>
                  <a:srgbClr val="000000"/>
                </a:highlight>
                <a:latin typeface="Comic Sans MS" pitchFamily="66" charset="0"/>
              </a:rPr>
              <a:t>Part B: Experiment - Complete the experiment following your teacher’s directions. Record your data and observations in the table as you complete the experiment.  </a:t>
            </a:r>
          </a:p>
        </p:txBody>
      </p:sp>
      <p:sp>
        <p:nvSpPr>
          <p:cNvPr id="1028" name="Rectangle 4"/>
          <p:cNvSpPr>
            <a:spLocks noChangeArrowheads="1"/>
          </p:cNvSpPr>
          <p:nvPr/>
        </p:nvSpPr>
        <p:spPr bwMode="auto">
          <a:xfrm>
            <a:off x="134471" y="44720"/>
            <a:ext cx="181590" cy="367763"/>
          </a:xfrm>
          <a:prstGeom prst="rect">
            <a:avLst/>
          </a:prstGeom>
          <a:noFill/>
          <a:ln w="9525">
            <a:noFill/>
            <a:miter lim="800000"/>
            <a:headEnd/>
            <a:tailEnd/>
          </a:ln>
          <a:effectLst/>
        </p:spPr>
        <p:txBody>
          <a:bodyPr vert="horz" wrap="none" lIns="89885" tIns="44943" rIns="89885" bIns="44943" numCol="1" anchor="ctr" anchorCtr="0" compatLnSpc="1">
            <a:prstTxWarp prst="textNoShape">
              <a:avLst/>
            </a:prstTxWarp>
            <a:spAutoFit/>
          </a:bodyPr>
          <a:lstStyle/>
          <a:p>
            <a:endParaRPr lang="en-US"/>
          </a:p>
        </p:txBody>
      </p:sp>
      <p:graphicFrame>
        <p:nvGraphicFramePr>
          <p:cNvPr id="9" name="Table 8"/>
          <p:cNvGraphicFramePr>
            <a:graphicFrameLocks noGrp="1"/>
          </p:cNvGraphicFramePr>
          <p:nvPr/>
        </p:nvGraphicFramePr>
        <p:xfrm>
          <a:off x="453840" y="688771"/>
          <a:ext cx="8061511" cy="2362199"/>
        </p:xfrm>
        <a:graphic>
          <a:graphicData uri="http://schemas.openxmlformats.org/drawingml/2006/table">
            <a:tbl>
              <a:tblPr/>
              <a:tblGrid>
                <a:gridCol w="604942">
                  <a:extLst>
                    <a:ext uri="{9D8B030D-6E8A-4147-A177-3AD203B41FA5}">
                      <a16:colId xmlns:a16="http://schemas.microsoft.com/office/drawing/2014/main" val="20000"/>
                    </a:ext>
                  </a:extLst>
                </a:gridCol>
                <a:gridCol w="1301941">
                  <a:extLst>
                    <a:ext uri="{9D8B030D-6E8A-4147-A177-3AD203B41FA5}">
                      <a16:colId xmlns:a16="http://schemas.microsoft.com/office/drawing/2014/main" val="20001"/>
                    </a:ext>
                  </a:extLst>
                </a:gridCol>
                <a:gridCol w="1301941">
                  <a:extLst>
                    <a:ext uri="{9D8B030D-6E8A-4147-A177-3AD203B41FA5}">
                      <a16:colId xmlns:a16="http://schemas.microsoft.com/office/drawing/2014/main" val="20002"/>
                    </a:ext>
                  </a:extLst>
                </a:gridCol>
                <a:gridCol w="1657015">
                  <a:extLst>
                    <a:ext uri="{9D8B030D-6E8A-4147-A177-3AD203B41FA5}">
                      <a16:colId xmlns:a16="http://schemas.microsoft.com/office/drawing/2014/main" val="20003"/>
                    </a:ext>
                  </a:extLst>
                </a:gridCol>
                <a:gridCol w="3195672">
                  <a:extLst>
                    <a:ext uri="{9D8B030D-6E8A-4147-A177-3AD203B41FA5}">
                      <a16:colId xmlns:a16="http://schemas.microsoft.com/office/drawing/2014/main" val="20004"/>
                    </a:ext>
                  </a:extLst>
                </a:gridCol>
              </a:tblGrid>
              <a:tr h="472049">
                <a:tc>
                  <a:txBody>
                    <a:bodyPr/>
                    <a:lstStyle/>
                    <a:p>
                      <a:pPr marL="0" marR="0" algn="ctr">
                        <a:spcBef>
                          <a:spcPts val="0"/>
                        </a:spcBef>
                        <a:spcAft>
                          <a:spcPts val="0"/>
                        </a:spcAft>
                      </a:pPr>
                      <a:r>
                        <a:rPr lang="en-US" sz="1400" b="1" dirty="0">
                          <a:latin typeface="Times New Roman"/>
                          <a:ea typeface="Times New Roman"/>
                          <a:cs typeface="Times New Roman"/>
                        </a:rPr>
                        <a:t>Trial</a:t>
                      </a:r>
                      <a:endParaRPr lang="en-US" sz="1600" dirty="0">
                        <a:latin typeface="Times New Roman"/>
                        <a:ea typeface="Times New Roman"/>
                        <a:cs typeface="Times New Roman"/>
                      </a:endParaRP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imes New Roman"/>
                          <a:ea typeface="Times New Roman"/>
                          <a:cs typeface="Times New Roman"/>
                        </a:rPr>
                        <a:t>Tablet Size</a:t>
                      </a:r>
                      <a:endParaRPr lang="en-US" sz="1600">
                        <a:latin typeface="Times New Roman"/>
                        <a:ea typeface="Times New Roman"/>
                        <a:cs typeface="Times New Roman"/>
                      </a:endParaRP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imes New Roman"/>
                          <a:ea typeface="Times New Roman"/>
                          <a:cs typeface="Times New Roman"/>
                        </a:rPr>
                        <a:t>Water (mL)</a:t>
                      </a:r>
                      <a:endParaRPr lang="en-US" sz="1600">
                        <a:latin typeface="Times New Roman"/>
                        <a:ea typeface="Times New Roman"/>
                        <a:cs typeface="Times New Roman"/>
                      </a:endParaRP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cs typeface="Times New Roman"/>
                        </a:rPr>
                        <a:t>Reaction Rating</a:t>
                      </a:r>
                      <a:endParaRPr lang="en-US" sz="1600" dirty="0">
                        <a:latin typeface="Times New Roman"/>
                        <a:ea typeface="Times New Roman"/>
                        <a:cs typeface="Times New Roman"/>
                      </a:endParaRPr>
                    </a:p>
                    <a:p>
                      <a:pPr marL="0" marR="0" algn="ctr">
                        <a:spcBef>
                          <a:spcPts val="0"/>
                        </a:spcBef>
                        <a:spcAft>
                          <a:spcPts val="0"/>
                        </a:spcAft>
                      </a:pPr>
                      <a:r>
                        <a:rPr lang="en-US" sz="1400" dirty="0">
                          <a:latin typeface="Times New Roman"/>
                          <a:ea typeface="Times New Roman"/>
                          <a:cs typeface="Times New Roman"/>
                          <a:sym typeface="Wingdings"/>
                        </a:rPr>
                        <a:t></a:t>
                      </a:r>
                      <a:endParaRPr lang="en-US" sz="1600" dirty="0">
                        <a:latin typeface="Times New Roman"/>
                        <a:ea typeface="Times New Roman"/>
                        <a:cs typeface="Times New Roman"/>
                      </a:endParaRP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cs typeface="Times New Roman"/>
                        </a:rPr>
                        <a:t>Observations</a:t>
                      </a:r>
                      <a:endParaRPr lang="en-US" sz="1600" dirty="0">
                        <a:latin typeface="Times New Roman"/>
                        <a:ea typeface="Times New Roman"/>
                        <a:cs typeface="Times New Roman"/>
                      </a:endParaRP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8030">
                <a:tc>
                  <a:txBody>
                    <a:bodyPr/>
                    <a:lstStyle/>
                    <a:p>
                      <a:pPr marL="0" marR="0" algn="ctr">
                        <a:spcBef>
                          <a:spcPts val="0"/>
                        </a:spcBef>
                        <a:spcAft>
                          <a:spcPts val="0"/>
                        </a:spcAft>
                      </a:pPr>
                      <a:r>
                        <a:rPr lang="en-US" sz="1600" dirty="0">
                          <a:latin typeface="Times New Roman"/>
                          <a:ea typeface="Times New Roman"/>
                          <a:cs typeface="Times New Roman"/>
                        </a:rPr>
                        <a:t>1</a:t>
                      </a:r>
                      <a:endParaRPr lang="en-US" sz="1800" dirty="0">
                        <a:latin typeface="Times New Roman"/>
                        <a:ea typeface="Times New Roman"/>
                        <a:cs typeface="Times New Roman"/>
                      </a:endParaRP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1/2</a:t>
                      </a: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25</a:t>
                      </a: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Times New Roman"/>
                          <a:ea typeface="Times New Roman"/>
                          <a:cs typeface="Times New Roman"/>
                          <a:sym typeface="Wingdings"/>
                        </a:rPr>
                        <a:t></a:t>
                      </a:r>
                      <a:endParaRPr lang="en-US" sz="1400" dirty="0">
                        <a:latin typeface="Times New Roman"/>
                        <a:ea typeface="Times New Roman"/>
                        <a:cs typeface="Times New Roman"/>
                      </a:endParaRP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a:ea typeface="Times New Roman"/>
                        <a:cs typeface="Times New Roman"/>
                      </a:endParaRPr>
                    </a:p>
                  </a:txBody>
                  <a:tcPr marL="65152" marR="65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8030">
                <a:tc>
                  <a:txBody>
                    <a:bodyPr/>
                    <a:lstStyle/>
                    <a:p>
                      <a:pPr marL="0" marR="0" algn="ctr">
                        <a:spcBef>
                          <a:spcPts val="0"/>
                        </a:spcBef>
                        <a:spcAft>
                          <a:spcPts val="0"/>
                        </a:spcAft>
                      </a:pPr>
                      <a:r>
                        <a:rPr lang="en-US" sz="1600" dirty="0">
                          <a:latin typeface="Times New Roman"/>
                          <a:ea typeface="Times New Roman"/>
                          <a:cs typeface="Times New Roman"/>
                        </a:rPr>
                        <a:t>2</a:t>
                      </a:r>
                      <a:endParaRPr lang="en-US" sz="1800" dirty="0">
                        <a:latin typeface="Times New Roman"/>
                        <a:ea typeface="Times New Roman"/>
                        <a:cs typeface="Times New Roman"/>
                      </a:endParaRP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18467" rtl="0" eaLnBrk="1" fontAlgn="auto" latinLnBrk="0" hangingPunct="1">
                        <a:lnSpc>
                          <a:spcPct val="100000"/>
                        </a:lnSpc>
                        <a:spcBef>
                          <a:spcPts val="0"/>
                        </a:spcBef>
                        <a:spcAft>
                          <a:spcPts val="0"/>
                        </a:spcAft>
                        <a:buClrTx/>
                        <a:buSzTx/>
                        <a:buFontTx/>
                        <a:buNone/>
                        <a:tabLst/>
                        <a:defRPr/>
                      </a:pPr>
                      <a:r>
                        <a:rPr lang="en-US" sz="1600" dirty="0">
                          <a:latin typeface="Times New Roman"/>
                          <a:ea typeface="Times New Roman"/>
                          <a:cs typeface="Times New Roman"/>
                        </a:rPr>
                        <a:t>1/2</a:t>
                      </a: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20</a:t>
                      </a: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Times New Roman"/>
                        <a:ea typeface="Times New Roman"/>
                        <a:cs typeface="Times New Roman"/>
                      </a:endParaRP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a:ea typeface="Times New Roman"/>
                        <a:cs typeface="Times New Roman"/>
                      </a:endParaRPr>
                    </a:p>
                  </a:txBody>
                  <a:tcPr marL="65152" marR="65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8030">
                <a:tc>
                  <a:txBody>
                    <a:bodyPr/>
                    <a:lstStyle/>
                    <a:p>
                      <a:pPr marL="0" marR="0" algn="ctr">
                        <a:spcBef>
                          <a:spcPts val="0"/>
                        </a:spcBef>
                        <a:spcAft>
                          <a:spcPts val="0"/>
                        </a:spcAft>
                      </a:pPr>
                      <a:r>
                        <a:rPr lang="en-US" sz="1600" dirty="0">
                          <a:latin typeface="Times New Roman"/>
                          <a:ea typeface="Times New Roman"/>
                          <a:cs typeface="Times New Roman"/>
                        </a:rPr>
                        <a:t>3</a:t>
                      </a:r>
                      <a:endParaRPr lang="en-US" sz="1800" dirty="0">
                        <a:latin typeface="Times New Roman"/>
                        <a:ea typeface="Times New Roman"/>
                        <a:cs typeface="Times New Roman"/>
                      </a:endParaRP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18467" rtl="0" eaLnBrk="1" fontAlgn="auto" latinLnBrk="0" hangingPunct="1">
                        <a:lnSpc>
                          <a:spcPct val="100000"/>
                        </a:lnSpc>
                        <a:spcBef>
                          <a:spcPts val="0"/>
                        </a:spcBef>
                        <a:spcAft>
                          <a:spcPts val="0"/>
                        </a:spcAft>
                        <a:buClrTx/>
                        <a:buSzTx/>
                        <a:buFontTx/>
                        <a:buNone/>
                        <a:tabLst/>
                        <a:defRPr/>
                      </a:pPr>
                      <a:r>
                        <a:rPr lang="en-US" sz="1600" dirty="0">
                          <a:latin typeface="Times New Roman"/>
                          <a:ea typeface="Times New Roman"/>
                          <a:cs typeface="Times New Roman"/>
                        </a:rPr>
                        <a:t>1/2</a:t>
                      </a: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15</a:t>
                      </a: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Times New Roman"/>
                        <a:ea typeface="Times New Roman"/>
                        <a:cs typeface="Times New Roman"/>
                      </a:endParaRP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a:ea typeface="Times New Roman"/>
                        <a:cs typeface="Times New Roman"/>
                      </a:endParaRPr>
                    </a:p>
                  </a:txBody>
                  <a:tcPr marL="65152" marR="65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8030">
                <a:tc>
                  <a:txBody>
                    <a:bodyPr/>
                    <a:lstStyle/>
                    <a:p>
                      <a:pPr marL="0" marR="0" algn="ctr">
                        <a:spcBef>
                          <a:spcPts val="0"/>
                        </a:spcBef>
                        <a:spcAft>
                          <a:spcPts val="0"/>
                        </a:spcAft>
                      </a:pPr>
                      <a:r>
                        <a:rPr lang="en-US" sz="1600" dirty="0">
                          <a:latin typeface="Times New Roman"/>
                          <a:ea typeface="Times New Roman"/>
                          <a:cs typeface="Times New Roman"/>
                        </a:rPr>
                        <a:t>4</a:t>
                      </a:r>
                      <a:endParaRPr lang="en-US" sz="1800" dirty="0">
                        <a:latin typeface="Times New Roman"/>
                        <a:ea typeface="Times New Roman"/>
                        <a:cs typeface="Times New Roman"/>
                      </a:endParaRP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18467" rtl="0" eaLnBrk="1" fontAlgn="auto" latinLnBrk="0" hangingPunct="1">
                        <a:lnSpc>
                          <a:spcPct val="100000"/>
                        </a:lnSpc>
                        <a:spcBef>
                          <a:spcPts val="0"/>
                        </a:spcBef>
                        <a:spcAft>
                          <a:spcPts val="0"/>
                        </a:spcAft>
                        <a:buClrTx/>
                        <a:buSzTx/>
                        <a:buFontTx/>
                        <a:buNone/>
                        <a:tabLst/>
                        <a:defRPr/>
                      </a:pPr>
                      <a:r>
                        <a:rPr lang="en-US" sz="1600" dirty="0">
                          <a:latin typeface="Times New Roman"/>
                          <a:ea typeface="Times New Roman"/>
                          <a:cs typeface="Times New Roman"/>
                        </a:rPr>
                        <a:t>1/2</a:t>
                      </a: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10</a:t>
                      </a: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Times New Roman"/>
                        <a:ea typeface="Times New Roman"/>
                        <a:cs typeface="Times New Roman"/>
                      </a:endParaRP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a:ea typeface="Times New Roman"/>
                        <a:cs typeface="Times New Roman"/>
                      </a:endParaRPr>
                    </a:p>
                  </a:txBody>
                  <a:tcPr marL="65152" marR="65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8030">
                <a:tc>
                  <a:txBody>
                    <a:bodyPr/>
                    <a:lstStyle/>
                    <a:p>
                      <a:pPr marL="0" marR="0" algn="ctr">
                        <a:spcBef>
                          <a:spcPts val="0"/>
                        </a:spcBef>
                        <a:spcAft>
                          <a:spcPts val="0"/>
                        </a:spcAft>
                      </a:pPr>
                      <a:r>
                        <a:rPr lang="en-US" sz="1600" dirty="0">
                          <a:latin typeface="Times New Roman"/>
                          <a:ea typeface="Times New Roman"/>
                          <a:cs typeface="Times New Roman"/>
                        </a:rPr>
                        <a:t>5</a:t>
                      </a:r>
                      <a:endParaRPr lang="en-US" sz="1800" dirty="0">
                        <a:latin typeface="Times New Roman"/>
                        <a:ea typeface="Times New Roman"/>
                        <a:cs typeface="Times New Roman"/>
                      </a:endParaRP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18467" rtl="0" eaLnBrk="1" fontAlgn="auto" latinLnBrk="0" hangingPunct="1">
                        <a:lnSpc>
                          <a:spcPct val="100000"/>
                        </a:lnSpc>
                        <a:spcBef>
                          <a:spcPts val="0"/>
                        </a:spcBef>
                        <a:spcAft>
                          <a:spcPts val="0"/>
                        </a:spcAft>
                        <a:buClrTx/>
                        <a:buSzTx/>
                        <a:buFontTx/>
                        <a:buNone/>
                        <a:tabLst/>
                        <a:defRPr/>
                      </a:pPr>
                      <a:r>
                        <a:rPr lang="en-US" sz="1600" dirty="0">
                          <a:latin typeface="Times New Roman"/>
                          <a:ea typeface="Times New Roman"/>
                          <a:cs typeface="Times New Roman"/>
                        </a:rPr>
                        <a:t>1/2</a:t>
                      </a: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5</a:t>
                      </a: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Times New Roman"/>
                        <a:ea typeface="Times New Roman"/>
                        <a:cs typeface="Times New Roman"/>
                      </a:endParaRPr>
                    </a:p>
                  </a:txBody>
                  <a:tcPr marL="65152" marR="65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a:ea typeface="Times New Roman"/>
                        <a:cs typeface="Times New Roman"/>
                      </a:endParaRPr>
                    </a:p>
                  </a:txBody>
                  <a:tcPr marL="65152" marR="65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TextBox 9"/>
          <p:cNvSpPr txBox="1"/>
          <p:nvPr/>
        </p:nvSpPr>
        <p:spPr>
          <a:xfrm>
            <a:off x="255496" y="3531727"/>
            <a:ext cx="8458200" cy="2037180"/>
          </a:xfrm>
          <a:prstGeom prst="rect">
            <a:avLst/>
          </a:prstGeom>
          <a:noFill/>
        </p:spPr>
        <p:txBody>
          <a:bodyPr wrap="square" lIns="80663" tIns="40332" rIns="80663" bIns="40332" rtlCol="0">
            <a:spAutoFit/>
          </a:bodyPr>
          <a:lstStyle/>
          <a:p>
            <a:r>
              <a:rPr lang="en-US" sz="1412" b="1" dirty="0">
                <a:solidFill>
                  <a:schemeClr val="bg1"/>
                </a:solidFill>
                <a:highlight>
                  <a:srgbClr val="000000"/>
                </a:highlight>
                <a:latin typeface="Comic Sans MS" pitchFamily="66" charset="0"/>
              </a:rPr>
              <a:t>Part C: Wrapping It Up</a:t>
            </a:r>
            <a:endParaRPr lang="en-US" sz="1412" dirty="0">
              <a:solidFill>
                <a:schemeClr val="bg1"/>
              </a:solidFill>
              <a:highlight>
                <a:srgbClr val="000000"/>
              </a:highlight>
              <a:latin typeface="Comic Sans MS" pitchFamily="66" charset="0"/>
            </a:endParaRPr>
          </a:p>
          <a:p>
            <a:r>
              <a:rPr lang="en-US" sz="1412" dirty="0">
                <a:latin typeface="Comic Sans MS" pitchFamily="66" charset="0"/>
              </a:rPr>
              <a:t> </a:t>
            </a:r>
          </a:p>
          <a:p>
            <a:pPr marL="302575" indent="-302575">
              <a:buAutoNum type="arabicPeriod"/>
            </a:pPr>
            <a:r>
              <a:rPr lang="en-US" sz="1412" dirty="0">
                <a:latin typeface="Comic Sans MS" pitchFamily="66" charset="0"/>
              </a:rPr>
              <a:t>What combinations resulted in the highest rating?  Why?</a:t>
            </a:r>
          </a:p>
          <a:p>
            <a:pPr marL="302575" indent="-302575">
              <a:buAutoNum type="arabicPeriod"/>
            </a:pPr>
            <a:endParaRPr lang="en-US" sz="1412" dirty="0">
              <a:latin typeface="Comic Sans MS" pitchFamily="66" charset="0"/>
            </a:endParaRPr>
          </a:p>
          <a:p>
            <a:r>
              <a:rPr lang="en-US" sz="1412" i="1" dirty="0">
                <a:latin typeface="Comic Sans MS" pitchFamily="66" charset="0"/>
              </a:rPr>
              <a:t> </a:t>
            </a:r>
            <a:endParaRPr lang="en-US" sz="1412" dirty="0">
              <a:latin typeface="Comic Sans MS" pitchFamily="66" charset="0"/>
            </a:endParaRPr>
          </a:p>
          <a:p>
            <a:r>
              <a:rPr lang="en-US" sz="1412" i="1" dirty="0">
                <a:latin typeface="Comic Sans MS" pitchFamily="66" charset="0"/>
              </a:rPr>
              <a:t> </a:t>
            </a:r>
            <a:endParaRPr lang="en-US" sz="1412" dirty="0">
              <a:latin typeface="Comic Sans MS" pitchFamily="66" charset="0"/>
            </a:endParaRPr>
          </a:p>
          <a:p>
            <a:r>
              <a:rPr lang="en-US" sz="1412" dirty="0">
                <a:latin typeface="Comic Sans MS" pitchFamily="66" charset="0"/>
              </a:rPr>
              <a:t>2. Describe your results and the reaction in </a:t>
            </a:r>
            <a:r>
              <a:rPr lang="en-US" sz="1412" u="sng" dirty="0">
                <a:latin typeface="Comic Sans MS" pitchFamily="66" charset="0"/>
              </a:rPr>
              <a:t>scientific terms </a:t>
            </a:r>
            <a:r>
              <a:rPr lang="en-US" sz="1412" dirty="0">
                <a:latin typeface="Comic Sans MS" pitchFamily="66" charset="0"/>
              </a:rPr>
              <a:t>after watching the video in class.</a:t>
            </a:r>
          </a:p>
          <a:p>
            <a:r>
              <a:rPr lang="en-US" sz="1412" i="1" dirty="0">
                <a:latin typeface="Comic Sans MS" pitchFamily="66" charset="0"/>
              </a:rPr>
              <a:t> </a:t>
            </a:r>
            <a:endParaRPr lang="en-US" sz="1412" dirty="0">
              <a:latin typeface="Comic Sans MS" pitchFamily="66" charset="0"/>
            </a:endParaRPr>
          </a:p>
          <a:p>
            <a:endParaRPr lang="en-US" sz="1412" b="1" dirty="0">
              <a:latin typeface="Comic Sans MS" pitchFamily="66" charset="0"/>
            </a:endParaRPr>
          </a:p>
        </p:txBody>
      </p:sp>
      <p:sp>
        <p:nvSpPr>
          <p:cNvPr id="6" name="TextBox 5">
            <a:extLst>
              <a:ext uri="{FF2B5EF4-FFF2-40B4-BE49-F238E27FC236}">
                <a16:creationId xmlns:a16="http://schemas.microsoft.com/office/drawing/2014/main" id="{C7DD992C-76F1-448F-A4EB-6CE4F4F7A903}"/>
              </a:ext>
            </a:extLst>
          </p:cNvPr>
          <p:cNvSpPr txBox="1"/>
          <p:nvPr/>
        </p:nvSpPr>
        <p:spPr>
          <a:xfrm rot="20984589">
            <a:off x="5925215" y="2707593"/>
            <a:ext cx="2554941" cy="923330"/>
          </a:xfrm>
          <a:prstGeom prst="rect">
            <a:avLst/>
          </a:prstGeom>
          <a:solidFill>
            <a:srgbClr val="FFFF00"/>
          </a:solidFill>
        </p:spPr>
        <p:txBody>
          <a:bodyPr wrap="square" rtlCol="0">
            <a:spAutoFit/>
          </a:bodyPr>
          <a:lstStyle/>
          <a:p>
            <a:pPr algn="ctr"/>
            <a:r>
              <a:rPr lang="en-US" dirty="0">
                <a:solidFill>
                  <a:srgbClr val="FF0000"/>
                </a:solidFill>
                <a:latin typeface="Comic Sans MS" pitchFamily="66" charset="0"/>
                <a:sym typeface="Wingdings"/>
              </a:rPr>
              <a:t>Fill in the chart as you do the experiments!</a:t>
            </a:r>
            <a:endParaRPr lang="en-US" dirty="0">
              <a:solidFill>
                <a:srgbClr val="FF0000"/>
              </a:solidFill>
              <a:latin typeface="+mj-lt"/>
              <a:cs typeface="Times New Roman" pitchFamily="18" charset="0"/>
              <a:sym typeface="Wingdings"/>
            </a:endParaRPr>
          </a:p>
        </p:txBody>
      </p:sp>
      <p:sp>
        <p:nvSpPr>
          <p:cNvPr id="7" name="TextBox 6">
            <a:extLst>
              <a:ext uri="{FF2B5EF4-FFF2-40B4-BE49-F238E27FC236}">
                <a16:creationId xmlns:a16="http://schemas.microsoft.com/office/drawing/2014/main" id="{0C885532-88CD-4339-A9DF-0E51F2AE45E7}"/>
              </a:ext>
            </a:extLst>
          </p:cNvPr>
          <p:cNvSpPr txBox="1"/>
          <p:nvPr/>
        </p:nvSpPr>
        <p:spPr>
          <a:xfrm>
            <a:off x="453840" y="4371024"/>
            <a:ext cx="6067984" cy="369332"/>
          </a:xfrm>
          <a:prstGeom prst="rect">
            <a:avLst/>
          </a:prstGeom>
          <a:noFill/>
        </p:spPr>
        <p:txBody>
          <a:bodyPr wrap="square" rtlCol="0">
            <a:spAutoFit/>
          </a:bodyPr>
          <a:lstStyle/>
          <a:p>
            <a:r>
              <a:rPr lang="en-US" i="1" dirty="0">
                <a:solidFill>
                  <a:srgbClr val="FF0000"/>
                </a:solidFill>
                <a:latin typeface="Comic Sans MS" pitchFamily="66" charset="0"/>
                <a:sym typeface="Wingdings"/>
              </a:rPr>
              <a:t>Less water = more space for gas = more pressure</a:t>
            </a:r>
            <a:endParaRPr lang="en-US" i="1" dirty="0">
              <a:solidFill>
                <a:srgbClr val="FF0000"/>
              </a:solidFill>
              <a:latin typeface="+mj-lt"/>
              <a:cs typeface="Times New Roman" pitchFamily="18" charset="0"/>
              <a:sym typeface="Wingdings"/>
            </a:endParaRPr>
          </a:p>
        </p:txBody>
      </p:sp>
      <p:sp>
        <p:nvSpPr>
          <p:cNvPr id="8" name="TextBox 7">
            <a:extLst>
              <a:ext uri="{FF2B5EF4-FFF2-40B4-BE49-F238E27FC236}">
                <a16:creationId xmlns:a16="http://schemas.microsoft.com/office/drawing/2014/main" id="{A98024CB-2477-4E05-B705-E777C5B8F837}"/>
              </a:ext>
            </a:extLst>
          </p:cNvPr>
          <p:cNvSpPr txBox="1"/>
          <p:nvPr/>
        </p:nvSpPr>
        <p:spPr>
          <a:xfrm>
            <a:off x="317695" y="5204818"/>
            <a:ext cx="7064003" cy="1477328"/>
          </a:xfrm>
          <a:prstGeom prst="rect">
            <a:avLst/>
          </a:prstGeom>
          <a:noFill/>
        </p:spPr>
        <p:txBody>
          <a:bodyPr wrap="square" rtlCol="0">
            <a:spAutoFit/>
          </a:bodyPr>
          <a:lstStyle/>
          <a:p>
            <a:r>
              <a:rPr lang="en-US" dirty="0">
                <a:solidFill>
                  <a:srgbClr val="FF0000"/>
                </a:solidFill>
                <a:latin typeface="Comic Sans MS" pitchFamily="66" charset="0"/>
                <a:sym typeface="Wingdings"/>
              </a:rPr>
              <a:t>Sodium bicarbonate (baking soda) reacts with citric acid to create CO2 gas.  </a:t>
            </a:r>
          </a:p>
          <a:p>
            <a:endParaRPr lang="en-US" dirty="0">
              <a:solidFill>
                <a:srgbClr val="FF0000"/>
              </a:solidFill>
              <a:latin typeface="Comic Sans MS" pitchFamily="66" charset="0"/>
              <a:cs typeface="Times New Roman" pitchFamily="18" charset="0"/>
              <a:sym typeface="Wingdings"/>
            </a:endParaRPr>
          </a:p>
          <a:p>
            <a:r>
              <a:rPr lang="en-US" dirty="0">
                <a:solidFill>
                  <a:srgbClr val="FF0000"/>
                </a:solidFill>
                <a:latin typeface="Comic Sans MS" pitchFamily="66" charset="0"/>
                <a:cs typeface="Times New Roman" pitchFamily="18" charset="0"/>
                <a:sym typeface="Wingdings"/>
              </a:rPr>
              <a:t>The gas fills up the canister.  When the pressure gets too high, the cap flies off. </a:t>
            </a:r>
            <a:endParaRPr lang="en-US" dirty="0">
              <a:solidFill>
                <a:srgbClr val="FF0000"/>
              </a:solidFill>
              <a:latin typeface="+mj-lt"/>
              <a:cs typeface="Times New Roman" pitchFamily="18" charset="0"/>
              <a:sym typeface="Wingdings"/>
            </a:endParaRPr>
          </a:p>
        </p:txBody>
      </p:sp>
      <p:pic>
        <p:nvPicPr>
          <p:cNvPr id="11" name="Picture 10">
            <a:hlinkClick r:id="rId2"/>
            <a:extLst>
              <a:ext uri="{FF2B5EF4-FFF2-40B4-BE49-F238E27FC236}">
                <a16:creationId xmlns:a16="http://schemas.microsoft.com/office/drawing/2014/main" id="{64C63F43-7B98-454C-AC4C-E86485C6163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96266" y="5260386"/>
            <a:ext cx="728283" cy="715505"/>
          </a:xfrm>
          <a:prstGeom prst="rect">
            <a:avLst/>
          </a:prstGeom>
        </p:spPr>
      </p:pic>
      <p:sp>
        <p:nvSpPr>
          <p:cNvPr id="12" name="Rectangle 11">
            <a:extLst>
              <a:ext uri="{FF2B5EF4-FFF2-40B4-BE49-F238E27FC236}">
                <a16:creationId xmlns:a16="http://schemas.microsoft.com/office/drawing/2014/main" id="{E84C54A4-DA08-46FF-A362-17C6FA2662EC}"/>
              </a:ext>
            </a:extLst>
          </p:cNvPr>
          <p:cNvSpPr/>
          <p:nvPr/>
        </p:nvSpPr>
        <p:spPr>
          <a:xfrm>
            <a:off x="7517843" y="6073835"/>
            <a:ext cx="1485127" cy="646331"/>
          </a:xfrm>
          <a:prstGeom prst="rect">
            <a:avLst/>
          </a:prstGeom>
        </p:spPr>
        <p:txBody>
          <a:bodyPr wrap="square">
            <a:spAutoFit/>
          </a:bodyPr>
          <a:lstStyle/>
          <a:p>
            <a:pPr algn="ctr"/>
            <a:r>
              <a:rPr lang="en-US" dirty="0"/>
              <a:t>Alka Seltzer Reactions</a:t>
            </a:r>
          </a:p>
        </p:txBody>
      </p:sp>
    </p:spTree>
    <p:extLst>
      <p:ext uri="{BB962C8B-B14F-4D97-AF65-F5344CB8AC3E}">
        <p14:creationId xmlns:p14="http://schemas.microsoft.com/office/powerpoint/2010/main" val="20222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34471" y="44720"/>
            <a:ext cx="181590" cy="367763"/>
          </a:xfrm>
          <a:prstGeom prst="rect">
            <a:avLst/>
          </a:prstGeom>
          <a:noFill/>
          <a:ln w="9525">
            <a:noFill/>
            <a:miter lim="800000"/>
            <a:headEnd/>
            <a:tailEnd/>
          </a:ln>
          <a:effectLst/>
        </p:spPr>
        <p:txBody>
          <a:bodyPr vert="horz" wrap="none" lIns="89885" tIns="44943" rIns="89885" bIns="44943" numCol="1" anchor="ctr" anchorCtr="0" compatLnSpc="1">
            <a:prstTxWarp prst="textNoShape">
              <a:avLst/>
            </a:prstTxWarp>
            <a:spAutoFit/>
          </a:bodyPr>
          <a:lstStyle/>
          <a:p>
            <a:endParaRPr lang="en-US"/>
          </a:p>
        </p:txBody>
      </p:sp>
      <p:sp>
        <p:nvSpPr>
          <p:cNvPr id="10" name="TextBox 9"/>
          <p:cNvSpPr txBox="1"/>
          <p:nvPr/>
        </p:nvSpPr>
        <p:spPr>
          <a:xfrm>
            <a:off x="243048" y="844012"/>
            <a:ext cx="8699246" cy="2280708"/>
          </a:xfrm>
          <a:prstGeom prst="rect">
            <a:avLst/>
          </a:prstGeom>
          <a:noFill/>
        </p:spPr>
        <p:txBody>
          <a:bodyPr wrap="square" lIns="80663" tIns="40332" rIns="80663" bIns="40332" rtlCol="0">
            <a:spAutoFit/>
          </a:bodyPr>
          <a:lstStyle/>
          <a:p>
            <a:r>
              <a:rPr lang="en-US" sz="1588" b="1" dirty="0">
                <a:latin typeface="Comic Sans MS" pitchFamily="66" charset="0"/>
              </a:rPr>
              <a:t>As we saw in the video, she sat the canister on the lid rather than with the lid facing upwards.  </a:t>
            </a:r>
          </a:p>
          <a:p>
            <a:endParaRPr lang="en-US" sz="1588" b="1" dirty="0">
              <a:latin typeface="Comic Sans MS" pitchFamily="66" charset="0"/>
            </a:endParaRPr>
          </a:p>
          <a:p>
            <a:r>
              <a:rPr lang="en-US" sz="1588" b="1" dirty="0">
                <a:latin typeface="Comic Sans MS" pitchFamily="66" charset="0"/>
              </a:rPr>
              <a:t>Task: Can your team get the canister to hit the ceiling?</a:t>
            </a:r>
          </a:p>
          <a:p>
            <a:endParaRPr lang="en-US" sz="1588" b="1" dirty="0">
              <a:latin typeface="Comic Sans MS" pitchFamily="66" charset="0"/>
            </a:endParaRPr>
          </a:p>
          <a:p>
            <a:r>
              <a:rPr lang="en-US" sz="1588" b="1" dirty="0">
                <a:latin typeface="Comic Sans MS" pitchFamily="66" charset="0"/>
              </a:rPr>
              <a:t>Materials/Time: Your team will have 1 packet (2 tabs) and 10 minutes to see if you can be successful.  You may shake the canister if you think it will help. </a:t>
            </a:r>
          </a:p>
          <a:p>
            <a:endParaRPr lang="en-US" sz="1588" b="1" dirty="0">
              <a:latin typeface="Comic Sans MS" pitchFamily="66" charset="0"/>
            </a:endParaRPr>
          </a:p>
          <a:p>
            <a:r>
              <a:rPr lang="en-US" sz="1588" b="1" dirty="0">
                <a:latin typeface="Comic Sans MS" pitchFamily="66" charset="0"/>
              </a:rPr>
              <a:t>Record your results and observations in the bottom section on Slide #6.</a:t>
            </a:r>
            <a:endParaRPr lang="en-US" sz="1588" dirty="0">
              <a:latin typeface="Comic Sans MS" pitchFamily="66" charset="0"/>
            </a:endParaRPr>
          </a:p>
        </p:txBody>
      </p:sp>
      <p:pic>
        <p:nvPicPr>
          <p:cNvPr id="6" name="Picture 5">
            <a:extLst>
              <a:ext uri="{FF2B5EF4-FFF2-40B4-BE49-F238E27FC236}">
                <a16:creationId xmlns:a16="http://schemas.microsoft.com/office/drawing/2014/main" id="{12152D7C-2609-4412-AE53-B4B993A179ED}"/>
              </a:ext>
            </a:extLst>
          </p:cNvPr>
          <p:cNvPicPr>
            <a:picLocks noChangeAspect="1"/>
          </p:cNvPicPr>
          <p:nvPr/>
        </p:nvPicPr>
        <p:blipFill>
          <a:blip r:embed="rId2" cstate="print"/>
          <a:stretch>
            <a:fillRect/>
          </a:stretch>
        </p:blipFill>
        <p:spPr>
          <a:xfrm>
            <a:off x="3160058" y="3837397"/>
            <a:ext cx="1441653" cy="2279925"/>
          </a:xfrm>
          <a:prstGeom prst="rect">
            <a:avLst/>
          </a:prstGeom>
        </p:spPr>
      </p:pic>
      <p:grpSp>
        <p:nvGrpSpPr>
          <p:cNvPr id="5" name="Group 4">
            <a:extLst>
              <a:ext uri="{FF2B5EF4-FFF2-40B4-BE49-F238E27FC236}">
                <a16:creationId xmlns:a16="http://schemas.microsoft.com/office/drawing/2014/main" id="{494C67BA-2DFB-43C1-8F20-26FC68365E43}"/>
              </a:ext>
            </a:extLst>
          </p:cNvPr>
          <p:cNvGrpSpPr/>
          <p:nvPr/>
        </p:nvGrpSpPr>
        <p:grpSpPr>
          <a:xfrm>
            <a:off x="3981831" y="3837397"/>
            <a:ext cx="2405522" cy="2176592"/>
            <a:chOff x="8202419" y="2540349"/>
            <a:chExt cx="1554024" cy="1472886"/>
          </a:xfrm>
        </p:grpSpPr>
        <p:pic>
          <p:nvPicPr>
            <p:cNvPr id="7" name="Picture 6">
              <a:extLst>
                <a:ext uri="{FF2B5EF4-FFF2-40B4-BE49-F238E27FC236}">
                  <a16:creationId xmlns:a16="http://schemas.microsoft.com/office/drawing/2014/main" id="{F713AFE2-7B42-4C21-B3A0-A17C7FE8049A}"/>
                </a:ext>
              </a:extLst>
            </p:cNvPr>
            <p:cNvPicPr>
              <a:picLocks noChangeAspect="1"/>
            </p:cNvPicPr>
            <p:nvPr/>
          </p:nvPicPr>
          <p:blipFill>
            <a:blip r:embed="rId2" cstate="print"/>
            <a:stretch>
              <a:fillRect/>
            </a:stretch>
          </p:blipFill>
          <p:spPr>
            <a:xfrm flipV="1">
              <a:off x="8825101" y="2540349"/>
              <a:ext cx="931342" cy="1472886"/>
            </a:xfrm>
            <a:prstGeom prst="rect">
              <a:avLst/>
            </a:prstGeom>
          </p:spPr>
        </p:pic>
        <p:cxnSp>
          <p:nvCxnSpPr>
            <p:cNvPr id="4" name="Straight Arrow Connector 3">
              <a:extLst>
                <a:ext uri="{FF2B5EF4-FFF2-40B4-BE49-F238E27FC236}">
                  <a16:creationId xmlns:a16="http://schemas.microsoft.com/office/drawing/2014/main" id="{E33A1E41-665D-465F-A616-648195998438}"/>
                </a:ext>
              </a:extLst>
            </p:cNvPr>
            <p:cNvCxnSpPr>
              <a:cxnSpLocks/>
            </p:cNvCxnSpPr>
            <p:nvPr/>
          </p:nvCxnSpPr>
          <p:spPr>
            <a:xfrm>
              <a:off x="8202419" y="3276792"/>
              <a:ext cx="74505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EB5B0003-BC48-4CCA-BA7A-5C69540F1D51}"/>
              </a:ext>
            </a:extLst>
          </p:cNvPr>
          <p:cNvSpPr txBox="1"/>
          <p:nvPr/>
        </p:nvSpPr>
        <p:spPr>
          <a:xfrm>
            <a:off x="134471" y="1422"/>
            <a:ext cx="8875059" cy="630044"/>
          </a:xfrm>
          <a:prstGeom prst="rect">
            <a:avLst/>
          </a:prstGeom>
          <a:solidFill>
            <a:srgbClr val="FF0000"/>
          </a:solidFill>
        </p:spPr>
        <p:txBody>
          <a:bodyPr wrap="square" rtlCol="0">
            <a:spAutoFit/>
          </a:bodyPr>
          <a:lstStyle/>
          <a:p>
            <a:pPr defTabSz="832081"/>
            <a:r>
              <a:rPr lang="en-US" sz="3494" kern="10" dirty="0">
                <a:ln w="31750">
                  <a:noFill/>
                  <a:round/>
                  <a:headEnd/>
                  <a:tailEnd/>
                </a:ln>
                <a:solidFill>
                  <a:srgbClr val="FFFF00"/>
                </a:solidFill>
                <a:latin typeface="Cooper Black" panose="0208090404030B020404" pitchFamily="18" charset="0"/>
              </a:rPr>
              <a:t>Upside-Down Missiles</a:t>
            </a:r>
          </a:p>
        </p:txBody>
      </p:sp>
    </p:spTree>
    <p:extLst>
      <p:ext uri="{BB962C8B-B14F-4D97-AF65-F5344CB8AC3E}">
        <p14:creationId xmlns:p14="http://schemas.microsoft.com/office/powerpoint/2010/main" val="1998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34471" y="44720"/>
            <a:ext cx="181590" cy="367763"/>
          </a:xfrm>
          <a:prstGeom prst="rect">
            <a:avLst/>
          </a:prstGeom>
          <a:noFill/>
          <a:ln w="9525">
            <a:noFill/>
            <a:miter lim="800000"/>
            <a:headEnd/>
            <a:tailEnd/>
          </a:ln>
          <a:effectLst/>
        </p:spPr>
        <p:txBody>
          <a:bodyPr vert="horz" wrap="none" lIns="89885" tIns="44943" rIns="89885" bIns="44943" numCol="1" anchor="ctr" anchorCtr="0" compatLnSpc="1">
            <a:prstTxWarp prst="textNoShape">
              <a:avLst/>
            </a:prstTxWarp>
            <a:spAutoFit/>
          </a:bodyPr>
          <a:lstStyle/>
          <a:p>
            <a:endParaRPr lang="en-US"/>
          </a:p>
        </p:txBody>
      </p:sp>
      <p:sp>
        <p:nvSpPr>
          <p:cNvPr id="10" name="TextBox 9"/>
          <p:cNvSpPr txBox="1"/>
          <p:nvPr/>
        </p:nvSpPr>
        <p:spPr>
          <a:xfrm>
            <a:off x="240022" y="752707"/>
            <a:ext cx="7690717" cy="5892017"/>
          </a:xfrm>
          <a:prstGeom prst="rect">
            <a:avLst/>
          </a:prstGeom>
          <a:noFill/>
        </p:spPr>
        <p:txBody>
          <a:bodyPr wrap="square" lIns="80663" tIns="40332" rIns="80663" bIns="40332" rtlCol="0">
            <a:spAutoFit/>
          </a:bodyPr>
          <a:lstStyle/>
          <a:p>
            <a:r>
              <a:rPr lang="en-US" sz="1588" b="1" dirty="0">
                <a:latin typeface="Comic Sans MS" pitchFamily="66" charset="0"/>
              </a:rPr>
              <a:t>On Slide #4 we made predictions for several variables, but we have only tested one variable: the amount of water added to the canister.  </a:t>
            </a:r>
          </a:p>
          <a:p>
            <a:endParaRPr lang="en-US" sz="1588" b="1" dirty="0">
              <a:latin typeface="Comic Sans MS" pitchFamily="66" charset="0"/>
            </a:endParaRPr>
          </a:p>
          <a:p>
            <a:r>
              <a:rPr lang="en-US" sz="1588" b="1" dirty="0">
                <a:latin typeface="Comic Sans MS" pitchFamily="66" charset="0"/>
              </a:rPr>
              <a:t>Which variable will you test? </a:t>
            </a:r>
          </a:p>
          <a:p>
            <a:endParaRPr lang="en-US" sz="1588" b="1" dirty="0">
              <a:latin typeface="Comic Sans MS" pitchFamily="66" charset="0"/>
            </a:endParaRPr>
          </a:p>
          <a:p>
            <a:endParaRPr lang="en-US" sz="1588" b="1" dirty="0">
              <a:latin typeface="Comic Sans MS" pitchFamily="66" charset="0"/>
            </a:endParaRPr>
          </a:p>
          <a:p>
            <a:endParaRPr lang="en-US" sz="1588" b="1" dirty="0">
              <a:latin typeface="Comic Sans MS" pitchFamily="66" charset="0"/>
            </a:endParaRPr>
          </a:p>
          <a:p>
            <a:endParaRPr lang="en-US" sz="1588" b="1" dirty="0">
              <a:latin typeface="Comic Sans MS" pitchFamily="66" charset="0"/>
            </a:endParaRPr>
          </a:p>
          <a:p>
            <a:endParaRPr lang="en-US" sz="1588" b="1" dirty="0">
              <a:latin typeface="Comic Sans MS" pitchFamily="66" charset="0"/>
            </a:endParaRPr>
          </a:p>
          <a:p>
            <a:endParaRPr lang="en-US" sz="1588" b="1" dirty="0">
              <a:latin typeface="Comic Sans MS" pitchFamily="66" charset="0"/>
            </a:endParaRPr>
          </a:p>
          <a:p>
            <a:endParaRPr lang="en-US" sz="1588" b="1" dirty="0">
              <a:latin typeface="Comic Sans MS" pitchFamily="66" charset="0"/>
            </a:endParaRPr>
          </a:p>
          <a:p>
            <a:endParaRPr lang="en-US" sz="1588" b="1" dirty="0">
              <a:latin typeface="Comic Sans MS" pitchFamily="66" charset="0"/>
            </a:endParaRPr>
          </a:p>
          <a:p>
            <a:endParaRPr lang="en-US" sz="1588" b="1" dirty="0">
              <a:latin typeface="Comic Sans MS" pitchFamily="66" charset="0"/>
            </a:endParaRPr>
          </a:p>
          <a:p>
            <a:endParaRPr lang="en-US" sz="2824" b="1" dirty="0">
              <a:latin typeface="Comic Sans MS" pitchFamily="66" charset="0"/>
            </a:endParaRPr>
          </a:p>
          <a:p>
            <a:endParaRPr lang="en-US" sz="1588" b="1" dirty="0">
              <a:latin typeface="Comic Sans MS" pitchFamily="66" charset="0"/>
            </a:endParaRPr>
          </a:p>
          <a:p>
            <a:endParaRPr lang="en-US" sz="1588" b="1" dirty="0">
              <a:latin typeface="Comic Sans MS" pitchFamily="66" charset="0"/>
            </a:endParaRPr>
          </a:p>
          <a:p>
            <a:r>
              <a:rPr lang="en-US" sz="1588" b="1" dirty="0">
                <a:latin typeface="Comic Sans MS" pitchFamily="66" charset="0"/>
              </a:rPr>
              <a:t>Work with a tablemate to design an experiment to test one of the other variables. List the steps in your experiment and explain how you will test just ONE variable (keeping all others the same.)  Include the safety rules your team will follow and then have it approved by the teacher. </a:t>
            </a:r>
          </a:p>
          <a:p>
            <a:endParaRPr lang="en-US" sz="1588" b="1" dirty="0">
              <a:latin typeface="Comic Sans MS" pitchFamily="66" charset="0"/>
            </a:endParaRPr>
          </a:p>
          <a:p>
            <a:r>
              <a:rPr lang="en-US" sz="1588" b="1" dirty="0">
                <a:latin typeface="Comic Sans MS" pitchFamily="66" charset="0"/>
              </a:rPr>
              <a:t>Use slide #8 to record your results and observations as well as a conclusion summarizing what you learned.</a:t>
            </a:r>
            <a:endParaRPr lang="en-US" sz="1588" dirty="0">
              <a:latin typeface="Comic Sans MS" pitchFamily="66" charset="0"/>
            </a:endParaRPr>
          </a:p>
        </p:txBody>
      </p:sp>
      <p:pic>
        <p:nvPicPr>
          <p:cNvPr id="6" name="Picture 5">
            <a:extLst>
              <a:ext uri="{FF2B5EF4-FFF2-40B4-BE49-F238E27FC236}">
                <a16:creationId xmlns:a16="http://schemas.microsoft.com/office/drawing/2014/main" id="{12152D7C-2609-4412-AE53-B4B993A179ED}"/>
              </a:ext>
            </a:extLst>
          </p:cNvPr>
          <p:cNvPicPr>
            <a:picLocks noChangeAspect="1"/>
          </p:cNvPicPr>
          <p:nvPr/>
        </p:nvPicPr>
        <p:blipFill>
          <a:blip r:embed="rId2" cstate="print"/>
          <a:stretch>
            <a:fillRect/>
          </a:stretch>
        </p:blipFill>
        <p:spPr>
          <a:xfrm>
            <a:off x="7932380" y="874059"/>
            <a:ext cx="821772" cy="1299605"/>
          </a:xfrm>
          <a:prstGeom prst="rect">
            <a:avLst/>
          </a:prstGeom>
        </p:spPr>
      </p:pic>
      <p:sp>
        <p:nvSpPr>
          <p:cNvPr id="9" name="TextBox 8">
            <a:extLst>
              <a:ext uri="{FF2B5EF4-FFF2-40B4-BE49-F238E27FC236}">
                <a16:creationId xmlns:a16="http://schemas.microsoft.com/office/drawing/2014/main" id="{7084D1F9-30A6-46DB-A15F-0AD2F823F02D}"/>
              </a:ext>
            </a:extLst>
          </p:cNvPr>
          <p:cNvSpPr txBox="1"/>
          <p:nvPr/>
        </p:nvSpPr>
        <p:spPr>
          <a:xfrm>
            <a:off x="134471" y="1422"/>
            <a:ext cx="8875059" cy="630044"/>
          </a:xfrm>
          <a:prstGeom prst="rect">
            <a:avLst/>
          </a:prstGeom>
          <a:solidFill>
            <a:srgbClr val="FF0000"/>
          </a:solidFill>
        </p:spPr>
        <p:txBody>
          <a:bodyPr wrap="square" rtlCol="0">
            <a:spAutoFit/>
          </a:bodyPr>
          <a:lstStyle/>
          <a:p>
            <a:pPr defTabSz="832081"/>
            <a:r>
              <a:rPr lang="en-US" sz="3494" kern="10" dirty="0">
                <a:ln w="31750">
                  <a:noFill/>
                  <a:round/>
                  <a:headEnd/>
                  <a:tailEnd/>
                </a:ln>
                <a:solidFill>
                  <a:srgbClr val="FFFF00"/>
                </a:solidFill>
                <a:latin typeface="Cooper Black" panose="0208090404030B020404" pitchFamily="18" charset="0"/>
              </a:rPr>
              <a:t>Challenge #3: Taking It Further</a:t>
            </a:r>
          </a:p>
        </p:txBody>
      </p:sp>
      <p:sp>
        <p:nvSpPr>
          <p:cNvPr id="3" name="Rectangle 2">
            <a:extLst>
              <a:ext uri="{FF2B5EF4-FFF2-40B4-BE49-F238E27FC236}">
                <a16:creationId xmlns:a16="http://schemas.microsoft.com/office/drawing/2014/main" id="{0F8503EB-7E15-47D0-B145-A329361FA971}"/>
              </a:ext>
            </a:extLst>
          </p:cNvPr>
          <p:cNvSpPr/>
          <p:nvPr/>
        </p:nvSpPr>
        <p:spPr>
          <a:xfrm rot="944905">
            <a:off x="7985278" y="992536"/>
            <a:ext cx="715976" cy="1167793"/>
          </a:xfrm>
          <a:prstGeom prst="rect">
            <a:avLst/>
          </a:prstGeom>
          <a:noFill/>
        </p:spPr>
        <p:txBody>
          <a:bodyPr wrap="none" lIns="80682" tIns="40341" rIns="80682" bIns="40341">
            <a:spAutoFit/>
          </a:bodyPr>
          <a:lstStyle/>
          <a:p>
            <a:pPr algn="ctr"/>
            <a:r>
              <a:rPr lang="en-US" sz="7059" b="1" dirty="0">
                <a:ln w="22225">
                  <a:solidFill>
                    <a:schemeClr val="accent2"/>
                  </a:solidFill>
                  <a:prstDash val="solid"/>
                </a:ln>
                <a:solidFill>
                  <a:schemeClr val="accent2">
                    <a:lumMod val="40000"/>
                    <a:lumOff val="60000"/>
                  </a:schemeClr>
                </a:solidFill>
              </a:rPr>
              <a:t>?</a:t>
            </a:r>
          </a:p>
        </p:txBody>
      </p:sp>
      <p:pic>
        <p:nvPicPr>
          <p:cNvPr id="11" name="Picture 10">
            <a:extLst>
              <a:ext uri="{FF2B5EF4-FFF2-40B4-BE49-F238E27FC236}">
                <a16:creationId xmlns:a16="http://schemas.microsoft.com/office/drawing/2014/main" id="{C6E14686-3231-46D4-B3FD-01F6EE063CCF}"/>
              </a:ext>
            </a:extLst>
          </p:cNvPr>
          <p:cNvPicPr>
            <a:picLocks noChangeAspect="1"/>
          </p:cNvPicPr>
          <p:nvPr/>
        </p:nvPicPr>
        <p:blipFill>
          <a:blip r:embed="rId3"/>
          <a:stretch>
            <a:fillRect/>
          </a:stretch>
        </p:blipFill>
        <p:spPr>
          <a:xfrm>
            <a:off x="605118" y="1882588"/>
            <a:ext cx="6272254" cy="2891118"/>
          </a:xfrm>
          <a:prstGeom prst="rect">
            <a:avLst/>
          </a:prstGeom>
        </p:spPr>
      </p:pic>
    </p:spTree>
    <p:extLst>
      <p:ext uri="{BB962C8B-B14F-4D97-AF65-F5344CB8AC3E}">
        <p14:creationId xmlns:p14="http://schemas.microsoft.com/office/powerpoint/2010/main" val="316106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291" y="762000"/>
            <a:ext cx="7261413" cy="6360104"/>
          </a:xfrm>
          <a:prstGeom prst="rect">
            <a:avLst/>
          </a:prstGeom>
          <a:noFill/>
        </p:spPr>
        <p:txBody>
          <a:bodyPr wrap="square" lIns="80673" tIns="40337" rIns="80673" bIns="40337" rtlCol="0">
            <a:spAutoFit/>
          </a:bodyPr>
          <a:lstStyle/>
          <a:p>
            <a:r>
              <a:rPr lang="en-US" sz="2400" b="1" u="sng" dirty="0">
                <a:latin typeface="Comic Sans MS" pitchFamily="66" charset="0"/>
                <a:hlinkClick r:id="rId2"/>
              </a:rPr>
              <a:t>Site #1 - Khan Academy - Science of Fireworks</a:t>
            </a:r>
            <a:endParaRPr lang="en-US" sz="2400" dirty="0">
              <a:latin typeface="Comic Sans MS" pitchFamily="66" charset="0"/>
            </a:endParaRPr>
          </a:p>
          <a:p>
            <a:r>
              <a:rPr lang="en-US" sz="2400" b="1" dirty="0">
                <a:latin typeface="Comic Sans MS" pitchFamily="66" charset="0"/>
              </a:rPr>
              <a:t> </a:t>
            </a:r>
            <a:endParaRPr lang="en-US" sz="2400" dirty="0">
              <a:latin typeface="Comic Sans MS" pitchFamily="66" charset="0"/>
            </a:endParaRPr>
          </a:p>
          <a:p>
            <a:r>
              <a:rPr lang="en-US" sz="2400" dirty="0">
                <a:latin typeface="Comic Sans MS" pitchFamily="66" charset="0"/>
              </a:rPr>
              <a:t>A) Explain how Newton’s Third law of motion is related to a firework. </a:t>
            </a:r>
          </a:p>
          <a:p>
            <a:endParaRPr lang="en-US" sz="2400" dirty="0">
              <a:latin typeface="Comic Sans MS" pitchFamily="66" charset="0"/>
            </a:endParaRPr>
          </a:p>
          <a:p>
            <a:endParaRPr lang="en-US" sz="2400" dirty="0">
              <a:latin typeface="Comic Sans MS" pitchFamily="66" charset="0"/>
            </a:endParaRPr>
          </a:p>
          <a:p>
            <a:endParaRPr lang="en-US" sz="2400" dirty="0">
              <a:latin typeface="Comic Sans MS" pitchFamily="66" charset="0"/>
            </a:endParaRPr>
          </a:p>
          <a:p>
            <a:endParaRPr lang="en-US" sz="2400" dirty="0">
              <a:latin typeface="Comic Sans MS" pitchFamily="66" charset="0"/>
            </a:endParaRPr>
          </a:p>
          <a:p>
            <a:endParaRPr lang="en-US" sz="2400" dirty="0">
              <a:latin typeface="Comic Sans MS" pitchFamily="66" charset="0"/>
            </a:endParaRPr>
          </a:p>
          <a:p>
            <a:br>
              <a:rPr lang="en-US" sz="2400" dirty="0">
                <a:latin typeface="Comic Sans MS" pitchFamily="66" charset="0"/>
              </a:rPr>
            </a:br>
            <a:r>
              <a:rPr lang="en-US" sz="2400" dirty="0">
                <a:latin typeface="Comic Sans MS" pitchFamily="66" charset="0"/>
              </a:rPr>
              <a:t>B) What are the “concentrated sparklers” called?  How do they make shapes?</a:t>
            </a:r>
          </a:p>
          <a:p>
            <a:endParaRPr lang="en-US" sz="2400" dirty="0">
              <a:latin typeface="Comic Sans MS" pitchFamily="66" charset="0"/>
            </a:endParaRPr>
          </a:p>
          <a:p>
            <a:endParaRPr lang="en-US" sz="2400" dirty="0">
              <a:latin typeface="Comic Sans MS" pitchFamily="66" charset="0"/>
            </a:endParaRPr>
          </a:p>
          <a:p>
            <a:endParaRPr lang="en-US" sz="2400" dirty="0">
              <a:latin typeface="Comic Sans MS" pitchFamily="66" charset="0"/>
            </a:endParaRPr>
          </a:p>
          <a:p>
            <a:endParaRPr lang="en-US" sz="2400" dirty="0">
              <a:latin typeface="Comic Sans MS" pitchFamily="66" charset="0"/>
            </a:endParaRPr>
          </a:p>
        </p:txBody>
      </p:sp>
      <p:pic>
        <p:nvPicPr>
          <p:cNvPr id="59" name="Picture 1"/>
          <p:cNvPicPr>
            <a:picLocks noChangeAspect="1" noChangeArrowheads="1"/>
          </p:cNvPicPr>
          <p:nvPr/>
        </p:nvPicPr>
        <p:blipFill>
          <a:blip r:embed="rId3" cstate="print"/>
          <a:srcRect/>
          <a:stretch>
            <a:fillRect/>
          </a:stretch>
        </p:blipFill>
        <p:spPr bwMode="auto">
          <a:xfrm>
            <a:off x="7700664" y="452256"/>
            <a:ext cx="1377484" cy="6069013"/>
          </a:xfrm>
          <a:prstGeom prst="rect">
            <a:avLst/>
          </a:prstGeom>
          <a:noFill/>
          <a:ln w="9525">
            <a:noFill/>
            <a:miter lim="800000"/>
            <a:headEnd/>
            <a:tailEnd/>
          </a:ln>
          <a:effectLst/>
        </p:spPr>
      </p:pic>
      <p:sp>
        <p:nvSpPr>
          <p:cNvPr id="63" name="Text Box 2"/>
          <p:cNvSpPr txBox="1">
            <a:spLocks noChangeArrowheads="1"/>
          </p:cNvSpPr>
          <p:nvPr/>
        </p:nvSpPr>
        <p:spPr bwMode="auto">
          <a:xfrm>
            <a:off x="8181" y="67236"/>
            <a:ext cx="7307019" cy="573904"/>
          </a:xfrm>
          <a:prstGeom prst="rect">
            <a:avLst/>
          </a:prstGeom>
          <a:noFill/>
          <a:ln w="9525">
            <a:noFill/>
            <a:miter lim="800000"/>
            <a:headEnd/>
            <a:tailEnd/>
          </a:ln>
        </p:spPr>
        <p:txBody>
          <a:bodyPr wrap="square" lIns="80673" tIns="40337" rIns="80673" bIns="40337">
            <a:spAutoFit/>
          </a:bodyPr>
          <a:lstStyle/>
          <a:p>
            <a:pPr eaLnBrk="1" hangingPunct="1"/>
            <a:r>
              <a:rPr lang="en-US" altLang="en-US" sz="3200" b="1" dirty="0">
                <a:ln w="19050">
                  <a:solidFill>
                    <a:srgbClr val="FF0000"/>
                  </a:solidFill>
                </a:ln>
                <a:solidFill>
                  <a:srgbClr val="00B0F0"/>
                </a:solidFill>
                <a:latin typeface="Ravie" pitchFamily="82" charset="0"/>
              </a:rPr>
              <a:t>Chemistry of Fireworks</a:t>
            </a:r>
          </a:p>
        </p:txBody>
      </p:sp>
      <p:sp>
        <p:nvSpPr>
          <p:cNvPr id="7" name="TextBox 6">
            <a:extLst>
              <a:ext uri="{FF2B5EF4-FFF2-40B4-BE49-F238E27FC236}">
                <a16:creationId xmlns:a16="http://schemas.microsoft.com/office/drawing/2014/main" id="{C346D7DC-254A-4182-9495-D1164C59FBBE}"/>
              </a:ext>
            </a:extLst>
          </p:cNvPr>
          <p:cNvSpPr txBox="1"/>
          <p:nvPr/>
        </p:nvSpPr>
        <p:spPr>
          <a:xfrm>
            <a:off x="197292" y="2628030"/>
            <a:ext cx="7059707" cy="830997"/>
          </a:xfrm>
          <a:prstGeom prst="rect">
            <a:avLst/>
          </a:prstGeom>
          <a:noFill/>
        </p:spPr>
        <p:txBody>
          <a:bodyPr wrap="square">
            <a:spAutoFit/>
          </a:bodyPr>
          <a:lstStyle/>
          <a:p>
            <a:r>
              <a:rPr lang="en-US" sz="2400" b="1" dirty="0">
                <a:solidFill>
                  <a:srgbClr val="FF0000"/>
                </a:solidFill>
                <a:latin typeface="Comic Sans MS" pitchFamily="66" charset="0"/>
              </a:rPr>
              <a:t>For every action there is an equal and opposite reaction.  </a:t>
            </a:r>
          </a:p>
        </p:txBody>
      </p:sp>
      <p:sp>
        <p:nvSpPr>
          <p:cNvPr id="8" name="TextBox 7">
            <a:extLst>
              <a:ext uri="{FF2B5EF4-FFF2-40B4-BE49-F238E27FC236}">
                <a16:creationId xmlns:a16="http://schemas.microsoft.com/office/drawing/2014/main" id="{0DCF2D9F-17C7-4904-A9DA-C735F2FBE554}"/>
              </a:ext>
            </a:extLst>
          </p:cNvPr>
          <p:cNvSpPr txBox="1"/>
          <p:nvPr/>
        </p:nvSpPr>
        <p:spPr>
          <a:xfrm>
            <a:off x="269747" y="5680501"/>
            <a:ext cx="7134895" cy="830997"/>
          </a:xfrm>
          <a:prstGeom prst="rect">
            <a:avLst/>
          </a:prstGeom>
          <a:noFill/>
        </p:spPr>
        <p:txBody>
          <a:bodyPr wrap="square">
            <a:spAutoFit/>
          </a:bodyPr>
          <a:lstStyle/>
          <a:p>
            <a:r>
              <a:rPr lang="en-US" sz="2400" b="1" dirty="0">
                <a:solidFill>
                  <a:srgbClr val="FF0000"/>
                </a:solidFill>
                <a:latin typeface="Comic Sans MS" pitchFamily="66" charset="0"/>
              </a:rPr>
              <a:t>Stars </a:t>
            </a:r>
            <a:r>
              <a:rPr lang="en-US" sz="2400" b="1" dirty="0">
                <a:solidFill>
                  <a:srgbClr val="FF0000"/>
                </a:solidFill>
                <a:latin typeface="Comic Sans MS" pitchFamily="66" charset="0"/>
                <a:sym typeface="Wingdings" panose="05000000000000000000" pitchFamily="2" charset="2"/>
              </a:rPr>
              <a:t> P</a:t>
            </a:r>
            <a:r>
              <a:rPr lang="en-US" sz="2400" b="1" dirty="0">
                <a:solidFill>
                  <a:srgbClr val="FF0000"/>
                </a:solidFill>
                <a:latin typeface="Comic Sans MS" pitchFamily="66" charset="0"/>
              </a:rPr>
              <a:t>acked into a shell in a pattern to create specific shapes (stars, circles, etc.). </a:t>
            </a:r>
          </a:p>
        </p:txBody>
      </p:sp>
      <p:sp>
        <p:nvSpPr>
          <p:cNvPr id="12" name="TextBox 11">
            <a:extLst>
              <a:ext uri="{FF2B5EF4-FFF2-40B4-BE49-F238E27FC236}">
                <a16:creationId xmlns:a16="http://schemas.microsoft.com/office/drawing/2014/main" id="{25F85BE8-013C-4AA6-BA13-423D645117F7}"/>
              </a:ext>
            </a:extLst>
          </p:cNvPr>
          <p:cNvSpPr txBox="1"/>
          <p:nvPr/>
        </p:nvSpPr>
        <p:spPr>
          <a:xfrm>
            <a:off x="197291" y="3505200"/>
            <a:ext cx="7981991" cy="830997"/>
          </a:xfrm>
          <a:prstGeom prst="rect">
            <a:avLst/>
          </a:prstGeom>
          <a:noFill/>
        </p:spPr>
        <p:txBody>
          <a:bodyPr wrap="square">
            <a:spAutoFit/>
          </a:bodyPr>
          <a:lstStyle/>
          <a:p>
            <a:r>
              <a:rPr lang="en-US" sz="2400" b="1" dirty="0">
                <a:solidFill>
                  <a:srgbClr val="FF0000"/>
                </a:solidFill>
                <a:latin typeface="Comic Sans MS" pitchFamily="66" charset="0"/>
              </a:rPr>
              <a:t>Action - Rocket pushes on the exhaust  </a:t>
            </a:r>
          </a:p>
          <a:p>
            <a:r>
              <a:rPr lang="en-US" sz="2400" b="1" dirty="0">
                <a:solidFill>
                  <a:srgbClr val="FF0000"/>
                </a:solidFill>
                <a:latin typeface="Comic Sans MS" pitchFamily="66" charset="0"/>
              </a:rPr>
              <a:t>Reaction - Exhaust pushes back on the rocket</a:t>
            </a:r>
          </a:p>
        </p:txBody>
      </p:sp>
      <p:sp>
        <p:nvSpPr>
          <p:cNvPr id="18" name="TextBox 17">
            <a:extLst>
              <a:ext uri="{FF2B5EF4-FFF2-40B4-BE49-F238E27FC236}">
                <a16:creationId xmlns:a16="http://schemas.microsoft.com/office/drawing/2014/main" id="{340B1AB2-8FE2-4D0E-9E22-682193AD9823}"/>
              </a:ext>
            </a:extLst>
          </p:cNvPr>
          <p:cNvSpPr txBox="1"/>
          <p:nvPr/>
        </p:nvSpPr>
        <p:spPr>
          <a:xfrm>
            <a:off x="-4463805" y="470649"/>
            <a:ext cx="4437529" cy="923330"/>
          </a:xfrm>
          <a:prstGeom prst="rect">
            <a:avLst/>
          </a:prstGeom>
          <a:noFill/>
        </p:spPr>
        <p:txBody>
          <a:bodyPr wrap="square">
            <a:spAutoFit/>
          </a:bodyPr>
          <a:lstStyle/>
          <a:p>
            <a:r>
              <a:rPr lang="en-US" dirty="0">
                <a:hlinkClick r:id="rId2"/>
              </a:rPr>
              <a:t>https://www.khanacademy.org/college-careers-more/bjc/2015-challenge/2015-physics/v/bjc-science-of-fireworks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179" y="186951"/>
            <a:ext cx="8780158" cy="4390334"/>
          </a:xfrm>
          <a:prstGeom prst="rect">
            <a:avLst/>
          </a:prstGeom>
          <a:noFill/>
        </p:spPr>
        <p:txBody>
          <a:bodyPr wrap="square" lIns="80673" tIns="40337" rIns="80673" bIns="40337" rtlCol="0">
            <a:spAutoFit/>
          </a:bodyPr>
          <a:lstStyle/>
          <a:p>
            <a:r>
              <a:rPr lang="en-US" sz="2400" dirty="0">
                <a:latin typeface="Comic Sans MS" pitchFamily="66" charset="0"/>
              </a:rPr>
              <a:t>C) Explain the three components of the “fire” in a firework. </a:t>
            </a:r>
          </a:p>
          <a:p>
            <a:pPr marL="403386" indent="-51824"/>
            <a:br>
              <a:rPr lang="en-US" sz="1600" dirty="0">
                <a:latin typeface="Comic Sans MS" pitchFamily="66" charset="0"/>
              </a:rPr>
            </a:br>
            <a:r>
              <a:rPr lang="en-US" sz="2400" dirty="0">
                <a:latin typeface="Comic Sans MS" pitchFamily="66" charset="0"/>
              </a:rPr>
              <a:t>Fuel – </a:t>
            </a:r>
          </a:p>
          <a:p>
            <a:pPr marL="403386" indent="-51824"/>
            <a:br>
              <a:rPr lang="en-US" sz="1600" dirty="0">
                <a:latin typeface="Comic Sans MS" pitchFamily="66" charset="0"/>
              </a:rPr>
            </a:br>
            <a:r>
              <a:rPr lang="en-US" sz="2400" dirty="0">
                <a:latin typeface="Comic Sans MS" pitchFamily="66" charset="0"/>
              </a:rPr>
              <a:t>Oxidizer –</a:t>
            </a:r>
          </a:p>
          <a:p>
            <a:pPr marL="403386" indent="-51824"/>
            <a:br>
              <a:rPr lang="en-US" sz="1600" dirty="0">
                <a:latin typeface="Comic Sans MS" pitchFamily="66" charset="0"/>
              </a:rPr>
            </a:br>
            <a:r>
              <a:rPr lang="en-US" sz="2400" dirty="0">
                <a:latin typeface="Comic Sans MS" pitchFamily="66" charset="0"/>
              </a:rPr>
              <a:t>Metal powder -</a:t>
            </a:r>
          </a:p>
          <a:p>
            <a:endParaRPr lang="en-US" sz="4000" dirty="0">
              <a:latin typeface="Comic Sans MS" pitchFamily="66" charset="0"/>
            </a:endParaRPr>
          </a:p>
          <a:p>
            <a:r>
              <a:rPr lang="en-US" sz="2400" dirty="0">
                <a:latin typeface="Comic Sans MS" pitchFamily="66" charset="0"/>
              </a:rPr>
              <a:t>D)  Which part of an atom is involved in making light?  How does it happen? </a:t>
            </a:r>
          </a:p>
          <a:p>
            <a:endParaRPr lang="en-US" sz="2400" dirty="0">
              <a:latin typeface="Comic Sans MS" pitchFamily="66" charset="0"/>
            </a:endParaRPr>
          </a:p>
          <a:p>
            <a:endParaRPr lang="en-US" sz="2400" dirty="0">
              <a:latin typeface="Comic Sans MS" pitchFamily="66" charset="0"/>
            </a:endParaRPr>
          </a:p>
        </p:txBody>
      </p:sp>
      <p:sp>
        <p:nvSpPr>
          <p:cNvPr id="9" name="TextBox 8">
            <a:extLst>
              <a:ext uri="{FF2B5EF4-FFF2-40B4-BE49-F238E27FC236}">
                <a16:creationId xmlns:a16="http://schemas.microsoft.com/office/drawing/2014/main" id="{9089A989-D90C-4BF7-85A9-67B3F35F603E}"/>
              </a:ext>
            </a:extLst>
          </p:cNvPr>
          <p:cNvSpPr txBox="1"/>
          <p:nvPr/>
        </p:nvSpPr>
        <p:spPr>
          <a:xfrm>
            <a:off x="1442545" y="780017"/>
            <a:ext cx="5226314" cy="461665"/>
          </a:xfrm>
          <a:prstGeom prst="rect">
            <a:avLst/>
          </a:prstGeom>
          <a:noFill/>
        </p:spPr>
        <p:txBody>
          <a:bodyPr wrap="square">
            <a:spAutoFit/>
          </a:bodyPr>
          <a:lstStyle/>
          <a:p>
            <a:r>
              <a:rPr lang="en-US" sz="2400" b="1" dirty="0">
                <a:solidFill>
                  <a:srgbClr val="FF0000"/>
                </a:solidFill>
                <a:latin typeface="Comic Sans MS" pitchFamily="66" charset="0"/>
              </a:rPr>
              <a:t>Charcoal – Fuels the fire</a:t>
            </a:r>
          </a:p>
        </p:txBody>
      </p:sp>
      <p:sp>
        <p:nvSpPr>
          <p:cNvPr id="10" name="TextBox 9">
            <a:extLst>
              <a:ext uri="{FF2B5EF4-FFF2-40B4-BE49-F238E27FC236}">
                <a16:creationId xmlns:a16="http://schemas.microsoft.com/office/drawing/2014/main" id="{6190F79D-0EEF-4FEB-B3AB-2041289CEE21}"/>
              </a:ext>
            </a:extLst>
          </p:cNvPr>
          <p:cNvSpPr txBox="1"/>
          <p:nvPr/>
        </p:nvSpPr>
        <p:spPr>
          <a:xfrm>
            <a:off x="2133753" y="1395657"/>
            <a:ext cx="5709592" cy="461665"/>
          </a:xfrm>
          <a:prstGeom prst="rect">
            <a:avLst/>
          </a:prstGeom>
          <a:noFill/>
        </p:spPr>
        <p:txBody>
          <a:bodyPr wrap="square">
            <a:spAutoFit/>
          </a:bodyPr>
          <a:lstStyle/>
          <a:p>
            <a:pPr marL="1401" indent="-1401"/>
            <a:r>
              <a:rPr lang="en-US" sz="2400" b="1" dirty="0">
                <a:solidFill>
                  <a:srgbClr val="FF0000"/>
                </a:solidFill>
                <a:latin typeface="Comic Sans MS" pitchFamily="66" charset="0"/>
              </a:rPr>
              <a:t>Adds oxygen - Fire burns brighter</a:t>
            </a:r>
          </a:p>
        </p:txBody>
      </p:sp>
      <p:sp>
        <p:nvSpPr>
          <p:cNvPr id="11" name="TextBox 10">
            <a:extLst>
              <a:ext uri="{FF2B5EF4-FFF2-40B4-BE49-F238E27FC236}">
                <a16:creationId xmlns:a16="http://schemas.microsoft.com/office/drawing/2014/main" id="{CF290F87-635F-418A-840D-931978772804}"/>
              </a:ext>
            </a:extLst>
          </p:cNvPr>
          <p:cNvSpPr txBox="1"/>
          <p:nvPr/>
        </p:nvSpPr>
        <p:spPr>
          <a:xfrm>
            <a:off x="2819400" y="1981200"/>
            <a:ext cx="5620384" cy="830997"/>
          </a:xfrm>
          <a:prstGeom prst="rect">
            <a:avLst/>
          </a:prstGeom>
          <a:noFill/>
        </p:spPr>
        <p:txBody>
          <a:bodyPr wrap="square">
            <a:spAutoFit/>
          </a:bodyPr>
          <a:lstStyle/>
          <a:p>
            <a:pPr indent="1401"/>
            <a:r>
              <a:rPr lang="en-US" sz="2400" b="1" dirty="0">
                <a:solidFill>
                  <a:srgbClr val="FF0000"/>
                </a:solidFill>
                <a:latin typeface="Comic Sans MS" pitchFamily="66" charset="0"/>
              </a:rPr>
              <a:t>Produces colors by using elements in different ratios.</a:t>
            </a:r>
          </a:p>
        </p:txBody>
      </p:sp>
      <p:sp>
        <p:nvSpPr>
          <p:cNvPr id="14" name="TextBox 13">
            <a:extLst>
              <a:ext uri="{FF2B5EF4-FFF2-40B4-BE49-F238E27FC236}">
                <a16:creationId xmlns:a16="http://schemas.microsoft.com/office/drawing/2014/main" id="{39A341DB-C033-4D21-ACA4-2D4BB79DF9FD}"/>
              </a:ext>
            </a:extLst>
          </p:cNvPr>
          <p:cNvSpPr txBox="1"/>
          <p:nvPr/>
        </p:nvSpPr>
        <p:spPr>
          <a:xfrm>
            <a:off x="204801" y="3886200"/>
            <a:ext cx="8780158" cy="1938992"/>
          </a:xfrm>
          <a:prstGeom prst="rect">
            <a:avLst/>
          </a:prstGeom>
          <a:noFill/>
        </p:spPr>
        <p:txBody>
          <a:bodyPr wrap="square">
            <a:spAutoFit/>
          </a:bodyPr>
          <a:lstStyle/>
          <a:p>
            <a:r>
              <a:rPr lang="en-US" sz="2400" b="1" dirty="0">
                <a:solidFill>
                  <a:srgbClr val="FF0000"/>
                </a:solidFill>
                <a:latin typeface="Comic Sans MS" pitchFamily="66" charset="0"/>
              </a:rPr>
              <a:t>Electrons - Give off photons (light) when they change energy levels. </a:t>
            </a:r>
          </a:p>
          <a:p>
            <a:endParaRPr lang="en-US" sz="2400" b="1" dirty="0">
              <a:solidFill>
                <a:srgbClr val="FF0000"/>
              </a:solidFill>
              <a:latin typeface="Comic Sans MS" pitchFamily="66" charset="0"/>
            </a:endParaRPr>
          </a:p>
          <a:p>
            <a:r>
              <a:rPr lang="en-US" sz="2400" b="1" dirty="0">
                <a:solidFill>
                  <a:srgbClr val="FF0000"/>
                </a:solidFill>
                <a:latin typeface="Comic Sans MS" pitchFamily="66" charset="0"/>
              </a:rPr>
              <a:t>Different wavelengths produce different colors (electromagnetic spectrum)</a:t>
            </a:r>
          </a:p>
        </p:txBody>
      </p:sp>
    </p:spTree>
    <p:extLst>
      <p:ext uri="{BB962C8B-B14F-4D97-AF65-F5344CB8AC3E}">
        <p14:creationId xmlns:p14="http://schemas.microsoft.com/office/powerpoint/2010/main" val="138664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295480" y="137373"/>
            <a:ext cx="8848520" cy="3405449"/>
          </a:xfrm>
          <a:prstGeom prst="rect">
            <a:avLst/>
          </a:prstGeom>
        </p:spPr>
        <p:txBody>
          <a:bodyPr wrap="square" lIns="80673" tIns="40337" rIns="80673" bIns="40337">
            <a:spAutoFit/>
          </a:bodyPr>
          <a:lstStyle/>
          <a:p>
            <a:r>
              <a:rPr lang="en-US" sz="2400" b="1" dirty="0">
                <a:latin typeface="Comic Sans MS" pitchFamily="66" charset="0"/>
                <a:hlinkClick r:id="rId2"/>
              </a:rPr>
              <a:t>Site #2 - Chemistry of Fireworks</a:t>
            </a:r>
            <a:endParaRPr lang="en-US" sz="2400" b="1" dirty="0">
              <a:latin typeface="Comic Sans MS" pitchFamily="66" charset="0"/>
            </a:endParaRPr>
          </a:p>
          <a:p>
            <a:endParaRPr lang="en-US" sz="2400" dirty="0">
              <a:latin typeface="Comic Sans MS" pitchFamily="66" charset="0"/>
            </a:endParaRPr>
          </a:p>
          <a:p>
            <a:r>
              <a:rPr lang="en-US" sz="2400" dirty="0">
                <a:latin typeface="Comic Sans MS" pitchFamily="66" charset="0"/>
              </a:rPr>
              <a:t>A)  _________ include potassium nitrate, potassium perchlorate, and strontium nitrate.</a:t>
            </a:r>
          </a:p>
          <a:p>
            <a:endParaRPr lang="en-US" sz="2400" dirty="0">
              <a:latin typeface="Comic Sans MS" pitchFamily="66" charset="0"/>
            </a:endParaRPr>
          </a:p>
          <a:p>
            <a:r>
              <a:rPr lang="en-US" sz="2400" dirty="0">
                <a:latin typeface="Comic Sans MS" pitchFamily="66" charset="0"/>
              </a:rPr>
              <a:t>B) ______ include sulfur, charcoal, aluminum powder, and magnesium powder.</a:t>
            </a:r>
          </a:p>
          <a:p>
            <a:endParaRPr lang="en-US" sz="2400" dirty="0">
              <a:latin typeface="Comic Sans MS" pitchFamily="66" charset="0"/>
            </a:endParaRPr>
          </a:p>
          <a:p>
            <a:r>
              <a:rPr lang="en-US" sz="2400" dirty="0">
                <a:latin typeface="Comic Sans MS" pitchFamily="66" charset="0"/>
              </a:rPr>
              <a:t>C)  Label the parts of a shell. </a:t>
            </a:r>
          </a:p>
        </p:txBody>
      </p:sp>
      <p:grpSp>
        <p:nvGrpSpPr>
          <p:cNvPr id="12" name="Group 11"/>
          <p:cNvGrpSpPr/>
          <p:nvPr/>
        </p:nvGrpSpPr>
        <p:grpSpPr>
          <a:xfrm>
            <a:off x="5668939" y="3657599"/>
            <a:ext cx="1950501" cy="2418603"/>
            <a:chOff x="7772400" y="685800"/>
            <a:chExt cx="1381125" cy="1981200"/>
          </a:xfrm>
        </p:grpSpPr>
        <p:pic>
          <p:nvPicPr>
            <p:cNvPr id="1026" name="Picture 2"/>
            <p:cNvPicPr>
              <a:picLocks noChangeAspect="1" noChangeArrowheads="1"/>
            </p:cNvPicPr>
            <p:nvPr/>
          </p:nvPicPr>
          <p:blipFill>
            <a:blip r:embed="rId3" cstate="print"/>
            <a:srcRect/>
            <a:stretch>
              <a:fillRect/>
            </a:stretch>
          </p:blipFill>
          <p:spPr bwMode="auto">
            <a:xfrm>
              <a:off x="7810457" y="914401"/>
              <a:ext cx="1343068" cy="1524000"/>
            </a:xfrm>
            <a:prstGeom prst="rect">
              <a:avLst/>
            </a:prstGeom>
            <a:noFill/>
            <a:ln w="9525">
              <a:noFill/>
              <a:miter lim="800000"/>
              <a:headEnd/>
              <a:tailEnd/>
            </a:ln>
            <a:effectLst/>
          </p:spPr>
        </p:pic>
        <p:cxnSp>
          <p:nvCxnSpPr>
            <p:cNvPr id="51" name="Straight Arrow Connector 50"/>
            <p:cNvCxnSpPr/>
            <p:nvPr/>
          </p:nvCxnSpPr>
          <p:spPr>
            <a:xfrm flipV="1">
              <a:off x="7772400" y="2209800"/>
              <a:ext cx="457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8534400" y="2209800"/>
              <a:ext cx="381000" cy="457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924800" y="914400"/>
              <a:ext cx="457200" cy="609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8686800" y="685800"/>
              <a:ext cx="38100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8813469F-27E2-4035-872B-3FBE2E1FFFFE}"/>
              </a:ext>
            </a:extLst>
          </p:cNvPr>
          <p:cNvSpPr txBox="1"/>
          <p:nvPr/>
        </p:nvSpPr>
        <p:spPr>
          <a:xfrm>
            <a:off x="672146" y="847244"/>
            <a:ext cx="2175897" cy="461665"/>
          </a:xfrm>
          <a:prstGeom prst="rect">
            <a:avLst/>
          </a:prstGeom>
          <a:noFill/>
        </p:spPr>
        <p:txBody>
          <a:bodyPr wrap="square" rtlCol="0">
            <a:spAutoFit/>
          </a:bodyPr>
          <a:lstStyle/>
          <a:p>
            <a:r>
              <a:rPr lang="en-US" sz="2400" b="1" dirty="0">
                <a:solidFill>
                  <a:srgbClr val="FF0000"/>
                </a:solidFill>
              </a:rPr>
              <a:t>OXIDIZERS</a:t>
            </a:r>
          </a:p>
        </p:txBody>
      </p:sp>
      <p:sp>
        <p:nvSpPr>
          <p:cNvPr id="13" name="TextBox 12">
            <a:extLst>
              <a:ext uri="{FF2B5EF4-FFF2-40B4-BE49-F238E27FC236}">
                <a16:creationId xmlns:a16="http://schemas.microsoft.com/office/drawing/2014/main" id="{38D3AA7D-DE90-4A39-A6D2-6EC8F2B58B56}"/>
              </a:ext>
            </a:extLst>
          </p:cNvPr>
          <p:cNvSpPr txBox="1"/>
          <p:nvPr/>
        </p:nvSpPr>
        <p:spPr>
          <a:xfrm>
            <a:off x="762001" y="1932213"/>
            <a:ext cx="1219200" cy="461665"/>
          </a:xfrm>
          <a:prstGeom prst="rect">
            <a:avLst/>
          </a:prstGeom>
          <a:noFill/>
        </p:spPr>
        <p:txBody>
          <a:bodyPr wrap="square" rtlCol="0">
            <a:spAutoFit/>
          </a:bodyPr>
          <a:lstStyle/>
          <a:p>
            <a:r>
              <a:rPr lang="en-US" sz="2400" b="1" dirty="0">
                <a:solidFill>
                  <a:srgbClr val="FF0000"/>
                </a:solidFill>
              </a:rPr>
              <a:t>FUELS</a:t>
            </a:r>
          </a:p>
        </p:txBody>
      </p:sp>
      <p:sp>
        <p:nvSpPr>
          <p:cNvPr id="16" name="TextBox 15">
            <a:extLst>
              <a:ext uri="{FF2B5EF4-FFF2-40B4-BE49-F238E27FC236}">
                <a16:creationId xmlns:a16="http://schemas.microsoft.com/office/drawing/2014/main" id="{68235E34-DF3A-48DE-9B92-8288D1E6B3FF}"/>
              </a:ext>
            </a:extLst>
          </p:cNvPr>
          <p:cNvSpPr txBox="1"/>
          <p:nvPr/>
        </p:nvSpPr>
        <p:spPr>
          <a:xfrm>
            <a:off x="3388291" y="6014618"/>
            <a:ext cx="2845259" cy="400110"/>
          </a:xfrm>
          <a:prstGeom prst="rect">
            <a:avLst/>
          </a:prstGeom>
          <a:noFill/>
        </p:spPr>
        <p:txBody>
          <a:bodyPr wrap="square" rtlCol="0">
            <a:spAutoFit/>
          </a:bodyPr>
          <a:lstStyle/>
          <a:p>
            <a:pPr algn="ctr"/>
            <a:r>
              <a:rPr lang="en-US" sz="2000" b="1" dirty="0">
                <a:solidFill>
                  <a:srgbClr val="FF0000"/>
                </a:solidFill>
              </a:rPr>
              <a:t>PROPELLANT</a:t>
            </a:r>
          </a:p>
        </p:txBody>
      </p:sp>
      <p:sp>
        <p:nvSpPr>
          <p:cNvPr id="17" name="TextBox 16">
            <a:extLst>
              <a:ext uri="{FF2B5EF4-FFF2-40B4-BE49-F238E27FC236}">
                <a16:creationId xmlns:a16="http://schemas.microsoft.com/office/drawing/2014/main" id="{7840ED82-89A4-4ABC-BCFE-24E707784D97}"/>
              </a:ext>
            </a:extLst>
          </p:cNvPr>
          <p:cNvSpPr txBox="1"/>
          <p:nvPr/>
        </p:nvSpPr>
        <p:spPr>
          <a:xfrm>
            <a:off x="7000660" y="5890156"/>
            <a:ext cx="1425882" cy="707886"/>
          </a:xfrm>
          <a:prstGeom prst="rect">
            <a:avLst/>
          </a:prstGeom>
          <a:noFill/>
        </p:spPr>
        <p:txBody>
          <a:bodyPr wrap="square" rtlCol="0">
            <a:spAutoFit/>
          </a:bodyPr>
          <a:lstStyle/>
          <a:p>
            <a:pPr algn="ctr"/>
            <a:r>
              <a:rPr lang="en-US" sz="2000" b="1" dirty="0">
                <a:solidFill>
                  <a:srgbClr val="FF0000"/>
                </a:solidFill>
              </a:rPr>
              <a:t>TIME FUSE</a:t>
            </a:r>
          </a:p>
        </p:txBody>
      </p:sp>
      <p:sp>
        <p:nvSpPr>
          <p:cNvPr id="18" name="TextBox 17">
            <a:extLst>
              <a:ext uri="{FF2B5EF4-FFF2-40B4-BE49-F238E27FC236}">
                <a16:creationId xmlns:a16="http://schemas.microsoft.com/office/drawing/2014/main" id="{520D5626-AE48-47A5-836A-1D0C662924BF}"/>
              </a:ext>
            </a:extLst>
          </p:cNvPr>
          <p:cNvSpPr txBox="1"/>
          <p:nvPr/>
        </p:nvSpPr>
        <p:spPr>
          <a:xfrm>
            <a:off x="6671062" y="3031860"/>
            <a:ext cx="1983025" cy="707886"/>
          </a:xfrm>
          <a:prstGeom prst="rect">
            <a:avLst/>
          </a:prstGeom>
          <a:noFill/>
        </p:spPr>
        <p:txBody>
          <a:bodyPr wrap="square" rtlCol="0">
            <a:spAutoFit/>
          </a:bodyPr>
          <a:lstStyle/>
          <a:p>
            <a:pPr algn="ctr"/>
            <a:r>
              <a:rPr lang="en-US" sz="2000" b="1" dirty="0">
                <a:solidFill>
                  <a:srgbClr val="FF0000"/>
                </a:solidFill>
              </a:rPr>
              <a:t>EFFECT PELLETS</a:t>
            </a:r>
          </a:p>
        </p:txBody>
      </p:sp>
      <p:sp>
        <p:nvSpPr>
          <p:cNvPr id="19" name="TextBox 18">
            <a:extLst>
              <a:ext uri="{FF2B5EF4-FFF2-40B4-BE49-F238E27FC236}">
                <a16:creationId xmlns:a16="http://schemas.microsoft.com/office/drawing/2014/main" id="{62D15A03-8081-4B1F-B5F5-869E033D9EDB}"/>
              </a:ext>
            </a:extLst>
          </p:cNvPr>
          <p:cNvSpPr txBox="1"/>
          <p:nvPr/>
        </p:nvSpPr>
        <p:spPr>
          <a:xfrm>
            <a:off x="4160207" y="3566991"/>
            <a:ext cx="1896755" cy="707886"/>
          </a:xfrm>
          <a:prstGeom prst="rect">
            <a:avLst/>
          </a:prstGeom>
          <a:noFill/>
        </p:spPr>
        <p:txBody>
          <a:bodyPr wrap="square" rtlCol="0">
            <a:spAutoFit/>
          </a:bodyPr>
          <a:lstStyle/>
          <a:p>
            <a:pPr algn="ctr"/>
            <a:r>
              <a:rPr lang="en-US" sz="2000" b="1" dirty="0">
                <a:solidFill>
                  <a:srgbClr val="FF0000"/>
                </a:solidFill>
              </a:rPr>
              <a:t>BLASTING CHARGE</a:t>
            </a:r>
          </a:p>
        </p:txBody>
      </p:sp>
    </p:spTree>
    <p:extLst>
      <p:ext uri="{BB962C8B-B14F-4D97-AF65-F5344CB8AC3E}">
        <p14:creationId xmlns:p14="http://schemas.microsoft.com/office/powerpoint/2010/main" val="200891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76200" y="76200"/>
            <a:ext cx="8848520" cy="2666785"/>
          </a:xfrm>
          <a:prstGeom prst="rect">
            <a:avLst/>
          </a:prstGeom>
        </p:spPr>
        <p:txBody>
          <a:bodyPr wrap="square" lIns="80673" tIns="40337" rIns="80673" bIns="40337">
            <a:spAutoFit/>
          </a:bodyPr>
          <a:lstStyle/>
          <a:p>
            <a:endParaRPr lang="en-US" sz="2400" dirty="0">
              <a:latin typeface="Comic Sans MS" pitchFamily="66" charset="0"/>
            </a:endParaRPr>
          </a:p>
          <a:p>
            <a:r>
              <a:rPr lang="en-US" sz="2400" dirty="0">
                <a:latin typeface="Comic Sans MS" pitchFamily="66" charset="0"/>
              </a:rPr>
              <a:t>D) A _________ (or launching) tube connected to a ______ is used to hold the shell before it is ignited.</a:t>
            </a:r>
          </a:p>
          <a:p>
            <a:endParaRPr lang="en-US" sz="2400" dirty="0">
              <a:latin typeface="Comic Sans MS" pitchFamily="66" charset="0"/>
            </a:endParaRPr>
          </a:p>
          <a:p>
            <a:r>
              <a:rPr lang="en-US" sz="2400" dirty="0">
                <a:latin typeface="Comic Sans MS" pitchFamily="66" charset="0"/>
              </a:rPr>
              <a:t>E) Different elements emit different ________________ of light when they are heated to high temperatures.</a:t>
            </a:r>
          </a:p>
          <a:p>
            <a:endParaRPr lang="en-US" sz="2400" dirty="0">
              <a:latin typeface="Comic Sans MS" pitchFamily="66" charset="0"/>
            </a:endParaRPr>
          </a:p>
        </p:txBody>
      </p:sp>
      <p:sp>
        <p:nvSpPr>
          <p:cNvPr id="14" name="TextBox 13">
            <a:extLst>
              <a:ext uri="{FF2B5EF4-FFF2-40B4-BE49-F238E27FC236}">
                <a16:creationId xmlns:a16="http://schemas.microsoft.com/office/drawing/2014/main" id="{99E236D1-1140-40D2-A137-F52376C04BB9}"/>
              </a:ext>
            </a:extLst>
          </p:cNvPr>
          <p:cNvSpPr txBox="1"/>
          <p:nvPr/>
        </p:nvSpPr>
        <p:spPr>
          <a:xfrm>
            <a:off x="923720" y="396027"/>
            <a:ext cx="1500292" cy="461665"/>
          </a:xfrm>
          <a:prstGeom prst="rect">
            <a:avLst/>
          </a:prstGeom>
          <a:noFill/>
        </p:spPr>
        <p:txBody>
          <a:bodyPr wrap="square" rtlCol="0">
            <a:spAutoFit/>
          </a:bodyPr>
          <a:lstStyle/>
          <a:p>
            <a:r>
              <a:rPr lang="en-US" sz="2400" b="1" dirty="0">
                <a:solidFill>
                  <a:srgbClr val="FF0000"/>
                </a:solidFill>
              </a:rPr>
              <a:t>MORTAR</a:t>
            </a:r>
          </a:p>
        </p:txBody>
      </p:sp>
      <p:sp>
        <p:nvSpPr>
          <p:cNvPr id="15" name="TextBox 14">
            <a:extLst>
              <a:ext uri="{FF2B5EF4-FFF2-40B4-BE49-F238E27FC236}">
                <a16:creationId xmlns:a16="http://schemas.microsoft.com/office/drawing/2014/main" id="{3F1E56A0-B411-4AB7-9C77-F13B27830848}"/>
              </a:ext>
            </a:extLst>
          </p:cNvPr>
          <p:cNvSpPr txBox="1"/>
          <p:nvPr/>
        </p:nvSpPr>
        <p:spPr>
          <a:xfrm>
            <a:off x="7685828" y="398547"/>
            <a:ext cx="1008529" cy="461665"/>
          </a:xfrm>
          <a:prstGeom prst="rect">
            <a:avLst/>
          </a:prstGeom>
          <a:noFill/>
        </p:spPr>
        <p:txBody>
          <a:bodyPr wrap="square" rtlCol="0">
            <a:spAutoFit/>
          </a:bodyPr>
          <a:lstStyle/>
          <a:p>
            <a:pPr algn="ctr"/>
            <a:r>
              <a:rPr lang="en-US" sz="2400" b="1" dirty="0">
                <a:solidFill>
                  <a:srgbClr val="FF0000"/>
                </a:solidFill>
              </a:rPr>
              <a:t>FUSE</a:t>
            </a:r>
          </a:p>
        </p:txBody>
      </p:sp>
      <p:sp>
        <p:nvSpPr>
          <p:cNvPr id="20" name="TextBox 19">
            <a:extLst>
              <a:ext uri="{FF2B5EF4-FFF2-40B4-BE49-F238E27FC236}">
                <a16:creationId xmlns:a16="http://schemas.microsoft.com/office/drawing/2014/main" id="{E56D557E-503B-4138-A7E0-85A2302E6987}"/>
              </a:ext>
            </a:extLst>
          </p:cNvPr>
          <p:cNvSpPr txBox="1"/>
          <p:nvPr/>
        </p:nvSpPr>
        <p:spPr>
          <a:xfrm>
            <a:off x="5552228" y="1508097"/>
            <a:ext cx="2913529" cy="461665"/>
          </a:xfrm>
          <a:prstGeom prst="rect">
            <a:avLst/>
          </a:prstGeom>
          <a:noFill/>
        </p:spPr>
        <p:txBody>
          <a:bodyPr wrap="square" rtlCol="0">
            <a:spAutoFit/>
          </a:bodyPr>
          <a:lstStyle/>
          <a:p>
            <a:pPr algn="ctr"/>
            <a:r>
              <a:rPr lang="en-US" sz="2400" b="1" dirty="0">
                <a:solidFill>
                  <a:srgbClr val="FF0000"/>
                </a:solidFill>
              </a:rPr>
              <a:t>WAVELENGTHS</a:t>
            </a:r>
          </a:p>
        </p:txBody>
      </p:sp>
      <p:sp>
        <p:nvSpPr>
          <p:cNvPr id="22" name="Rectangle 21">
            <a:extLst>
              <a:ext uri="{FF2B5EF4-FFF2-40B4-BE49-F238E27FC236}">
                <a16:creationId xmlns:a16="http://schemas.microsoft.com/office/drawing/2014/main" id="{01B08E97-DF92-4DAD-A12B-A1AC57FA2B44}"/>
              </a:ext>
            </a:extLst>
          </p:cNvPr>
          <p:cNvSpPr/>
          <p:nvPr/>
        </p:nvSpPr>
        <p:spPr>
          <a:xfrm>
            <a:off x="152400" y="5798403"/>
            <a:ext cx="8772320" cy="830997"/>
          </a:xfrm>
          <a:prstGeom prst="rect">
            <a:avLst/>
          </a:prstGeom>
          <a:solidFill>
            <a:srgbClr val="FFFF00"/>
          </a:solidFill>
        </p:spPr>
        <p:txBody>
          <a:bodyPr wrap="square">
            <a:spAutoFit/>
          </a:bodyPr>
          <a:lstStyle/>
          <a:p>
            <a:pPr algn="ctr"/>
            <a:r>
              <a:rPr lang="en-US" sz="2400" b="1" dirty="0">
                <a:latin typeface="Times New Roman" pitchFamily="18" charset="0"/>
                <a:cs typeface="Times New Roman" pitchFamily="18" charset="0"/>
              </a:rPr>
              <a:t>Do you know … How fast does a firework travel?  </a:t>
            </a:r>
          </a:p>
          <a:p>
            <a:pPr algn="ctr"/>
            <a:r>
              <a:rPr lang="en-US" sz="2400" dirty="0">
                <a:latin typeface="Times New Roman" pitchFamily="18" charset="0"/>
                <a:cs typeface="Times New Roman" pitchFamily="18" charset="0"/>
              </a:rPr>
              <a:t>80 mph            150 mph           200 mph</a:t>
            </a:r>
          </a:p>
        </p:txBody>
      </p:sp>
      <p:sp>
        <p:nvSpPr>
          <p:cNvPr id="23" name="Rectangle 22">
            <a:extLst>
              <a:ext uri="{FF2B5EF4-FFF2-40B4-BE49-F238E27FC236}">
                <a16:creationId xmlns:a16="http://schemas.microsoft.com/office/drawing/2014/main" id="{94E1FD7D-714E-4858-82C1-A188524FD796}"/>
              </a:ext>
            </a:extLst>
          </p:cNvPr>
          <p:cNvSpPr/>
          <p:nvPr/>
        </p:nvSpPr>
        <p:spPr>
          <a:xfrm>
            <a:off x="3633871" y="6213901"/>
            <a:ext cx="1733178" cy="403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a:hlinkClick r:id="rId2"/>
            <a:extLst>
              <a:ext uri="{FF2B5EF4-FFF2-40B4-BE49-F238E27FC236}">
                <a16:creationId xmlns:a16="http://schemas.microsoft.com/office/drawing/2014/main" id="{7AFD8492-BF58-40FF-92B4-5C72C4C9848C}"/>
              </a:ext>
            </a:extLst>
          </p:cNvPr>
          <p:cNvPicPr>
            <a:picLocks noChangeAspect="1"/>
          </p:cNvPicPr>
          <p:nvPr/>
        </p:nvPicPr>
        <p:blipFill rotWithShape="1">
          <a:blip r:embed="rId3" cstate="print"/>
          <a:srcRect l="7496" r="3891"/>
          <a:stretch/>
        </p:blipFill>
        <p:spPr>
          <a:xfrm>
            <a:off x="-14833" y="2742985"/>
            <a:ext cx="9106785" cy="1542220"/>
          </a:xfrm>
          <a:prstGeom prst="rect">
            <a:avLst/>
          </a:prstGeom>
        </p:spPr>
      </p:pic>
      <p:pic>
        <p:nvPicPr>
          <p:cNvPr id="3" name="Picture 2" descr="Icon&#10;&#10;Description automatically generated">
            <a:hlinkClick r:id="rId4"/>
            <a:extLst>
              <a:ext uri="{FF2B5EF4-FFF2-40B4-BE49-F238E27FC236}">
                <a16:creationId xmlns:a16="http://schemas.microsoft.com/office/drawing/2014/main" id="{30A42485-BB97-8698-3258-80ED2953B2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0" y="4442129"/>
            <a:ext cx="1644315" cy="1232597"/>
          </a:xfrm>
          <a:prstGeom prst="rect">
            <a:avLst/>
          </a:prstGeom>
        </p:spPr>
      </p:pic>
      <p:sp>
        <p:nvSpPr>
          <p:cNvPr id="4" name="TextBox 3">
            <a:extLst>
              <a:ext uri="{FF2B5EF4-FFF2-40B4-BE49-F238E27FC236}">
                <a16:creationId xmlns:a16="http://schemas.microsoft.com/office/drawing/2014/main" id="{5ECBCB04-68B8-95E3-AA63-526D6A8F76D8}"/>
              </a:ext>
            </a:extLst>
          </p:cNvPr>
          <p:cNvSpPr txBox="1"/>
          <p:nvPr/>
        </p:nvSpPr>
        <p:spPr>
          <a:xfrm>
            <a:off x="4475060" y="4827594"/>
            <a:ext cx="2913529" cy="461665"/>
          </a:xfrm>
          <a:prstGeom prst="rect">
            <a:avLst/>
          </a:prstGeom>
          <a:noFill/>
        </p:spPr>
        <p:txBody>
          <a:bodyPr wrap="square" rtlCol="0">
            <a:spAutoFit/>
          </a:bodyPr>
          <a:lstStyle/>
          <a:p>
            <a:pPr algn="ctr"/>
            <a:r>
              <a:rPr lang="en-US" sz="2400" b="1" dirty="0">
                <a:solidFill>
                  <a:srgbClr val="FF0000"/>
                </a:solidFill>
              </a:rPr>
              <a:t>Time for a song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P spid="22" grpId="0" animBg="1"/>
      <p:bldP spid="2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2513" y="533400"/>
            <a:ext cx="8460073" cy="817710"/>
          </a:xfrm>
          <a:prstGeom prst="rect">
            <a:avLst/>
          </a:prstGeom>
          <a:noFill/>
        </p:spPr>
        <p:txBody>
          <a:bodyPr wrap="square" lIns="78281" tIns="39141" rIns="78281" bIns="39141" rtlCol="0">
            <a:spAutoFit/>
          </a:bodyPr>
          <a:lstStyle/>
          <a:p>
            <a:r>
              <a:rPr lang="en-US" sz="2400" b="1" dirty="0">
                <a:latin typeface="Comic Sans MS" pitchFamily="66" charset="0"/>
                <a:cs typeface="Times New Roman" pitchFamily="18" charset="0"/>
              </a:rPr>
              <a:t>Click the link &amp; follow the directions to explore the periodic table. </a:t>
            </a:r>
            <a:endParaRPr lang="en-US" sz="2400" dirty="0">
              <a:latin typeface="Comic Sans MS" pitchFamily="66" charset="0"/>
              <a:cs typeface="Times New Roman" pitchFamily="18" charset="0"/>
            </a:endParaRPr>
          </a:p>
        </p:txBody>
      </p:sp>
      <p:pic>
        <p:nvPicPr>
          <p:cNvPr id="2" name="Picture 1">
            <a:extLst>
              <a:ext uri="{FF2B5EF4-FFF2-40B4-BE49-F238E27FC236}">
                <a16:creationId xmlns:a16="http://schemas.microsoft.com/office/drawing/2014/main" id="{C6F26102-1A42-199A-1DB5-2759D5752696}"/>
              </a:ext>
            </a:extLst>
          </p:cNvPr>
          <p:cNvPicPr>
            <a:picLocks noChangeAspect="1"/>
          </p:cNvPicPr>
          <p:nvPr/>
        </p:nvPicPr>
        <p:blipFill rotWithShape="1">
          <a:blip r:embed="rId2"/>
          <a:srcRect l="41148" t="51746" r="18599"/>
          <a:stretch/>
        </p:blipFill>
        <p:spPr>
          <a:xfrm>
            <a:off x="1092450" y="1752600"/>
            <a:ext cx="6959100" cy="3605224"/>
          </a:xfrm>
          <a:prstGeom prst="rect">
            <a:avLst/>
          </a:prstGeom>
          <a:ln>
            <a:noFill/>
          </a:ln>
          <a:effectLst>
            <a:outerShdw blurRad="292100" dist="139700" dir="2700000" algn="tl" rotWithShape="0">
              <a:srgbClr val="333333">
                <a:alpha val="65000"/>
              </a:srgbClr>
            </a:outerShdw>
          </a:effectLst>
        </p:spPr>
      </p:pic>
      <p:sp>
        <p:nvSpPr>
          <p:cNvPr id="3" name="Arrow: Down 2">
            <a:extLst>
              <a:ext uri="{FF2B5EF4-FFF2-40B4-BE49-F238E27FC236}">
                <a16:creationId xmlns:a16="http://schemas.microsoft.com/office/drawing/2014/main" id="{C609E922-5190-94B5-6257-C674059634A4}"/>
              </a:ext>
            </a:extLst>
          </p:cNvPr>
          <p:cNvSpPr/>
          <p:nvPr/>
        </p:nvSpPr>
        <p:spPr>
          <a:xfrm>
            <a:off x="2819400" y="1143000"/>
            <a:ext cx="609600" cy="6858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CF0D695E-6078-5556-02C4-22F1069E6957}"/>
              </a:ext>
            </a:extLst>
          </p:cNvPr>
          <p:cNvSpPr/>
          <p:nvPr/>
        </p:nvSpPr>
        <p:spPr>
          <a:xfrm flipV="1">
            <a:off x="6705600" y="4953000"/>
            <a:ext cx="609600" cy="6858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47A1A8-03E9-7D41-4C6C-312C2CE9B993}"/>
              </a:ext>
            </a:extLst>
          </p:cNvPr>
          <p:cNvSpPr txBox="1"/>
          <p:nvPr/>
        </p:nvSpPr>
        <p:spPr>
          <a:xfrm>
            <a:off x="5181600" y="5747120"/>
            <a:ext cx="3429000" cy="817710"/>
          </a:xfrm>
          <a:prstGeom prst="rect">
            <a:avLst/>
          </a:prstGeom>
          <a:noFill/>
        </p:spPr>
        <p:txBody>
          <a:bodyPr wrap="square" lIns="78281" tIns="39141" rIns="78281" bIns="39141" rtlCol="0">
            <a:spAutoFit/>
          </a:bodyPr>
          <a:lstStyle/>
          <a:p>
            <a:r>
              <a:rPr lang="en-US" sz="2400" b="1" dirty="0">
                <a:latin typeface="Comic Sans MS" pitchFamily="66" charset="0"/>
                <a:cs typeface="Times New Roman" pitchFamily="18" charset="0"/>
              </a:rPr>
              <a:t>Enter the symbols for the elements.</a:t>
            </a:r>
            <a:endParaRPr lang="en-US" sz="2400" dirty="0">
              <a:latin typeface="Comic Sans MS" pitchFamily="66" charset="0"/>
              <a:cs typeface="Times New Roman" pitchFamily="18" charset="0"/>
            </a:endParaRPr>
          </a:p>
        </p:txBody>
      </p:sp>
    </p:spTree>
    <p:extLst>
      <p:ext uri="{BB962C8B-B14F-4D97-AF65-F5344CB8AC3E}">
        <p14:creationId xmlns:p14="http://schemas.microsoft.com/office/powerpoint/2010/main" val="417746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1963" y="396538"/>
            <a:ext cx="8460073" cy="975061"/>
          </a:xfrm>
          <a:prstGeom prst="rect">
            <a:avLst/>
          </a:prstGeom>
          <a:noFill/>
        </p:spPr>
        <p:txBody>
          <a:bodyPr wrap="square" lIns="78281" tIns="39141" rIns="78281" bIns="39141" rtlCol="0">
            <a:spAutoFit/>
          </a:bodyPr>
          <a:lstStyle/>
          <a:p>
            <a:r>
              <a:rPr lang="en-US" sz="1941" b="1" dirty="0">
                <a:latin typeface="Comic Sans MS" pitchFamily="66" charset="0"/>
                <a:cs typeface="Times New Roman" pitchFamily="18" charset="0"/>
              </a:rPr>
              <a:t>Site #3: </a:t>
            </a:r>
            <a:r>
              <a:rPr lang="en-US" sz="1941" b="1" dirty="0">
                <a:latin typeface="Comic Sans MS" pitchFamily="66" charset="0"/>
                <a:cs typeface="Times New Roman" pitchFamily="18" charset="0"/>
                <a:hlinkClick r:id="rId2"/>
              </a:rPr>
              <a:t>Pyrotechnics: It's Elemental</a:t>
            </a:r>
            <a:endParaRPr lang="en-US" sz="1941" b="1" dirty="0">
              <a:latin typeface="Comic Sans MS" pitchFamily="66" charset="0"/>
              <a:cs typeface="Times New Roman" pitchFamily="18" charset="0"/>
            </a:endParaRPr>
          </a:p>
          <a:p>
            <a:r>
              <a:rPr lang="en-US" sz="1941" dirty="0">
                <a:latin typeface="Comic Sans MS" pitchFamily="66" charset="0"/>
                <a:cs typeface="Times New Roman" pitchFamily="18" charset="0"/>
              </a:rPr>
              <a:t>Click "Launch Interactive" or click the image to access the periodic table.  Click on the different elements to help you complete the chart. </a:t>
            </a:r>
          </a:p>
        </p:txBody>
      </p:sp>
      <p:graphicFrame>
        <p:nvGraphicFramePr>
          <p:cNvPr id="10" name="Table 9"/>
          <p:cNvGraphicFramePr>
            <a:graphicFrameLocks noGrp="1"/>
          </p:cNvGraphicFramePr>
          <p:nvPr/>
        </p:nvGraphicFramePr>
        <p:xfrm>
          <a:off x="3352800" y="1699880"/>
          <a:ext cx="5410200" cy="4334198"/>
        </p:xfrm>
        <a:graphic>
          <a:graphicData uri="http://schemas.openxmlformats.org/drawingml/2006/table">
            <a:tbl>
              <a:tblPr/>
              <a:tblGrid>
                <a:gridCol w="2819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260705">
                <a:tc>
                  <a:txBody>
                    <a:bodyPr/>
                    <a:lstStyle/>
                    <a:p>
                      <a:pPr marL="0" marR="0" algn="l">
                        <a:lnSpc>
                          <a:spcPct val="115000"/>
                        </a:lnSpc>
                        <a:spcBef>
                          <a:spcPts val="0"/>
                        </a:spcBef>
                        <a:spcAft>
                          <a:spcPts val="0"/>
                        </a:spcAft>
                      </a:pPr>
                      <a:r>
                        <a:rPr lang="en-US" sz="2400" b="1" i="1" dirty="0">
                          <a:latin typeface="Times New Roman"/>
                          <a:ea typeface="Calibri"/>
                          <a:cs typeface="Times New Roman"/>
                        </a:rPr>
                        <a:t>Colors and/or Effects</a:t>
                      </a:r>
                      <a:endParaRPr lang="en-US" sz="2400" dirty="0">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a:latin typeface="Times New Roman"/>
                          <a:ea typeface="Calibri"/>
                          <a:cs typeface="Times New Roman"/>
                        </a:rPr>
                        <a:t>Elements</a:t>
                      </a:r>
                      <a:endParaRPr lang="en-US" sz="2400" dirty="0">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7437">
                <a:tc>
                  <a:txBody>
                    <a:bodyPr/>
                    <a:lstStyle/>
                    <a:p>
                      <a:pPr marL="0" marR="0" algn="l">
                        <a:lnSpc>
                          <a:spcPct val="115000"/>
                        </a:lnSpc>
                        <a:spcBef>
                          <a:spcPts val="0"/>
                        </a:spcBef>
                        <a:spcAft>
                          <a:spcPts val="0"/>
                        </a:spcAft>
                      </a:pPr>
                      <a:r>
                        <a:rPr lang="en-US" sz="2400" b="1" i="1" dirty="0">
                          <a:solidFill>
                            <a:schemeClr val="tx1"/>
                          </a:solidFill>
                          <a:latin typeface="Times New Roman"/>
                          <a:ea typeface="Calibri"/>
                          <a:cs typeface="Times New Roman"/>
                        </a:rPr>
                        <a:t>Red </a:t>
                      </a:r>
                      <a:endParaRPr lang="en-US" sz="2400" b="1" dirty="0">
                        <a:solidFill>
                          <a:schemeClr val="tx1"/>
                        </a:solidFill>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a:latin typeface="Times New Roman"/>
                          <a:ea typeface="Calibri"/>
                          <a:cs typeface="Times New Roman"/>
                        </a:rPr>
                        <a:t>Li, Sr</a:t>
                      </a:r>
                      <a:endParaRPr lang="en-US" sz="2400" b="1" dirty="0">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7437">
                <a:tc>
                  <a:txBody>
                    <a:bodyPr/>
                    <a:lstStyle/>
                    <a:p>
                      <a:pPr marL="0" marR="0" algn="l">
                        <a:lnSpc>
                          <a:spcPct val="115000"/>
                        </a:lnSpc>
                        <a:spcBef>
                          <a:spcPts val="0"/>
                        </a:spcBef>
                        <a:spcAft>
                          <a:spcPts val="0"/>
                        </a:spcAft>
                      </a:pPr>
                      <a:r>
                        <a:rPr lang="en-US" sz="2400" b="1" i="1" dirty="0">
                          <a:solidFill>
                            <a:schemeClr val="tx1"/>
                          </a:solidFill>
                          <a:latin typeface="Times New Roman"/>
                          <a:ea typeface="Calibri"/>
                          <a:cs typeface="Times New Roman"/>
                        </a:rPr>
                        <a:t>Gold &amp; Yellow</a:t>
                      </a:r>
                      <a:endParaRPr lang="en-US" sz="2400" b="1" dirty="0">
                        <a:solidFill>
                          <a:schemeClr val="tx1"/>
                        </a:solidFill>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a:latin typeface="Times New Roman"/>
                          <a:ea typeface="Calibri"/>
                          <a:cs typeface="Times New Roman"/>
                        </a:rPr>
                        <a:t>Na</a:t>
                      </a:r>
                      <a:endParaRPr lang="en-US" sz="2400" b="1" dirty="0">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7437">
                <a:tc>
                  <a:txBody>
                    <a:bodyPr/>
                    <a:lstStyle/>
                    <a:p>
                      <a:pPr marL="0" marR="0" algn="l">
                        <a:lnSpc>
                          <a:spcPct val="115000"/>
                        </a:lnSpc>
                        <a:spcBef>
                          <a:spcPts val="0"/>
                        </a:spcBef>
                        <a:spcAft>
                          <a:spcPts val="0"/>
                        </a:spcAft>
                      </a:pPr>
                      <a:r>
                        <a:rPr lang="en-US" sz="2400" b="1" i="1" dirty="0">
                          <a:solidFill>
                            <a:schemeClr val="tx1"/>
                          </a:solidFill>
                          <a:latin typeface="Times New Roman"/>
                          <a:ea typeface="Calibri"/>
                          <a:cs typeface="Times New Roman"/>
                        </a:rPr>
                        <a:t>Blue</a:t>
                      </a:r>
                      <a:endParaRPr lang="en-US" sz="2400" b="1" dirty="0">
                        <a:solidFill>
                          <a:schemeClr val="tx1"/>
                        </a:solidFill>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a:latin typeface="Times New Roman"/>
                          <a:ea typeface="Calibri"/>
                          <a:cs typeface="Times New Roman"/>
                        </a:rPr>
                        <a:t>Cu</a:t>
                      </a:r>
                      <a:endParaRPr lang="en-US" sz="2400" b="1" dirty="0">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7437">
                <a:tc>
                  <a:txBody>
                    <a:bodyPr/>
                    <a:lstStyle/>
                    <a:p>
                      <a:pPr marL="0" marR="0" algn="l">
                        <a:lnSpc>
                          <a:spcPct val="115000"/>
                        </a:lnSpc>
                        <a:spcBef>
                          <a:spcPts val="0"/>
                        </a:spcBef>
                        <a:spcAft>
                          <a:spcPts val="0"/>
                        </a:spcAft>
                      </a:pPr>
                      <a:r>
                        <a:rPr lang="en-US" sz="2400" b="1" i="1" dirty="0">
                          <a:solidFill>
                            <a:schemeClr val="tx1"/>
                          </a:solidFill>
                          <a:latin typeface="Times New Roman"/>
                          <a:ea typeface="Calibri"/>
                          <a:cs typeface="Times New Roman"/>
                        </a:rPr>
                        <a:t>Green</a:t>
                      </a:r>
                      <a:endParaRPr lang="en-US" sz="2400" b="1" dirty="0">
                        <a:solidFill>
                          <a:schemeClr val="tx1"/>
                        </a:solidFill>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latin typeface="Times New Roman"/>
                          <a:ea typeface="Calibri"/>
                          <a:cs typeface="Times New Roman"/>
                        </a:rPr>
                        <a:t>Ba</a:t>
                      </a:r>
                      <a:endParaRPr lang="en-US" sz="2400" b="1" dirty="0">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437">
                <a:tc>
                  <a:txBody>
                    <a:bodyPr/>
                    <a:lstStyle/>
                    <a:p>
                      <a:pPr marL="0" marR="0" algn="l">
                        <a:lnSpc>
                          <a:spcPct val="115000"/>
                        </a:lnSpc>
                        <a:spcBef>
                          <a:spcPts val="0"/>
                        </a:spcBef>
                        <a:spcAft>
                          <a:spcPts val="0"/>
                        </a:spcAft>
                      </a:pPr>
                      <a:r>
                        <a:rPr lang="en-US" sz="2400" b="1" i="1" dirty="0">
                          <a:solidFill>
                            <a:schemeClr val="tx1"/>
                          </a:solidFill>
                          <a:latin typeface="Times New Roman"/>
                          <a:ea typeface="Calibri"/>
                          <a:cs typeface="Times New Roman"/>
                        </a:rPr>
                        <a:t>Silver &amp; white sparks</a:t>
                      </a:r>
                      <a:endParaRPr lang="en-US" sz="2400" b="1" dirty="0">
                        <a:solidFill>
                          <a:schemeClr val="tx1"/>
                        </a:solidFill>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a:latin typeface="Times New Roman"/>
                          <a:ea typeface="Calibri"/>
                          <a:cs typeface="Times New Roman"/>
                        </a:rPr>
                        <a:t>Al</a:t>
                      </a:r>
                      <a:endParaRPr lang="en-US" sz="2400" b="1" dirty="0">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7437">
                <a:tc>
                  <a:txBody>
                    <a:bodyPr/>
                    <a:lstStyle/>
                    <a:p>
                      <a:pPr marL="0" marR="0" algn="l">
                        <a:lnSpc>
                          <a:spcPct val="115000"/>
                        </a:lnSpc>
                        <a:spcBef>
                          <a:spcPts val="0"/>
                        </a:spcBef>
                        <a:spcAft>
                          <a:spcPts val="0"/>
                        </a:spcAft>
                      </a:pPr>
                      <a:r>
                        <a:rPr lang="en-US" sz="2400" b="1" i="1" dirty="0">
                          <a:solidFill>
                            <a:schemeClr val="tx1"/>
                          </a:solidFill>
                          <a:latin typeface="Times New Roman"/>
                          <a:ea typeface="Calibri"/>
                          <a:cs typeface="Times New Roman"/>
                        </a:rPr>
                        <a:t>Bright white light</a:t>
                      </a:r>
                      <a:endParaRPr lang="en-US" sz="2400" b="1" dirty="0">
                        <a:solidFill>
                          <a:schemeClr val="tx1"/>
                        </a:solidFill>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a:latin typeface="Times New Roman"/>
                          <a:ea typeface="Calibri"/>
                          <a:cs typeface="Times New Roman"/>
                        </a:rPr>
                        <a:t>Mg</a:t>
                      </a:r>
                      <a:endParaRPr lang="en-US" sz="2400" b="1" dirty="0">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7437">
                <a:tc>
                  <a:txBody>
                    <a:bodyPr/>
                    <a:lstStyle/>
                    <a:p>
                      <a:pPr marL="0" marR="0" algn="l">
                        <a:lnSpc>
                          <a:spcPct val="100000"/>
                        </a:lnSpc>
                        <a:spcBef>
                          <a:spcPts val="0"/>
                        </a:spcBef>
                        <a:spcAft>
                          <a:spcPts val="0"/>
                        </a:spcAft>
                      </a:pPr>
                      <a:r>
                        <a:rPr lang="en-US" sz="2400" b="1" i="1" dirty="0">
                          <a:solidFill>
                            <a:schemeClr val="tx1"/>
                          </a:solidFill>
                          <a:latin typeface="Times New Roman"/>
                          <a:ea typeface="Calibri"/>
                          <a:cs typeface="Times New Roman"/>
                        </a:rPr>
                        <a:t>Deepens colors</a:t>
                      </a:r>
                      <a:endParaRPr lang="en-US" sz="2400" b="1" dirty="0">
                        <a:solidFill>
                          <a:schemeClr val="tx1"/>
                        </a:solidFill>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a:latin typeface="Times New Roman"/>
                          <a:ea typeface="Calibri"/>
                          <a:cs typeface="Times New Roman"/>
                        </a:rPr>
                        <a:t>Ca</a:t>
                      </a:r>
                      <a:endParaRPr lang="en-US" sz="2400" b="1" dirty="0">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7437">
                <a:tc>
                  <a:txBody>
                    <a:bodyPr/>
                    <a:lstStyle/>
                    <a:p>
                      <a:pPr marL="0" marR="0" algn="l">
                        <a:lnSpc>
                          <a:spcPct val="115000"/>
                        </a:lnSpc>
                        <a:spcBef>
                          <a:spcPts val="0"/>
                        </a:spcBef>
                        <a:spcAft>
                          <a:spcPts val="0"/>
                        </a:spcAft>
                      </a:pPr>
                      <a:r>
                        <a:rPr lang="en-US" sz="2400" b="1" i="1" dirty="0">
                          <a:solidFill>
                            <a:schemeClr val="tx1"/>
                          </a:solidFill>
                          <a:latin typeface="Times New Roman"/>
                          <a:ea typeface="Calibri"/>
                          <a:cs typeface="Times New Roman"/>
                        </a:rPr>
                        <a:t>Sparks</a:t>
                      </a:r>
                      <a:endParaRPr lang="en-US" sz="2400" b="1" dirty="0">
                        <a:solidFill>
                          <a:schemeClr val="tx1"/>
                        </a:solidFill>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a:latin typeface="Times New Roman"/>
                          <a:ea typeface="Calibri"/>
                          <a:cs typeface="Times New Roman"/>
                        </a:rPr>
                        <a:t>Ti, Fe</a:t>
                      </a:r>
                      <a:endParaRPr lang="en-US" sz="2400" b="1" dirty="0">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7437">
                <a:tc>
                  <a:txBody>
                    <a:bodyPr/>
                    <a:lstStyle/>
                    <a:p>
                      <a:pPr marL="0" marR="0" algn="l">
                        <a:lnSpc>
                          <a:spcPct val="115000"/>
                        </a:lnSpc>
                        <a:spcBef>
                          <a:spcPts val="0"/>
                        </a:spcBef>
                        <a:spcAft>
                          <a:spcPts val="0"/>
                        </a:spcAft>
                      </a:pPr>
                      <a:r>
                        <a:rPr lang="en-US" sz="2400" b="1" i="1" dirty="0">
                          <a:solidFill>
                            <a:schemeClr val="tx1"/>
                          </a:solidFill>
                          <a:latin typeface="Times New Roman"/>
                          <a:ea typeface="Calibri"/>
                          <a:cs typeface="Times New Roman"/>
                        </a:rPr>
                        <a:t>Smoke clouds</a:t>
                      </a:r>
                      <a:endParaRPr lang="en-US" sz="2400" b="1" dirty="0">
                        <a:solidFill>
                          <a:schemeClr val="tx1"/>
                        </a:solidFill>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a:latin typeface="Times New Roman"/>
                          <a:ea typeface="Calibri"/>
                          <a:cs typeface="Times New Roman"/>
                        </a:rPr>
                        <a:t>Zn</a:t>
                      </a:r>
                      <a:endParaRPr lang="en-US" sz="2400" b="1" dirty="0">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7437">
                <a:tc>
                  <a:txBody>
                    <a:bodyPr/>
                    <a:lstStyle/>
                    <a:p>
                      <a:pPr marL="0" marR="0" algn="l">
                        <a:lnSpc>
                          <a:spcPct val="115000"/>
                        </a:lnSpc>
                        <a:spcBef>
                          <a:spcPts val="0"/>
                        </a:spcBef>
                        <a:spcAft>
                          <a:spcPts val="0"/>
                        </a:spcAft>
                      </a:pPr>
                      <a:r>
                        <a:rPr lang="en-US" sz="2400" b="1" i="1" dirty="0">
                          <a:solidFill>
                            <a:schemeClr val="tx1"/>
                          </a:solidFill>
                          <a:latin typeface="Times New Roman"/>
                          <a:ea typeface="Calibri"/>
                          <a:cs typeface="Times New Roman"/>
                        </a:rPr>
                        <a:t>Glitter effects</a:t>
                      </a:r>
                      <a:endParaRPr lang="en-US" sz="2400" b="1" dirty="0">
                        <a:solidFill>
                          <a:schemeClr val="tx1"/>
                        </a:solidFill>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latin typeface="Times New Roman"/>
                          <a:ea typeface="Calibri"/>
                          <a:cs typeface="Times New Roman"/>
                        </a:rPr>
                        <a:t>Sb</a:t>
                      </a:r>
                      <a:endParaRPr lang="en-US" sz="2400" b="1" dirty="0">
                        <a:latin typeface="Calibri"/>
                        <a:ea typeface="Calibri"/>
                        <a:cs typeface="Times New Roman"/>
                      </a:endParaRPr>
                    </a:p>
                  </a:txBody>
                  <a:tcPr marL="56632" marR="56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pic>
        <p:nvPicPr>
          <p:cNvPr id="11" name="Picture 2" descr="https://lh3.googleusercontent.com/XDFDOvhhKUZ7utqMtQ2rHIJbPHObj7Di-7rHbJJiiCCDAA72f8A3h8aU_kkfzAQq5EihXh0uyVPtgjffoeCNHb3HGhwX1m8hsCzlu27ZxDVAMPBMYkNDUBVoAaKaYN0oSFbn74FEV2M"/>
          <p:cNvPicPr>
            <a:picLocks noChangeAspect="1" noChangeArrowheads="1"/>
          </p:cNvPicPr>
          <p:nvPr/>
        </p:nvPicPr>
        <p:blipFill>
          <a:blip r:embed="rId3" cstate="print"/>
          <a:srcRect/>
          <a:stretch>
            <a:fillRect/>
          </a:stretch>
        </p:blipFill>
        <p:spPr bwMode="auto">
          <a:xfrm rot="1424198">
            <a:off x="353152" y="2076970"/>
            <a:ext cx="2716152" cy="2704059"/>
          </a:xfrm>
          <a:prstGeom prst="rect">
            <a:avLst/>
          </a:prstGeom>
          <a:noFill/>
        </p:spPr>
      </p:pic>
      <p:pic>
        <p:nvPicPr>
          <p:cNvPr id="2" name="Picture 1" descr="C:\Users\Tracy\AppData\Local\Microsoft\Windows\INetCache\IE\ZZ21ZNUN\movie_clapperboard[1].png">
            <a:hlinkClick r:id="rId4"/>
            <a:extLst>
              <a:ext uri="{FF2B5EF4-FFF2-40B4-BE49-F238E27FC236}">
                <a16:creationId xmlns:a16="http://schemas.microsoft.com/office/drawing/2014/main" id="{658184BD-5516-C831-7C59-188FDEB4D5CA}"/>
              </a:ext>
            </a:extLst>
          </p:cNvPr>
          <p:cNvPicPr>
            <a:picLocks noChangeAspect="1" noChangeArrowheads="1"/>
          </p:cNvPicPr>
          <p:nvPr/>
        </p:nvPicPr>
        <p:blipFill>
          <a:blip r:embed="rId5" cstate="print"/>
          <a:srcRect/>
          <a:stretch>
            <a:fillRect/>
          </a:stretch>
        </p:blipFill>
        <p:spPr bwMode="auto">
          <a:xfrm>
            <a:off x="196068" y="5486400"/>
            <a:ext cx="1165641" cy="1216688"/>
          </a:xfrm>
          <a:prstGeom prst="rect">
            <a:avLst/>
          </a:prstGeom>
          <a:noFill/>
        </p:spPr>
      </p:pic>
      <p:sp>
        <p:nvSpPr>
          <p:cNvPr id="3" name="Rectangle 2">
            <a:extLst>
              <a:ext uri="{FF2B5EF4-FFF2-40B4-BE49-F238E27FC236}">
                <a16:creationId xmlns:a16="http://schemas.microsoft.com/office/drawing/2014/main" id="{2B5F4AF0-B285-3DC0-92B2-ECC64C46E3F0}"/>
              </a:ext>
            </a:extLst>
          </p:cNvPr>
          <p:cNvSpPr/>
          <p:nvPr/>
        </p:nvSpPr>
        <p:spPr>
          <a:xfrm>
            <a:off x="942808" y="5939493"/>
            <a:ext cx="2453138" cy="443907"/>
          </a:xfrm>
          <a:prstGeom prst="rect">
            <a:avLst/>
          </a:prstGeom>
        </p:spPr>
        <p:txBody>
          <a:bodyPr wrap="square" lIns="87252" tIns="43626" rIns="87252" bIns="43626">
            <a:spAutoFit/>
          </a:bodyPr>
          <a:lstStyle/>
          <a:p>
            <a:pPr algn="ctr"/>
            <a:r>
              <a:rPr lang="en-US" sz="2312" b="1" dirty="0">
                <a:latin typeface="Times New Roman" pitchFamily="18" charset="0"/>
                <a:cs typeface="Times New Roman" pitchFamily="18" charset="0"/>
              </a:rPr>
              <a:t>Top 10 USA</a:t>
            </a:r>
            <a:endParaRPr lang="en-US" sz="2312" dirty="0"/>
          </a:p>
        </p:txBody>
      </p:sp>
    </p:spTree>
    <p:extLst>
      <p:ext uri="{BB962C8B-B14F-4D97-AF65-F5344CB8AC3E}">
        <p14:creationId xmlns:p14="http://schemas.microsoft.com/office/powerpoint/2010/main" val="1939570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8" name="Picture 67" descr="Shape&#10;&#10;Description automatically generated with medium confidence">
            <a:extLst>
              <a:ext uri="{FF2B5EF4-FFF2-40B4-BE49-F238E27FC236}">
                <a16:creationId xmlns:a16="http://schemas.microsoft.com/office/drawing/2014/main" id="{9F33C7F7-7B5A-46C4-9FE6-F1827391A2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405" y="5096204"/>
            <a:ext cx="2134882" cy="1761796"/>
          </a:xfrm>
          <a:prstGeom prst="rect">
            <a:avLst/>
          </a:prstGeom>
        </p:spPr>
      </p:pic>
      <p:pic>
        <p:nvPicPr>
          <p:cNvPr id="64" name="Picture 63">
            <a:extLst>
              <a:ext uri="{FF2B5EF4-FFF2-40B4-BE49-F238E27FC236}">
                <a16:creationId xmlns:a16="http://schemas.microsoft.com/office/drawing/2014/main" id="{BC7E70E4-3046-4D92-9DCC-2BF625915D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8539" y="4975412"/>
            <a:ext cx="2290990" cy="1890623"/>
          </a:xfrm>
          <a:prstGeom prst="rect">
            <a:avLst/>
          </a:prstGeom>
        </p:spPr>
      </p:pic>
      <p:pic>
        <p:nvPicPr>
          <p:cNvPr id="19" name="Picture 18" descr="A close-up of a needle&#10;&#10;Description automatically generated with low confidence">
            <a:extLst>
              <a:ext uri="{FF2B5EF4-FFF2-40B4-BE49-F238E27FC236}">
                <a16:creationId xmlns:a16="http://schemas.microsoft.com/office/drawing/2014/main" id="{66F2F2AD-0430-4D85-897B-B069EC4AFA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631" y="-8683"/>
            <a:ext cx="2291775" cy="1749721"/>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5FFFB619-F1E0-4731-BAAD-AC04CF5557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631" y="3365865"/>
            <a:ext cx="2291775" cy="1749721"/>
          </a:xfrm>
          <a:prstGeom prst="rect">
            <a:avLst/>
          </a:prstGeom>
        </p:spPr>
      </p:pic>
      <p:pic>
        <p:nvPicPr>
          <p:cNvPr id="27" name="Picture 26" descr="A picture containing dark, red, lit, light&#10;&#10;Description automatically generated">
            <a:extLst>
              <a:ext uri="{FF2B5EF4-FFF2-40B4-BE49-F238E27FC236}">
                <a16:creationId xmlns:a16="http://schemas.microsoft.com/office/drawing/2014/main" id="{6041BBE9-4556-4897-852D-A6921EA1A4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696" y="5109883"/>
            <a:ext cx="2291775" cy="1749721"/>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27B25DD0-6DB2-4DA1-A5E3-FBCAED0ACD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31755" y="-8683"/>
            <a:ext cx="2291775" cy="1749721"/>
          </a:xfrm>
          <a:prstGeom prst="rect">
            <a:avLst/>
          </a:prstGeom>
        </p:spPr>
      </p:pic>
      <p:pic>
        <p:nvPicPr>
          <p:cNvPr id="31" name="Picture 30" descr="A picture containing light&#10;&#10;Description automatically generated">
            <a:extLst>
              <a:ext uri="{FF2B5EF4-FFF2-40B4-BE49-F238E27FC236}">
                <a16:creationId xmlns:a16="http://schemas.microsoft.com/office/drawing/2014/main" id="{BF446379-0F1E-4CA7-A1A4-5FF4448CF5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13321" y="5109883"/>
            <a:ext cx="2291775" cy="1749721"/>
          </a:xfrm>
          <a:prstGeom prst="rect">
            <a:avLst/>
          </a:prstGeom>
        </p:spPr>
      </p:pic>
      <p:pic>
        <p:nvPicPr>
          <p:cNvPr id="33" name="Picture 32" descr="A picture containing rocket, night sky&#10;&#10;Description automatically generated">
            <a:extLst>
              <a:ext uri="{FF2B5EF4-FFF2-40B4-BE49-F238E27FC236}">
                <a16:creationId xmlns:a16="http://schemas.microsoft.com/office/drawing/2014/main" id="{C855AC76-5B9B-4BA0-A44C-8A78E187668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17755" y="3361765"/>
            <a:ext cx="2291775" cy="1749721"/>
          </a:xfrm>
          <a:prstGeom prst="rect">
            <a:avLst/>
          </a:prstGeom>
        </p:spPr>
      </p:pic>
      <p:pic>
        <p:nvPicPr>
          <p:cNvPr id="35" name="Picture 34" descr="A picture containing night sky&#10;&#10;Description automatically generated">
            <a:extLst>
              <a:ext uri="{FF2B5EF4-FFF2-40B4-BE49-F238E27FC236}">
                <a16:creationId xmlns:a16="http://schemas.microsoft.com/office/drawing/2014/main" id="{699C380F-9187-40C7-870E-1C709BCB6E9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20471" y="-8683"/>
            <a:ext cx="2291775" cy="1749721"/>
          </a:xfrm>
          <a:prstGeom prst="rect">
            <a:avLst/>
          </a:prstGeom>
        </p:spPr>
      </p:pic>
      <p:pic>
        <p:nvPicPr>
          <p:cNvPr id="39" name="Picture 38" descr="A picture containing dark&#10;&#10;Description automatically generated">
            <a:extLst>
              <a:ext uri="{FF2B5EF4-FFF2-40B4-BE49-F238E27FC236}">
                <a16:creationId xmlns:a16="http://schemas.microsoft.com/office/drawing/2014/main" id="{A83ADB2E-EB92-4EAB-BAD7-9041A19BDFC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17755" y="-8683"/>
            <a:ext cx="2291775" cy="1749721"/>
          </a:xfrm>
          <a:prstGeom prst="rect">
            <a:avLst/>
          </a:prstGeom>
        </p:spPr>
      </p:pic>
      <p:pic>
        <p:nvPicPr>
          <p:cNvPr id="41" name="Picture 40" descr="A picture containing fruit, red, dark&#10;&#10;Description automatically generated">
            <a:extLst>
              <a:ext uri="{FF2B5EF4-FFF2-40B4-BE49-F238E27FC236}">
                <a16:creationId xmlns:a16="http://schemas.microsoft.com/office/drawing/2014/main" id="{E7366515-906D-442F-BE86-2F281502542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631" y="1682932"/>
            <a:ext cx="2291775" cy="1749721"/>
          </a:xfrm>
          <a:prstGeom prst="rect">
            <a:avLst/>
          </a:prstGeom>
        </p:spPr>
      </p:pic>
      <p:sp>
        <p:nvSpPr>
          <p:cNvPr id="47" name="Rectangle 46">
            <a:extLst>
              <a:ext uri="{FF2B5EF4-FFF2-40B4-BE49-F238E27FC236}">
                <a16:creationId xmlns:a16="http://schemas.microsoft.com/office/drawing/2014/main" id="{545C8B6E-C890-4B30-A9D5-56197996DF4A}"/>
              </a:ext>
            </a:extLst>
          </p:cNvPr>
          <p:cNvSpPr/>
          <p:nvPr/>
        </p:nvSpPr>
        <p:spPr>
          <a:xfrm>
            <a:off x="2308888" y="6394372"/>
            <a:ext cx="2161369" cy="461702"/>
          </a:xfrm>
          <a:prstGeom prst="rect">
            <a:avLst/>
          </a:prstGeom>
          <a:noFill/>
        </p:spPr>
        <p:txBody>
          <a:bodyPr wrap="square" lIns="80682" tIns="40341" rIns="80682" bIns="40341">
            <a:spAutoFit/>
          </a:bodyPr>
          <a:lstStyle/>
          <a:p>
            <a:pPr algn="ctr"/>
            <a:r>
              <a:rPr lang="en-US" sz="2471" b="1" dirty="0">
                <a:ln w="0">
                  <a:noFill/>
                </a:ln>
                <a:solidFill>
                  <a:srgbClr val="FFFF00"/>
                </a:solidFill>
                <a:effectLst>
                  <a:outerShdw blurRad="38100" dist="19050" dir="2700000" algn="tl" rotWithShape="0">
                    <a:schemeClr val="dk1">
                      <a:alpha val="40000"/>
                    </a:schemeClr>
                  </a:outerShdw>
                </a:effectLst>
              </a:rPr>
              <a:t>Flying Fish</a:t>
            </a:r>
          </a:p>
        </p:txBody>
      </p:sp>
      <p:grpSp>
        <p:nvGrpSpPr>
          <p:cNvPr id="72" name="Group 71">
            <a:extLst>
              <a:ext uri="{FF2B5EF4-FFF2-40B4-BE49-F238E27FC236}">
                <a16:creationId xmlns:a16="http://schemas.microsoft.com/office/drawing/2014/main" id="{38BACDB5-CA58-4F0A-B256-F16E0625EFF2}"/>
              </a:ext>
            </a:extLst>
          </p:cNvPr>
          <p:cNvGrpSpPr/>
          <p:nvPr/>
        </p:nvGrpSpPr>
        <p:grpSpPr>
          <a:xfrm>
            <a:off x="2743200" y="2014103"/>
            <a:ext cx="3996966" cy="852798"/>
            <a:chOff x="2861505" y="2142342"/>
            <a:chExt cx="4529895" cy="966504"/>
          </a:xfrm>
        </p:grpSpPr>
        <p:sp>
          <p:nvSpPr>
            <p:cNvPr id="46" name="TextBox 45">
              <a:extLst>
                <a:ext uri="{FF2B5EF4-FFF2-40B4-BE49-F238E27FC236}">
                  <a16:creationId xmlns:a16="http://schemas.microsoft.com/office/drawing/2014/main" id="{E9A03861-C927-433D-87D2-1476C774A989}"/>
                </a:ext>
              </a:extLst>
            </p:cNvPr>
            <p:cNvSpPr txBox="1"/>
            <p:nvPr/>
          </p:nvSpPr>
          <p:spPr>
            <a:xfrm>
              <a:off x="3548599" y="2142342"/>
              <a:ext cx="3842801" cy="966504"/>
            </a:xfrm>
            <a:prstGeom prst="rect">
              <a:avLst/>
            </a:prstGeom>
            <a:noFill/>
          </p:spPr>
          <p:txBody>
            <a:bodyPr wrap="square" rtlCol="0">
              <a:spAutoFit/>
            </a:bodyPr>
            <a:lstStyle/>
            <a:p>
              <a:pPr algn="ctr"/>
              <a:r>
                <a:rPr lang="en-US" sz="2471" dirty="0">
                  <a:solidFill>
                    <a:srgbClr val="FFFF00"/>
                  </a:solidFill>
                  <a:latin typeface="Arial Black" panose="020B0A04020102020204" pitchFamily="34" charset="0"/>
                </a:rPr>
                <a:t>What is your favorite pattern?</a:t>
              </a:r>
            </a:p>
          </p:txBody>
        </p:sp>
        <p:pic>
          <p:nvPicPr>
            <p:cNvPr id="49" name="Picture 48">
              <a:hlinkClick r:id="rId14"/>
              <a:extLst>
                <a:ext uri="{FF2B5EF4-FFF2-40B4-BE49-F238E27FC236}">
                  <a16:creationId xmlns:a16="http://schemas.microsoft.com/office/drawing/2014/main" id="{ECF1E71F-7035-408A-B2F1-1A23EAB8E568}"/>
                </a:ext>
              </a:extLst>
            </p:cNvPr>
            <p:cNvPicPr>
              <a:picLocks noChangeAspect="1"/>
            </p:cNvPicPr>
            <p:nvPr/>
          </p:nvPicPr>
          <p:blipFill>
            <a:blip r:embed="rId15" cstate="print"/>
            <a:stretch>
              <a:fillRect/>
            </a:stretch>
          </p:blipFill>
          <p:spPr>
            <a:xfrm>
              <a:off x="2861505" y="2158378"/>
              <a:ext cx="859523" cy="922034"/>
            </a:xfrm>
            <a:prstGeom prst="rect">
              <a:avLst/>
            </a:prstGeom>
          </p:spPr>
        </p:pic>
      </p:grpSp>
      <p:sp>
        <p:nvSpPr>
          <p:cNvPr id="50" name="Rectangle 49">
            <a:extLst>
              <a:ext uri="{FF2B5EF4-FFF2-40B4-BE49-F238E27FC236}">
                <a16:creationId xmlns:a16="http://schemas.microsoft.com/office/drawing/2014/main" id="{BC460F1D-4BB5-4721-BA7A-518E3441EA0D}"/>
              </a:ext>
            </a:extLst>
          </p:cNvPr>
          <p:cNvSpPr/>
          <p:nvPr/>
        </p:nvSpPr>
        <p:spPr>
          <a:xfrm>
            <a:off x="111512" y="6434948"/>
            <a:ext cx="2161369" cy="461702"/>
          </a:xfrm>
          <a:prstGeom prst="rect">
            <a:avLst/>
          </a:prstGeom>
          <a:noFill/>
        </p:spPr>
        <p:txBody>
          <a:bodyPr wrap="square" lIns="80682" tIns="40341" rIns="80682" bIns="40341">
            <a:spAutoFit/>
          </a:bodyPr>
          <a:lstStyle/>
          <a:p>
            <a:r>
              <a:rPr lang="en-US" sz="2471" b="1" dirty="0">
                <a:ln w="0">
                  <a:noFill/>
                </a:ln>
                <a:solidFill>
                  <a:srgbClr val="FFFF00"/>
                </a:solidFill>
                <a:effectLst>
                  <a:outerShdw blurRad="38100" dist="19050" dir="2700000" algn="tl" rotWithShape="0">
                    <a:schemeClr val="dk1">
                      <a:alpha val="40000"/>
                    </a:schemeClr>
                  </a:outerShdw>
                </a:effectLst>
              </a:rPr>
              <a:t>Crossette</a:t>
            </a:r>
          </a:p>
        </p:txBody>
      </p:sp>
      <p:sp>
        <p:nvSpPr>
          <p:cNvPr id="51" name="Rectangle 50">
            <a:extLst>
              <a:ext uri="{FF2B5EF4-FFF2-40B4-BE49-F238E27FC236}">
                <a16:creationId xmlns:a16="http://schemas.microsoft.com/office/drawing/2014/main" id="{E83FAA64-ACBD-4F04-B6D4-87E8D9283C71}"/>
              </a:ext>
            </a:extLst>
          </p:cNvPr>
          <p:cNvSpPr/>
          <p:nvPr/>
        </p:nvSpPr>
        <p:spPr>
          <a:xfrm>
            <a:off x="7914084" y="6449707"/>
            <a:ext cx="1140577" cy="461702"/>
          </a:xfrm>
          <a:prstGeom prst="rect">
            <a:avLst/>
          </a:prstGeom>
          <a:noFill/>
        </p:spPr>
        <p:txBody>
          <a:bodyPr wrap="square" lIns="80682" tIns="40341" rIns="80682" bIns="40341">
            <a:spAutoFit/>
          </a:bodyPr>
          <a:lstStyle/>
          <a:p>
            <a:pPr algn="ctr"/>
            <a:r>
              <a:rPr lang="en-US" sz="2471" b="1" dirty="0">
                <a:ln w="0">
                  <a:noFill/>
                </a:ln>
                <a:solidFill>
                  <a:srgbClr val="FFFF00"/>
                </a:solidFill>
                <a:effectLst>
                  <a:outerShdw blurRad="38100" dist="19050" dir="2700000" algn="tl" rotWithShape="0">
                    <a:schemeClr val="dk1">
                      <a:alpha val="40000"/>
                    </a:schemeClr>
                  </a:outerShdw>
                </a:effectLst>
              </a:rPr>
              <a:t>Comet</a:t>
            </a:r>
          </a:p>
        </p:txBody>
      </p:sp>
      <p:sp>
        <p:nvSpPr>
          <p:cNvPr id="52" name="Rectangle 51">
            <a:extLst>
              <a:ext uri="{FF2B5EF4-FFF2-40B4-BE49-F238E27FC236}">
                <a16:creationId xmlns:a16="http://schemas.microsoft.com/office/drawing/2014/main" id="{79548C34-9ABB-4D50-ADBA-66A7C9F8C8F2}"/>
              </a:ext>
            </a:extLst>
          </p:cNvPr>
          <p:cNvSpPr/>
          <p:nvPr/>
        </p:nvSpPr>
        <p:spPr>
          <a:xfrm>
            <a:off x="4674156" y="5471537"/>
            <a:ext cx="2022410" cy="461702"/>
          </a:xfrm>
          <a:prstGeom prst="rect">
            <a:avLst/>
          </a:prstGeom>
          <a:noFill/>
        </p:spPr>
        <p:txBody>
          <a:bodyPr wrap="square" lIns="80682" tIns="40341" rIns="80682" bIns="40341">
            <a:spAutoFit/>
          </a:bodyPr>
          <a:lstStyle/>
          <a:p>
            <a:pPr algn="ctr"/>
            <a:r>
              <a:rPr lang="en-US" sz="2471" b="1" dirty="0">
                <a:ln w="0">
                  <a:noFill/>
                </a:ln>
                <a:solidFill>
                  <a:srgbClr val="FFFF00"/>
                </a:solidFill>
                <a:effectLst>
                  <a:outerShdw blurRad="38100" dist="19050" dir="2700000" algn="tl" rotWithShape="0">
                    <a:schemeClr val="dk1">
                      <a:alpha val="40000"/>
                    </a:schemeClr>
                  </a:outerShdw>
                </a:effectLst>
              </a:rPr>
              <a:t>Pearls</a:t>
            </a:r>
          </a:p>
        </p:txBody>
      </p:sp>
      <p:sp>
        <p:nvSpPr>
          <p:cNvPr id="53" name="Rectangle 52">
            <a:extLst>
              <a:ext uri="{FF2B5EF4-FFF2-40B4-BE49-F238E27FC236}">
                <a16:creationId xmlns:a16="http://schemas.microsoft.com/office/drawing/2014/main" id="{0FEF5AAA-7381-4DF1-A5CE-FC83F4D814E9}"/>
              </a:ext>
            </a:extLst>
          </p:cNvPr>
          <p:cNvSpPr/>
          <p:nvPr/>
        </p:nvSpPr>
        <p:spPr>
          <a:xfrm>
            <a:off x="51619" y="4675705"/>
            <a:ext cx="2691581" cy="461702"/>
          </a:xfrm>
          <a:prstGeom prst="rect">
            <a:avLst/>
          </a:prstGeom>
          <a:noFill/>
        </p:spPr>
        <p:txBody>
          <a:bodyPr wrap="square" lIns="80682" tIns="40341" rIns="80682" bIns="40341">
            <a:spAutoFit/>
          </a:bodyPr>
          <a:lstStyle/>
          <a:p>
            <a:r>
              <a:rPr lang="en-US" sz="2471" b="1" dirty="0">
                <a:ln w="0">
                  <a:noFill/>
                </a:ln>
                <a:solidFill>
                  <a:srgbClr val="FFFF00"/>
                </a:solidFill>
                <a:effectLst>
                  <a:outerShdw blurRad="38100" dist="19050" dir="2700000" algn="tl" rotWithShape="0">
                    <a:schemeClr val="dk1">
                      <a:alpha val="40000"/>
                    </a:schemeClr>
                  </a:outerShdw>
                </a:effectLst>
              </a:rPr>
              <a:t>Chrysanthemum</a:t>
            </a:r>
          </a:p>
        </p:txBody>
      </p:sp>
      <p:sp>
        <p:nvSpPr>
          <p:cNvPr id="54" name="Rectangle 53">
            <a:extLst>
              <a:ext uri="{FF2B5EF4-FFF2-40B4-BE49-F238E27FC236}">
                <a16:creationId xmlns:a16="http://schemas.microsoft.com/office/drawing/2014/main" id="{94D07B38-AB69-4AC3-B524-A6BBE72B1B71}"/>
              </a:ext>
            </a:extLst>
          </p:cNvPr>
          <p:cNvSpPr/>
          <p:nvPr/>
        </p:nvSpPr>
        <p:spPr>
          <a:xfrm>
            <a:off x="424685" y="3038616"/>
            <a:ext cx="2161369" cy="461702"/>
          </a:xfrm>
          <a:prstGeom prst="rect">
            <a:avLst/>
          </a:prstGeom>
          <a:noFill/>
        </p:spPr>
        <p:txBody>
          <a:bodyPr wrap="square" lIns="80682" tIns="40341" rIns="80682" bIns="40341">
            <a:spAutoFit/>
          </a:bodyPr>
          <a:lstStyle/>
          <a:p>
            <a:pPr algn="r"/>
            <a:r>
              <a:rPr lang="en-US" sz="2471" b="1" dirty="0">
                <a:ln w="0">
                  <a:noFill/>
                </a:ln>
                <a:solidFill>
                  <a:srgbClr val="FFFF00"/>
                </a:solidFill>
                <a:effectLst>
                  <a:outerShdw blurRad="38100" dist="19050" dir="2700000" algn="tl" rotWithShape="0">
                    <a:schemeClr val="dk1">
                      <a:alpha val="40000"/>
                    </a:schemeClr>
                  </a:outerShdw>
                </a:effectLst>
              </a:rPr>
              <a:t>Waterfall</a:t>
            </a:r>
          </a:p>
        </p:txBody>
      </p:sp>
      <p:sp>
        <p:nvSpPr>
          <p:cNvPr id="55" name="Rectangle 54">
            <a:extLst>
              <a:ext uri="{FF2B5EF4-FFF2-40B4-BE49-F238E27FC236}">
                <a16:creationId xmlns:a16="http://schemas.microsoft.com/office/drawing/2014/main" id="{4C11D33F-6DA4-4010-8880-A9CA494CC2C3}"/>
              </a:ext>
            </a:extLst>
          </p:cNvPr>
          <p:cNvSpPr/>
          <p:nvPr/>
        </p:nvSpPr>
        <p:spPr>
          <a:xfrm>
            <a:off x="177536" y="1443586"/>
            <a:ext cx="1819768" cy="461702"/>
          </a:xfrm>
          <a:prstGeom prst="rect">
            <a:avLst/>
          </a:prstGeom>
          <a:noFill/>
        </p:spPr>
        <p:txBody>
          <a:bodyPr wrap="square" lIns="80682" tIns="40341" rIns="80682" bIns="40341">
            <a:spAutoFit/>
          </a:bodyPr>
          <a:lstStyle/>
          <a:p>
            <a:r>
              <a:rPr lang="en-US" sz="2471" b="1" dirty="0">
                <a:ln w="0">
                  <a:noFill/>
                </a:ln>
                <a:solidFill>
                  <a:srgbClr val="FFFF00"/>
                </a:solidFill>
                <a:effectLst>
                  <a:outerShdw blurRad="38100" dist="19050" dir="2700000" algn="tl" rotWithShape="0">
                    <a:schemeClr val="dk1">
                      <a:alpha val="40000"/>
                    </a:schemeClr>
                  </a:outerShdw>
                </a:effectLst>
              </a:rPr>
              <a:t>Brocade</a:t>
            </a:r>
          </a:p>
        </p:txBody>
      </p:sp>
      <p:sp>
        <p:nvSpPr>
          <p:cNvPr id="56" name="Rectangle 55">
            <a:extLst>
              <a:ext uri="{FF2B5EF4-FFF2-40B4-BE49-F238E27FC236}">
                <a16:creationId xmlns:a16="http://schemas.microsoft.com/office/drawing/2014/main" id="{008FC30A-1B04-4CD4-8D82-0D1F7247CCF9}"/>
              </a:ext>
            </a:extLst>
          </p:cNvPr>
          <p:cNvSpPr/>
          <p:nvPr/>
        </p:nvSpPr>
        <p:spPr>
          <a:xfrm>
            <a:off x="2371127" y="1297878"/>
            <a:ext cx="1125108" cy="461702"/>
          </a:xfrm>
          <a:prstGeom prst="rect">
            <a:avLst/>
          </a:prstGeom>
          <a:noFill/>
        </p:spPr>
        <p:txBody>
          <a:bodyPr wrap="square" lIns="80682" tIns="40341" rIns="80682" bIns="40341">
            <a:spAutoFit/>
          </a:bodyPr>
          <a:lstStyle/>
          <a:p>
            <a:r>
              <a:rPr lang="en-US" sz="2471" b="1" dirty="0">
                <a:ln w="0">
                  <a:noFill/>
                </a:ln>
                <a:solidFill>
                  <a:srgbClr val="FFFF00"/>
                </a:solidFill>
                <a:effectLst>
                  <a:outerShdw blurRad="38100" dist="19050" dir="2700000" algn="tl" rotWithShape="0">
                    <a:schemeClr val="dk1">
                      <a:alpha val="40000"/>
                    </a:schemeClr>
                  </a:outerShdw>
                </a:effectLst>
              </a:rPr>
              <a:t>Pistil</a:t>
            </a:r>
          </a:p>
        </p:txBody>
      </p:sp>
      <p:pic>
        <p:nvPicPr>
          <p:cNvPr id="62" name="Picture 61" descr="A picture containing outdoor object&#10;&#10;Description automatically generated">
            <a:extLst>
              <a:ext uri="{FF2B5EF4-FFF2-40B4-BE49-F238E27FC236}">
                <a16:creationId xmlns:a16="http://schemas.microsoft.com/office/drawing/2014/main" id="{FEA2F816-9EC6-473A-B99C-49E151253F9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13690" y="1700982"/>
            <a:ext cx="2295838" cy="1894624"/>
          </a:xfrm>
          <a:prstGeom prst="rect">
            <a:avLst/>
          </a:prstGeom>
        </p:spPr>
      </p:pic>
      <p:sp>
        <p:nvSpPr>
          <p:cNvPr id="57" name="Rectangle 56">
            <a:extLst>
              <a:ext uri="{FF2B5EF4-FFF2-40B4-BE49-F238E27FC236}">
                <a16:creationId xmlns:a16="http://schemas.microsoft.com/office/drawing/2014/main" id="{7B15E0BF-996B-486F-BC7C-A8EEE63C2742}"/>
              </a:ext>
            </a:extLst>
          </p:cNvPr>
          <p:cNvSpPr/>
          <p:nvPr/>
        </p:nvSpPr>
        <p:spPr>
          <a:xfrm>
            <a:off x="4496957" y="1314763"/>
            <a:ext cx="2161369" cy="461702"/>
          </a:xfrm>
          <a:prstGeom prst="rect">
            <a:avLst/>
          </a:prstGeom>
          <a:noFill/>
        </p:spPr>
        <p:txBody>
          <a:bodyPr wrap="square" lIns="80682" tIns="40341" rIns="80682" bIns="40341">
            <a:spAutoFit/>
          </a:bodyPr>
          <a:lstStyle/>
          <a:p>
            <a:pPr algn="ctr"/>
            <a:r>
              <a:rPr lang="en-US" sz="2471" b="1" dirty="0">
                <a:ln w="0">
                  <a:noFill/>
                </a:ln>
                <a:solidFill>
                  <a:srgbClr val="FFFF00"/>
                </a:solidFill>
                <a:effectLst>
                  <a:outerShdw blurRad="38100" dist="19050" dir="2700000" algn="tl" rotWithShape="0">
                    <a:schemeClr val="dk1">
                      <a:alpha val="40000"/>
                    </a:schemeClr>
                  </a:outerShdw>
                </a:effectLst>
              </a:rPr>
              <a:t>Palm Tree</a:t>
            </a:r>
          </a:p>
        </p:txBody>
      </p:sp>
      <p:sp>
        <p:nvSpPr>
          <p:cNvPr id="58" name="Rectangle 57">
            <a:extLst>
              <a:ext uri="{FF2B5EF4-FFF2-40B4-BE49-F238E27FC236}">
                <a16:creationId xmlns:a16="http://schemas.microsoft.com/office/drawing/2014/main" id="{24B2D06B-90E8-44EA-83B7-BFEF47D798CF}"/>
              </a:ext>
            </a:extLst>
          </p:cNvPr>
          <p:cNvSpPr/>
          <p:nvPr/>
        </p:nvSpPr>
        <p:spPr>
          <a:xfrm>
            <a:off x="6805096" y="1314763"/>
            <a:ext cx="2161369" cy="461702"/>
          </a:xfrm>
          <a:prstGeom prst="rect">
            <a:avLst/>
          </a:prstGeom>
          <a:noFill/>
        </p:spPr>
        <p:txBody>
          <a:bodyPr wrap="square" lIns="80682" tIns="40341" rIns="80682" bIns="40341">
            <a:spAutoFit/>
          </a:bodyPr>
          <a:lstStyle/>
          <a:p>
            <a:pPr algn="r"/>
            <a:r>
              <a:rPr lang="en-US" sz="2471" b="1" dirty="0">
                <a:ln w="0">
                  <a:noFill/>
                </a:ln>
                <a:solidFill>
                  <a:srgbClr val="FFFF00"/>
                </a:solidFill>
                <a:effectLst>
                  <a:outerShdw blurRad="38100" dist="19050" dir="2700000" algn="tl" rotWithShape="0">
                    <a:schemeClr val="dk1">
                      <a:alpha val="40000"/>
                    </a:schemeClr>
                  </a:outerShdw>
                </a:effectLst>
              </a:rPr>
              <a:t>Rising Tail</a:t>
            </a:r>
          </a:p>
        </p:txBody>
      </p:sp>
      <p:sp>
        <p:nvSpPr>
          <p:cNvPr id="59" name="Rectangle 58">
            <a:extLst>
              <a:ext uri="{FF2B5EF4-FFF2-40B4-BE49-F238E27FC236}">
                <a16:creationId xmlns:a16="http://schemas.microsoft.com/office/drawing/2014/main" id="{FA21245C-8ED8-46A6-9B4C-0ED62D178FCF}"/>
              </a:ext>
            </a:extLst>
          </p:cNvPr>
          <p:cNvSpPr/>
          <p:nvPr/>
        </p:nvSpPr>
        <p:spPr>
          <a:xfrm>
            <a:off x="7741719" y="3113981"/>
            <a:ext cx="1323173" cy="461702"/>
          </a:xfrm>
          <a:prstGeom prst="rect">
            <a:avLst/>
          </a:prstGeom>
          <a:noFill/>
        </p:spPr>
        <p:txBody>
          <a:bodyPr wrap="square" lIns="80682" tIns="40341" rIns="80682" bIns="40341">
            <a:spAutoFit/>
          </a:bodyPr>
          <a:lstStyle/>
          <a:p>
            <a:pPr algn="ctr"/>
            <a:r>
              <a:rPr lang="en-US" sz="2471" b="1" dirty="0">
                <a:ln w="0">
                  <a:noFill/>
                </a:ln>
                <a:solidFill>
                  <a:srgbClr val="FFFF00"/>
                </a:solidFill>
                <a:effectLst>
                  <a:outerShdw blurRad="38100" dist="19050" dir="2700000" algn="tl" rotWithShape="0">
                    <a:schemeClr val="dk1">
                      <a:alpha val="40000"/>
                    </a:schemeClr>
                  </a:outerShdw>
                </a:effectLst>
              </a:rPr>
              <a:t>Strobe</a:t>
            </a:r>
          </a:p>
        </p:txBody>
      </p:sp>
      <p:sp>
        <p:nvSpPr>
          <p:cNvPr id="60" name="Rectangle 59">
            <a:extLst>
              <a:ext uri="{FF2B5EF4-FFF2-40B4-BE49-F238E27FC236}">
                <a16:creationId xmlns:a16="http://schemas.microsoft.com/office/drawing/2014/main" id="{443144DF-7058-42F9-B161-D6A69E13F8CA}"/>
              </a:ext>
            </a:extLst>
          </p:cNvPr>
          <p:cNvSpPr/>
          <p:nvPr/>
        </p:nvSpPr>
        <p:spPr>
          <a:xfrm>
            <a:off x="6611911" y="4801119"/>
            <a:ext cx="1323173" cy="461702"/>
          </a:xfrm>
          <a:prstGeom prst="rect">
            <a:avLst/>
          </a:prstGeom>
          <a:noFill/>
        </p:spPr>
        <p:txBody>
          <a:bodyPr wrap="square" lIns="80682" tIns="40341" rIns="80682" bIns="40341">
            <a:spAutoFit/>
          </a:bodyPr>
          <a:lstStyle/>
          <a:p>
            <a:pPr algn="r"/>
            <a:r>
              <a:rPr lang="en-US" sz="2471" b="1" dirty="0">
                <a:ln w="0">
                  <a:noFill/>
                </a:ln>
                <a:solidFill>
                  <a:srgbClr val="FFFF00"/>
                </a:solidFill>
                <a:effectLst>
                  <a:outerShdw blurRad="38100" dist="19050" dir="2700000" algn="tl" rotWithShape="0">
                    <a:schemeClr val="dk1">
                      <a:alpha val="40000"/>
                    </a:schemeClr>
                  </a:outerShdw>
                </a:effectLst>
              </a:rPr>
              <a:t>Peony</a:t>
            </a:r>
          </a:p>
        </p:txBody>
      </p:sp>
      <p:pic>
        <p:nvPicPr>
          <p:cNvPr id="70" name="Picture 69">
            <a:extLst>
              <a:ext uri="{FF2B5EF4-FFF2-40B4-BE49-F238E27FC236}">
                <a16:creationId xmlns:a16="http://schemas.microsoft.com/office/drawing/2014/main" id="{5476FCBA-F71F-4349-8DE7-EC17435DD53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31771" y="2811622"/>
            <a:ext cx="2327437" cy="1920701"/>
          </a:xfrm>
          <a:prstGeom prst="rect">
            <a:avLst/>
          </a:prstGeom>
        </p:spPr>
      </p:pic>
      <p:sp>
        <p:nvSpPr>
          <p:cNvPr id="71" name="Rectangle 70">
            <a:extLst>
              <a:ext uri="{FF2B5EF4-FFF2-40B4-BE49-F238E27FC236}">
                <a16:creationId xmlns:a16="http://schemas.microsoft.com/office/drawing/2014/main" id="{E7AC922B-2C49-49B5-855E-3A2DEF9D477C}"/>
              </a:ext>
            </a:extLst>
          </p:cNvPr>
          <p:cNvSpPr/>
          <p:nvPr/>
        </p:nvSpPr>
        <p:spPr>
          <a:xfrm>
            <a:off x="2680304" y="4432167"/>
            <a:ext cx="3119524" cy="841935"/>
          </a:xfrm>
          <a:prstGeom prst="rect">
            <a:avLst/>
          </a:prstGeom>
          <a:noFill/>
        </p:spPr>
        <p:txBody>
          <a:bodyPr wrap="square" lIns="80682" tIns="40341" rIns="80682" bIns="40341">
            <a:spAutoFit/>
          </a:bodyPr>
          <a:lstStyle/>
          <a:p>
            <a:pPr algn="ctr"/>
            <a:r>
              <a:rPr lang="en-US" sz="2471" b="1" dirty="0">
                <a:ln w="0">
                  <a:noFill/>
                </a:ln>
                <a:solidFill>
                  <a:srgbClr val="FFFF00"/>
                </a:solidFill>
                <a:effectLst>
                  <a:outerShdw blurRad="38100" dist="19050" dir="2700000" algn="tl" rotWithShape="0">
                    <a:schemeClr val="dk1">
                      <a:alpha val="40000"/>
                    </a:schemeClr>
                  </a:outerShdw>
                </a:effectLst>
              </a:rPr>
              <a:t>Tourbillion</a:t>
            </a:r>
            <a:br>
              <a:rPr lang="en-US" sz="2471" b="1" dirty="0">
                <a:ln w="0">
                  <a:noFill/>
                </a:ln>
                <a:solidFill>
                  <a:srgbClr val="FFFF00"/>
                </a:solidFill>
                <a:effectLst>
                  <a:outerShdw blurRad="38100" dist="19050" dir="2700000" algn="tl" rotWithShape="0">
                    <a:schemeClr val="dk1">
                      <a:alpha val="40000"/>
                    </a:schemeClr>
                  </a:outerShdw>
                </a:effectLst>
              </a:rPr>
            </a:br>
            <a:r>
              <a:rPr lang="en-US" sz="2471" b="1" dirty="0">
                <a:ln w="0">
                  <a:noFill/>
                </a:ln>
                <a:solidFill>
                  <a:srgbClr val="FFFF00"/>
                </a:solidFill>
                <a:effectLst>
                  <a:outerShdw blurRad="38100" dist="19050" dir="2700000" algn="tl" rotWithShape="0">
                    <a:schemeClr val="dk1">
                      <a:alpha val="40000"/>
                    </a:schemeClr>
                  </a:outerShdw>
                </a:effectLst>
              </a:rPr>
              <a:t>(Spinning Stars)</a:t>
            </a:r>
          </a:p>
        </p:txBody>
      </p:sp>
      <p:sp>
        <p:nvSpPr>
          <p:cNvPr id="32" name="TextBox 31">
            <a:extLst>
              <a:ext uri="{FF2B5EF4-FFF2-40B4-BE49-F238E27FC236}">
                <a16:creationId xmlns:a16="http://schemas.microsoft.com/office/drawing/2014/main" id="{3EDF37C6-9482-4145-947F-1C8720F8F870}"/>
              </a:ext>
            </a:extLst>
          </p:cNvPr>
          <p:cNvSpPr txBox="1"/>
          <p:nvPr/>
        </p:nvSpPr>
        <p:spPr>
          <a:xfrm>
            <a:off x="134470" y="6866035"/>
            <a:ext cx="8920190" cy="369332"/>
          </a:xfrm>
          <a:prstGeom prst="rect">
            <a:avLst/>
          </a:prstGeom>
          <a:noFill/>
        </p:spPr>
        <p:txBody>
          <a:bodyPr wrap="square">
            <a:spAutoFit/>
          </a:bodyPr>
          <a:lstStyle/>
          <a:p>
            <a:r>
              <a:rPr lang="en-US" dirty="0">
                <a:hlinkClick r:id="rId14"/>
              </a:rPr>
              <a:t>https://keystonefireworks.com/news/types-of-fireworks-effects/</a:t>
            </a:r>
            <a:r>
              <a:rPr lang="en-US" dirty="0"/>
              <a:t> </a:t>
            </a:r>
          </a:p>
        </p:txBody>
      </p:sp>
    </p:spTree>
    <p:extLst>
      <p:ext uri="{BB962C8B-B14F-4D97-AF65-F5344CB8AC3E}">
        <p14:creationId xmlns:p14="http://schemas.microsoft.com/office/powerpoint/2010/main" val="733734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7CDFF3F-3AC2-4EF2-B373-8B27F592B045}"/>
              </a:ext>
            </a:extLst>
          </p:cNvPr>
          <p:cNvPicPr>
            <a:picLocks noChangeAspect="1"/>
          </p:cNvPicPr>
          <p:nvPr/>
        </p:nvPicPr>
        <p:blipFill>
          <a:blip r:embed="rId128" cstate="print"/>
          <a:stretch>
            <a:fillRect/>
          </a:stretch>
        </p:blipFill>
        <p:spPr>
          <a:xfrm>
            <a:off x="3079748" y="152400"/>
            <a:ext cx="5988052" cy="4645430"/>
          </a:xfrm>
          <a:prstGeom prst="rect">
            <a:avLst/>
          </a:prstGeom>
          <a:ln>
            <a:noFill/>
          </a:ln>
          <a:effectLst>
            <a:outerShdw blurRad="292100" dist="139700" dir="2700000" algn="tl" rotWithShape="0">
              <a:srgbClr val="333333">
                <a:alpha val="65000"/>
              </a:srgbClr>
            </a:outerShdw>
          </a:effectLst>
        </p:spPr>
      </p:pic>
      <p:sp>
        <p:nvSpPr>
          <p:cNvPr id="6" name="Text Box 2"/>
          <p:cNvSpPr txBox="1">
            <a:spLocks noChangeArrowheads="1"/>
          </p:cNvSpPr>
          <p:nvPr/>
        </p:nvSpPr>
        <p:spPr bwMode="auto">
          <a:xfrm>
            <a:off x="146088" y="155841"/>
            <a:ext cx="2877140" cy="5766582"/>
          </a:xfrm>
          <a:prstGeom prst="rect">
            <a:avLst/>
          </a:prstGeom>
          <a:noFill/>
          <a:ln w="9525">
            <a:noFill/>
            <a:miter lim="800000"/>
            <a:headEnd/>
            <a:tailEnd/>
          </a:ln>
        </p:spPr>
        <p:txBody>
          <a:bodyPr wrap="square" lIns="87252" tIns="43626" rIns="87252" bIns="43626">
            <a:spAutoFit/>
          </a:bodyPr>
          <a:lstStyle/>
          <a:p>
            <a:pPr algn="just"/>
            <a:r>
              <a:rPr lang="en-US" sz="2000" b="1" dirty="0">
                <a:latin typeface="Times New Roman" pitchFamily="18" charset="0"/>
                <a:cs typeface="Times New Roman" pitchFamily="18" charset="0"/>
              </a:rPr>
              <a:t>Design It</a:t>
            </a:r>
            <a:endParaRPr lang="en-US" sz="2000"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Fill in each of the 3 breaks with a pattern of stars.  Create a key to label your stars (or color and label them instead.)</a:t>
            </a:r>
          </a:p>
          <a:p>
            <a:pPr algn="just"/>
            <a:r>
              <a:rPr lang="en-US" sz="1100" b="1" dirty="0">
                <a:latin typeface="Times New Roman" pitchFamily="18" charset="0"/>
                <a:cs typeface="Times New Roman" pitchFamily="18" charset="0"/>
              </a:rPr>
              <a:t> </a:t>
            </a:r>
            <a:endParaRPr lang="en-US" sz="1050" b="1"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Show It </a:t>
            </a:r>
            <a:endParaRPr lang="en-US" sz="2000"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Draw a sketch of your firework as it would appear in the sky.  </a:t>
            </a:r>
          </a:p>
          <a:p>
            <a:pPr algn="just"/>
            <a:r>
              <a:rPr lang="en-US" sz="1100" dirty="0">
                <a:latin typeface="Times New Roman" pitchFamily="18" charset="0"/>
                <a:cs typeface="Times New Roman" pitchFamily="18" charset="0"/>
              </a:rPr>
              <a:t> </a:t>
            </a:r>
          </a:p>
          <a:p>
            <a:pPr algn="just"/>
            <a:r>
              <a:rPr lang="en-US" sz="2000" b="1" dirty="0">
                <a:latin typeface="Times New Roman" pitchFamily="18" charset="0"/>
                <a:cs typeface="Times New Roman" pitchFamily="18" charset="0"/>
              </a:rPr>
              <a:t>Explain It</a:t>
            </a:r>
          </a:p>
          <a:p>
            <a:pPr algn="just"/>
            <a:r>
              <a:rPr lang="en-US" dirty="0">
                <a:latin typeface="Times New Roman" pitchFamily="18" charset="0"/>
                <a:cs typeface="Times New Roman" pitchFamily="18" charset="0"/>
              </a:rPr>
              <a:t>Write a paragraph that explains how your firework would look from start to finish. </a:t>
            </a:r>
          </a:p>
          <a:p>
            <a:pPr algn="just"/>
            <a:endParaRPr lang="en-US" sz="1100" dirty="0">
              <a:latin typeface="Times New Roman" pitchFamily="18" charset="0"/>
              <a:cs typeface="Times New Roman" pitchFamily="18" charset="0"/>
            </a:endParaRPr>
          </a:p>
          <a:p>
            <a:pPr algn="just"/>
            <a:r>
              <a:rPr lang="en-US" sz="2000" b="1" dirty="0">
                <a:solidFill>
                  <a:srgbClr val="FF0000"/>
                </a:solidFill>
                <a:latin typeface="Times New Roman" pitchFamily="18" charset="0"/>
                <a:cs typeface="Times New Roman" pitchFamily="18" charset="0"/>
              </a:rPr>
              <a:t>Turn in paper copies to the bins when you are done.  </a:t>
            </a:r>
          </a:p>
        </p:txBody>
      </p:sp>
      <p:grpSp>
        <p:nvGrpSpPr>
          <p:cNvPr id="25" name="Group 158"/>
          <p:cNvGrpSpPr/>
          <p:nvPr/>
        </p:nvGrpSpPr>
        <p:grpSpPr>
          <a:xfrm>
            <a:off x="4276114" y="1934146"/>
            <a:ext cx="850533" cy="1048433"/>
            <a:chOff x="6242345" y="1651034"/>
            <a:chExt cx="850553" cy="996915"/>
          </a:xfrm>
        </p:grpSpPr>
        <p:grpSp>
          <p:nvGrpSpPr>
            <p:cNvPr id="2049" name="SMARTInkShape-Group14"/>
            <p:cNvGrpSpPr/>
            <p:nvPr/>
          </p:nvGrpSpPr>
          <p:grpSpPr>
            <a:xfrm>
              <a:off x="6242345" y="1885950"/>
              <a:ext cx="501346" cy="730116"/>
              <a:chOff x="6242345" y="1885950"/>
              <a:chExt cx="501346" cy="730116"/>
            </a:xfrm>
          </p:grpSpPr>
          <p:sp>
            <p:nvSpPr>
              <p:cNvPr id="2075" name="SMARTInkShape-58"/>
              <p:cNvSpPr/>
              <p:nvPr>
                <p:custDataLst>
                  <p:tags r:id="rId114"/>
                </p:custDataLst>
              </p:nvPr>
            </p:nvSpPr>
            <p:spPr>
              <a:xfrm>
                <a:off x="6267450" y="2457646"/>
                <a:ext cx="94281" cy="107729"/>
              </a:xfrm>
              <a:custGeom>
                <a:avLst/>
                <a:gdLst/>
                <a:ahLst/>
                <a:cxnLst/>
                <a:rect l="0" t="0" r="0" b="0"/>
                <a:pathLst>
                  <a:path w="94281" h="107729">
                    <a:moveTo>
                      <a:pt x="12700" y="25204"/>
                    </a:moveTo>
                    <a:lnTo>
                      <a:pt x="12700" y="25204"/>
                    </a:lnTo>
                    <a:lnTo>
                      <a:pt x="2574" y="36035"/>
                    </a:lnTo>
                    <a:lnTo>
                      <a:pt x="763" y="42211"/>
                    </a:lnTo>
                    <a:lnTo>
                      <a:pt x="6" y="71902"/>
                    </a:lnTo>
                    <a:lnTo>
                      <a:pt x="3" y="77238"/>
                    </a:lnTo>
                    <a:lnTo>
                      <a:pt x="1882" y="81962"/>
                    </a:lnTo>
                    <a:lnTo>
                      <a:pt x="10984" y="95020"/>
                    </a:lnTo>
                    <a:lnTo>
                      <a:pt x="11556" y="97148"/>
                    </a:lnTo>
                    <a:lnTo>
                      <a:pt x="12643" y="98566"/>
                    </a:lnTo>
                    <a:lnTo>
                      <a:pt x="23464" y="105519"/>
                    </a:lnTo>
                    <a:lnTo>
                      <a:pt x="27597" y="106761"/>
                    </a:lnTo>
                    <a:lnTo>
                      <a:pt x="52657" y="107728"/>
                    </a:lnTo>
                    <a:lnTo>
                      <a:pt x="57035" y="105861"/>
                    </a:lnTo>
                    <a:lnTo>
                      <a:pt x="61332" y="103385"/>
                    </a:lnTo>
                    <a:lnTo>
                      <a:pt x="67718" y="101285"/>
                    </a:lnTo>
                    <a:lnTo>
                      <a:pt x="78315" y="92643"/>
                    </a:lnTo>
                    <a:lnTo>
                      <a:pt x="80668" y="88573"/>
                    </a:lnTo>
                    <a:lnTo>
                      <a:pt x="82419" y="84412"/>
                    </a:lnTo>
                    <a:lnTo>
                      <a:pt x="86666" y="78103"/>
                    </a:lnTo>
                    <a:lnTo>
                      <a:pt x="94280" y="55719"/>
                    </a:lnTo>
                    <a:lnTo>
                      <a:pt x="93898" y="53308"/>
                    </a:lnTo>
                    <a:lnTo>
                      <a:pt x="90096" y="42489"/>
                    </a:lnTo>
                    <a:lnTo>
                      <a:pt x="88726" y="35708"/>
                    </a:lnTo>
                    <a:lnTo>
                      <a:pt x="83988" y="27924"/>
                    </a:lnTo>
                    <a:lnTo>
                      <a:pt x="60498" y="3157"/>
                    </a:lnTo>
                    <a:lnTo>
                      <a:pt x="56756" y="1294"/>
                    </a:lnTo>
                    <a:lnTo>
                      <a:pt x="41445" y="0"/>
                    </a:lnTo>
                    <a:lnTo>
                      <a:pt x="30076" y="568"/>
                    </a:lnTo>
                    <a:lnTo>
                      <a:pt x="6914" y="11864"/>
                    </a:lnTo>
                    <a:lnTo>
                      <a:pt x="3543" y="12220"/>
                    </a:lnTo>
                    <a:lnTo>
                      <a:pt x="2362" y="13020"/>
                    </a:lnTo>
                    <a:lnTo>
                      <a:pt x="1575" y="14259"/>
                    </a:lnTo>
                    <a:lnTo>
                      <a:pt x="0" y="188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76" name="SMARTInkShape-59"/>
              <p:cNvSpPr/>
              <p:nvPr>
                <p:custDataLst>
                  <p:tags r:id="rId115"/>
                </p:custDataLst>
              </p:nvPr>
            </p:nvSpPr>
            <p:spPr>
              <a:xfrm>
                <a:off x="6242345" y="2368637"/>
                <a:ext cx="107553" cy="105098"/>
              </a:xfrm>
              <a:custGeom>
                <a:avLst/>
                <a:gdLst/>
                <a:ahLst/>
                <a:cxnLst/>
                <a:rect l="0" t="0" r="0" b="0"/>
                <a:pathLst>
                  <a:path w="107553" h="105098">
                    <a:moveTo>
                      <a:pt x="31455" y="25313"/>
                    </a:moveTo>
                    <a:lnTo>
                      <a:pt x="31455" y="25313"/>
                    </a:lnTo>
                    <a:lnTo>
                      <a:pt x="24713" y="28684"/>
                    </a:lnTo>
                    <a:lnTo>
                      <a:pt x="22727" y="31088"/>
                    </a:lnTo>
                    <a:lnTo>
                      <a:pt x="19932" y="40508"/>
                    </a:lnTo>
                    <a:lnTo>
                      <a:pt x="18761" y="71636"/>
                    </a:lnTo>
                    <a:lnTo>
                      <a:pt x="19463" y="78356"/>
                    </a:lnTo>
                    <a:lnTo>
                      <a:pt x="23825" y="86107"/>
                    </a:lnTo>
                    <a:lnTo>
                      <a:pt x="28881" y="92871"/>
                    </a:lnTo>
                    <a:lnTo>
                      <a:pt x="30310" y="97202"/>
                    </a:lnTo>
                    <a:lnTo>
                      <a:pt x="32103" y="98639"/>
                    </a:lnTo>
                    <a:lnTo>
                      <a:pt x="43617" y="101966"/>
                    </a:lnTo>
                    <a:lnTo>
                      <a:pt x="46973" y="104772"/>
                    </a:lnTo>
                    <a:lnTo>
                      <a:pt x="49562" y="105097"/>
                    </a:lnTo>
                    <a:lnTo>
                      <a:pt x="71071" y="99903"/>
                    </a:lnTo>
                    <a:lnTo>
                      <a:pt x="85852" y="94376"/>
                    </a:lnTo>
                    <a:lnTo>
                      <a:pt x="94768" y="82284"/>
                    </a:lnTo>
                    <a:lnTo>
                      <a:pt x="105886" y="63712"/>
                    </a:lnTo>
                    <a:lnTo>
                      <a:pt x="107422" y="52163"/>
                    </a:lnTo>
                    <a:lnTo>
                      <a:pt x="107552" y="45243"/>
                    </a:lnTo>
                    <a:lnTo>
                      <a:pt x="105728" y="39345"/>
                    </a:lnTo>
                    <a:lnTo>
                      <a:pt x="103271" y="34372"/>
                    </a:lnTo>
                    <a:lnTo>
                      <a:pt x="102179" y="29809"/>
                    </a:lnTo>
                    <a:lnTo>
                      <a:pt x="97930" y="25430"/>
                    </a:lnTo>
                    <a:lnTo>
                      <a:pt x="92750" y="21131"/>
                    </a:lnTo>
                    <a:lnTo>
                      <a:pt x="85780" y="10503"/>
                    </a:lnTo>
                    <a:lnTo>
                      <a:pt x="81940" y="8147"/>
                    </a:lnTo>
                    <a:lnTo>
                      <a:pt x="55184" y="575"/>
                    </a:lnTo>
                    <a:lnTo>
                      <a:pt x="42376" y="0"/>
                    </a:lnTo>
                    <a:lnTo>
                      <a:pt x="21480" y="6385"/>
                    </a:lnTo>
                    <a:lnTo>
                      <a:pt x="10368" y="15024"/>
                    </a:lnTo>
                    <a:lnTo>
                      <a:pt x="7972" y="19094"/>
                    </a:lnTo>
                    <a:lnTo>
                      <a:pt x="6202" y="23255"/>
                    </a:lnTo>
                    <a:lnTo>
                      <a:pt x="0" y="31294"/>
                    </a:lnTo>
                    <a:lnTo>
                      <a:pt x="3163" y="34924"/>
                    </a:lnTo>
                    <a:lnTo>
                      <a:pt x="6651" y="36640"/>
                    </a:lnTo>
                    <a:lnTo>
                      <a:pt x="8569" y="37098"/>
                    </a:lnTo>
                    <a:lnTo>
                      <a:pt x="10553" y="36697"/>
                    </a:lnTo>
                    <a:close/>
                  </a:path>
                </a:pathLst>
              </a:custGeom>
              <a:noFill/>
              <a:ln w="19050" cap="flat" cmpd="sng" algn="ctr">
                <a:solidFill>
                  <a:srgbClr val="00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2"/>
              </a:p>
            </p:txBody>
          </p:sp>
          <p:sp>
            <p:nvSpPr>
              <p:cNvPr id="2077" name="SMARTInkShape-60"/>
              <p:cNvSpPr/>
              <p:nvPr>
                <p:custDataLst>
                  <p:tags r:id="rId116"/>
                </p:custDataLst>
              </p:nvPr>
            </p:nvSpPr>
            <p:spPr>
              <a:xfrm>
                <a:off x="6255046" y="2261618"/>
                <a:ext cx="82170" cy="132299"/>
              </a:xfrm>
              <a:custGeom>
                <a:avLst/>
                <a:gdLst/>
                <a:ahLst/>
                <a:cxnLst/>
                <a:rect l="0" t="0" r="0" b="0"/>
                <a:pathLst>
                  <a:path w="82170" h="132299">
                    <a:moveTo>
                      <a:pt x="50504" y="62482"/>
                    </a:moveTo>
                    <a:lnTo>
                      <a:pt x="50504" y="62482"/>
                    </a:lnTo>
                    <a:lnTo>
                      <a:pt x="45036" y="57015"/>
                    </a:lnTo>
                    <a:lnTo>
                      <a:pt x="33297" y="50742"/>
                    </a:lnTo>
                    <a:lnTo>
                      <a:pt x="19946" y="49807"/>
                    </a:lnTo>
                    <a:lnTo>
                      <a:pt x="15736" y="49789"/>
                    </a:lnTo>
                    <a:lnTo>
                      <a:pt x="12003" y="51667"/>
                    </a:lnTo>
                    <a:lnTo>
                      <a:pt x="10020" y="53155"/>
                    </a:lnTo>
                    <a:lnTo>
                      <a:pt x="7817" y="56690"/>
                    </a:lnTo>
                    <a:lnTo>
                      <a:pt x="6132" y="60614"/>
                    </a:lnTo>
                    <a:lnTo>
                      <a:pt x="3031" y="64709"/>
                    </a:lnTo>
                    <a:lnTo>
                      <a:pt x="1183" y="70763"/>
                    </a:lnTo>
                    <a:lnTo>
                      <a:pt x="690" y="74352"/>
                    </a:lnTo>
                    <a:lnTo>
                      <a:pt x="2024" y="80222"/>
                    </a:lnTo>
                    <a:lnTo>
                      <a:pt x="16933" y="111532"/>
                    </a:lnTo>
                    <a:lnTo>
                      <a:pt x="18650" y="116737"/>
                    </a:lnTo>
                    <a:lnTo>
                      <a:pt x="27486" y="127996"/>
                    </a:lnTo>
                    <a:lnTo>
                      <a:pt x="31572" y="130405"/>
                    </a:lnTo>
                    <a:lnTo>
                      <a:pt x="39944" y="131951"/>
                    </a:lnTo>
                    <a:lnTo>
                      <a:pt x="58090" y="132298"/>
                    </a:lnTo>
                    <a:lnTo>
                      <a:pt x="62813" y="130436"/>
                    </a:lnTo>
                    <a:lnTo>
                      <a:pt x="65060" y="128951"/>
                    </a:lnTo>
                    <a:lnTo>
                      <a:pt x="66558" y="127256"/>
                    </a:lnTo>
                    <a:lnTo>
                      <a:pt x="73655" y="114619"/>
                    </a:lnTo>
                    <a:lnTo>
                      <a:pt x="75943" y="104663"/>
                    </a:lnTo>
                    <a:lnTo>
                      <a:pt x="80071" y="96225"/>
                    </a:lnTo>
                    <a:lnTo>
                      <a:pt x="82169" y="67882"/>
                    </a:lnTo>
                    <a:lnTo>
                      <a:pt x="72792" y="38236"/>
                    </a:lnTo>
                    <a:lnTo>
                      <a:pt x="54711" y="10533"/>
                    </a:lnTo>
                    <a:lnTo>
                      <a:pt x="50492" y="7644"/>
                    </a:lnTo>
                    <a:lnTo>
                      <a:pt x="46265" y="5654"/>
                    </a:lnTo>
                    <a:lnTo>
                      <a:pt x="39919" y="1272"/>
                    </a:lnTo>
                    <a:lnTo>
                      <a:pt x="35687" y="0"/>
                    </a:lnTo>
                    <a:lnTo>
                      <a:pt x="29572" y="1316"/>
                    </a:lnTo>
                    <a:lnTo>
                      <a:pt x="12796" y="6861"/>
                    </a:lnTo>
                    <a:lnTo>
                      <a:pt x="10549" y="8468"/>
                    </a:lnTo>
                    <a:lnTo>
                      <a:pt x="8052" y="12135"/>
                    </a:lnTo>
                    <a:lnTo>
                      <a:pt x="6236" y="16117"/>
                    </a:lnTo>
                    <a:lnTo>
                      <a:pt x="1953" y="22325"/>
                    </a:lnTo>
                    <a:lnTo>
                      <a:pt x="704" y="26525"/>
                    </a:lnTo>
                    <a:lnTo>
                      <a:pt x="0" y="36227"/>
                    </a:lnTo>
                    <a:lnTo>
                      <a:pt x="1717" y="42112"/>
                    </a:lnTo>
                    <a:lnTo>
                      <a:pt x="12404" y="561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78" name="SMARTInkShape-61"/>
              <p:cNvSpPr/>
              <p:nvPr>
                <p:custDataLst>
                  <p:tags r:id="rId117"/>
                </p:custDataLst>
              </p:nvPr>
            </p:nvSpPr>
            <p:spPr>
              <a:xfrm>
                <a:off x="6267450" y="2184400"/>
                <a:ext cx="69770" cy="120615"/>
              </a:xfrm>
              <a:custGeom>
                <a:avLst/>
                <a:gdLst/>
                <a:ahLst/>
                <a:cxnLst/>
                <a:rect l="0" t="0" r="0" b="0"/>
                <a:pathLst>
                  <a:path w="69770" h="120615">
                    <a:moveTo>
                      <a:pt x="57150" y="0"/>
                    </a:moveTo>
                    <a:lnTo>
                      <a:pt x="57150" y="0"/>
                    </a:lnTo>
                    <a:lnTo>
                      <a:pt x="50408" y="0"/>
                    </a:lnTo>
                    <a:lnTo>
                      <a:pt x="45217" y="1881"/>
                    </a:lnTo>
                    <a:lnTo>
                      <a:pt x="42845" y="3371"/>
                    </a:lnTo>
                    <a:lnTo>
                      <a:pt x="26791" y="7839"/>
                    </a:lnTo>
                    <a:lnTo>
                      <a:pt x="4879" y="26921"/>
                    </a:lnTo>
                    <a:lnTo>
                      <a:pt x="2168" y="33367"/>
                    </a:lnTo>
                    <a:lnTo>
                      <a:pt x="127" y="61478"/>
                    </a:lnTo>
                    <a:lnTo>
                      <a:pt x="731" y="78335"/>
                    </a:lnTo>
                    <a:lnTo>
                      <a:pt x="7841" y="106070"/>
                    </a:lnTo>
                    <a:lnTo>
                      <a:pt x="15111" y="116045"/>
                    </a:lnTo>
                    <a:lnTo>
                      <a:pt x="19181" y="118603"/>
                    </a:lnTo>
                    <a:lnTo>
                      <a:pt x="27543" y="120246"/>
                    </a:lnTo>
                    <a:lnTo>
                      <a:pt x="40219" y="120614"/>
                    </a:lnTo>
                    <a:lnTo>
                      <a:pt x="44451" y="118753"/>
                    </a:lnTo>
                    <a:lnTo>
                      <a:pt x="46567" y="117268"/>
                    </a:lnTo>
                    <a:lnTo>
                      <a:pt x="60678" y="97881"/>
                    </a:lnTo>
                    <a:lnTo>
                      <a:pt x="62664" y="91169"/>
                    </a:lnTo>
                    <a:lnTo>
                      <a:pt x="63958" y="84006"/>
                    </a:lnTo>
                    <a:lnTo>
                      <a:pt x="68476" y="69301"/>
                    </a:lnTo>
                    <a:lnTo>
                      <a:pt x="69769" y="45652"/>
                    </a:lnTo>
                    <a:lnTo>
                      <a:pt x="67932" y="39575"/>
                    </a:lnTo>
                    <a:lnTo>
                      <a:pt x="65470" y="34522"/>
                    </a:lnTo>
                    <a:lnTo>
                      <a:pt x="58109" y="11492"/>
                    </a:lnTo>
                    <a:lnTo>
                      <a:pt x="57084" y="9778"/>
                    </a:lnTo>
                    <a:lnTo>
                      <a:pt x="55695" y="8635"/>
                    </a:lnTo>
                    <a:lnTo>
                      <a:pt x="39296" y="1525"/>
                    </a:lnTo>
                    <a:lnTo>
                      <a:pt x="29869" y="301"/>
                    </a:lnTo>
                    <a:lnTo>
                      <a:pt x="25505" y="2015"/>
                    </a:lnTo>
                    <a:lnTo>
                      <a:pt x="16954" y="8865"/>
                    </a:lnTo>
                    <a:lnTo>
                      <a:pt x="2824" y="29068"/>
                    </a:lnTo>
                    <a:lnTo>
                      <a:pt x="1255" y="33615"/>
                    </a:lnTo>
                    <a:lnTo>
                      <a:pt x="0"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79" name="SMARTInkShape-62"/>
              <p:cNvSpPr/>
              <p:nvPr>
                <p:custDataLst>
                  <p:tags r:id="rId118"/>
                </p:custDataLst>
              </p:nvPr>
            </p:nvSpPr>
            <p:spPr>
              <a:xfrm>
                <a:off x="6280176" y="2083101"/>
                <a:ext cx="94310" cy="130283"/>
              </a:xfrm>
              <a:custGeom>
                <a:avLst/>
                <a:gdLst/>
                <a:ahLst/>
                <a:cxnLst/>
                <a:rect l="0" t="0" r="0" b="0"/>
                <a:pathLst>
                  <a:path w="94310" h="130283">
                    <a:moveTo>
                      <a:pt x="44424" y="31449"/>
                    </a:moveTo>
                    <a:lnTo>
                      <a:pt x="44424" y="31449"/>
                    </a:lnTo>
                    <a:lnTo>
                      <a:pt x="30119" y="31449"/>
                    </a:lnTo>
                    <a:lnTo>
                      <a:pt x="25601" y="33330"/>
                    </a:lnTo>
                    <a:lnTo>
                      <a:pt x="10571" y="46376"/>
                    </a:lnTo>
                    <a:lnTo>
                      <a:pt x="8211" y="52430"/>
                    </a:lnTo>
                    <a:lnTo>
                      <a:pt x="416" y="83623"/>
                    </a:lnTo>
                    <a:lnTo>
                      <a:pt x="0" y="108592"/>
                    </a:lnTo>
                    <a:lnTo>
                      <a:pt x="1867" y="113477"/>
                    </a:lnTo>
                    <a:lnTo>
                      <a:pt x="4343" y="118000"/>
                    </a:lnTo>
                    <a:lnTo>
                      <a:pt x="5443" y="122363"/>
                    </a:lnTo>
                    <a:lnTo>
                      <a:pt x="6443" y="123808"/>
                    </a:lnTo>
                    <a:lnTo>
                      <a:pt x="7814" y="124772"/>
                    </a:lnTo>
                    <a:lnTo>
                      <a:pt x="11220" y="125842"/>
                    </a:lnTo>
                    <a:lnTo>
                      <a:pt x="15085" y="126318"/>
                    </a:lnTo>
                    <a:lnTo>
                      <a:pt x="19155" y="128411"/>
                    </a:lnTo>
                    <a:lnTo>
                      <a:pt x="21228" y="129957"/>
                    </a:lnTo>
                    <a:lnTo>
                      <a:pt x="24021" y="130282"/>
                    </a:lnTo>
                    <a:lnTo>
                      <a:pt x="41724" y="126401"/>
                    </a:lnTo>
                    <a:lnTo>
                      <a:pt x="59320" y="115198"/>
                    </a:lnTo>
                    <a:lnTo>
                      <a:pt x="73879" y="92566"/>
                    </a:lnTo>
                    <a:lnTo>
                      <a:pt x="87613" y="67794"/>
                    </a:lnTo>
                    <a:lnTo>
                      <a:pt x="94309" y="36836"/>
                    </a:lnTo>
                    <a:lnTo>
                      <a:pt x="93908" y="34335"/>
                    </a:lnTo>
                    <a:lnTo>
                      <a:pt x="84339" y="16569"/>
                    </a:lnTo>
                    <a:lnTo>
                      <a:pt x="80273" y="11195"/>
                    </a:lnTo>
                    <a:lnTo>
                      <a:pt x="76114" y="8336"/>
                    </a:lnTo>
                    <a:lnTo>
                      <a:pt x="71914" y="6360"/>
                    </a:lnTo>
                    <a:lnTo>
                      <a:pt x="67695" y="3130"/>
                    </a:lnTo>
                    <a:lnTo>
                      <a:pt x="61587" y="1224"/>
                    </a:lnTo>
                    <a:lnTo>
                      <a:pt x="49539" y="0"/>
                    </a:lnTo>
                    <a:lnTo>
                      <a:pt x="39198" y="3159"/>
                    </a:lnTo>
                    <a:lnTo>
                      <a:pt x="28131" y="10548"/>
                    </a:lnTo>
                    <a:lnTo>
                      <a:pt x="11188" y="27370"/>
                    </a:lnTo>
                    <a:lnTo>
                      <a:pt x="3593" y="43028"/>
                    </a:lnTo>
                    <a:lnTo>
                      <a:pt x="451" y="61449"/>
                    </a:lnTo>
                    <a:lnTo>
                      <a:pt x="292" y="64149"/>
                    </a:lnTo>
                    <a:lnTo>
                      <a:pt x="6460" y="89484"/>
                    </a:lnTo>
                    <a:lnTo>
                      <a:pt x="7825" y="91305"/>
                    </a:lnTo>
                    <a:lnTo>
                      <a:pt x="17106" y="98833"/>
                    </a:lnTo>
                    <a:lnTo>
                      <a:pt x="21229" y="100203"/>
                    </a:lnTo>
                    <a:lnTo>
                      <a:pt x="42687" y="101203"/>
                    </a:lnTo>
                    <a:lnTo>
                      <a:pt x="49061" y="99375"/>
                    </a:lnTo>
                    <a:lnTo>
                      <a:pt x="58498" y="92497"/>
                    </a:lnTo>
                    <a:lnTo>
                      <a:pt x="69824" y="822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44" name="SMARTInkShape-63"/>
              <p:cNvSpPr/>
              <p:nvPr>
                <p:custDataLst>
                  <p:tags r:id="rId119"/>
                </p:custDataLst>
              </p:nvPr>
            </p:nvSpPr>
            <p:spPr>
              <a:xfrm>
                <a:off x="6363074" y="2006633"/>
                <a:ext cx="113556" cy="126873"/>
              </a:xfrm>
              <a:custGeom>
                <a:avLst/>
                <a:gdLst/>
                <a:ahLst/>
                <a:cxnLst/>
                <a:rect l="0" t="0" r="0" b="0"/>
                <a:pathLst>
                  <a:path w="113556" h="126873">
                    <a:moveTo>
                      <a:pt x="56776" y="50767"/>
                    </a:moveTo>
                    <a:lnTo>
                      <a:pt x="56776" y="50767"/>
                    </a:lnTo>
                    <a:lnTo>
                      <a:pt x="53405" y="47396"/>
                    </a:lnTo>
                    <a:lnTo>
                      <a:pt x="49868" y="45741"/>
                    </a:lnTo>
                    <a:lnTo>
                      <a:pt x="47938" y="45300"/>
                    </a:lnTo>
                    <a:lnTo>
                      <a:pt x="37835" y="38707"/>
                    </a:lnTo>
                    <a:lnTo>
                      <a:pt x="22831" y="38092"/>
                    </a:lnTo>
                    <a:lnTo>
                      <a:pt x="18640" y="39960"/>
                    </a:lnTo>
                    <a:lnTo>
                      <a:pt x="16536" y="41445"/>
                    </a:lnTo>
                    <a:lnTo>
                      <a:pt x="14197" y="44978"/>
                    </a:lnTo>
                    <a:lnTo>
                      <a:pt x="12452" y="48899"/>
                    </a:lnTo>
                    <a:lnTo>
                      <a:pt x="8208" y="55074"/>
                    </a:lnTo>
                    <a:lnTo>
                      <a:pt x="2899" y="68964"/>
                    </a:lnTo>
                    <a:lnTo>
                      <a:pt x="2962" y="76729"/>
                    </a:lnTo>
                    <a:lnTo>
                      <a:pt x="12326" y="105692"/>
                    </a:lnTo>
                    <a:lnTo>
                      <a:pt x="17700" y="118373"/>
                    </a:lnTo>
                    <a:lnTo>
                      <a:pt x="21758" y="123323"/>
                    </a:lnTo>
                    <a:lnTo>
                      <a:pt x="25455" y="125347"/>
                    </a:lnTo>
                    <a:lnTo>
                      <a:pt x="35666" y="126754"/>
                    </a:lnTo>
                    <a:lnTo>
                      <a:pt x="39868" y="126872"/>
                    </a:lnTo>
                    <a:lnTo>
                      <a:pt x="49571" y="123568"/>
                    </a:lnTo>
                    <a:lnTo>
                      <a:pt x="62735" y="114098"/>
                    </a:lnTo>
                    <a:lnTo>
                      <a:pt x="67185" y="109253"/>
                    </a:lnTo>
                    <a:lnTo>
                      <a:pt x="86404" y="78339"/>
                    </a:lnTo>
                    <a:lnTo>
                      <a:pt x="105459" y="46611"/>
                    </a:lnTo>
                    <a:lnTo>
                      <a:pt x="112044" y="33196"/>
                    </a:lnTo>
                    <a:lnTo>
                      <a:pt x="113555" y="23542"/>
                    </a:lnTo>
                    <a:lnTo>
                      <a:pt x="111880" y="19147"/>
                    </a:lnTo>
                    <a:lnTo>
                      <a:pt x="98989" y="4208"/>
                    </a:lnTo>
                    <a:lnTo>
                      <a:pt x="94823" y="1852"/>
                    </a:lnTo>
                    <a:lnTo>
                      <a:pt x="86399" y="339"/>
                    </a:lnTo>
                    <a:lnTo>
                      <a:pt x="68241" y="0"/>
                    </a:lnTo>
                    <a:lnTo>
                      <a:pt x="57900" y="3348"/>
                    </a:lnTo>
                    <a:lnTo>
                      <a:pt x="26869" y="30050"/>
                    </a:lnTo>
                    <a:lnTo>
                      <a:pt x="21611" y="36621"/>
                    </a:lnTo>
                    <a:lnTo>
                      <a:pt x="8164" y="65178"/>
                    </a:lnTo>
                    <a:lnTo>
                      <a:pt x="2469" y="78163"/>
                    </a:lnTo>
                    <a:lnTo>
                      <a:pt x="0" y="96063"/>
                    </a:lnTo>
                    <a:lnTo>
                      <a:pt x="1674" y="101002"/>
                    </a:lnTo>
                    <a:lnTo>
                      <a:pt x="4064" y="105549"/>
                    </a:lnTo>
                    <a:lnTo>
                      <a:pt x="5126" y="109922"/>
                    </a:lnTo>
                    <a:lnTo>
                      <a:pt x="9361" y="114217"/>
                    </a:lnTo>
                    <a:lnTo>
                      <a:pt x="15241" y="117773"/>
                    </a:lnTo>
                    <a:lnTo>
                      <a:pt x="23225" y="119774"/>
                    </a:lnTo>
                    <a:lnTo>
                      <a:pt x="34918" y="119662"/>
                    </a:lnTo>
                    <a:lnTo>
                      <a:pt x="56776" y="1142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45" name="SMARTInkShape-64"/>
              <p:cNvSpPr/>
              <p:nvPr>
                <p:custDataLst>
                  <p:tags r:id="rId120"/>
                </p:custDataLst>
              </p:nvPr>
            </p:nvSpPr>
            <p:spPr>
              <a:xfrm>
                <a:off x="6461451" y="2000250"/>
                <a:ext cx="224805" cy="195771"/>
              </a:xfrm>
              <a:custGeom>
                <a:avLst/>
                <a:gdLst/>
                <a:ahLst/>
                <a:cxnLst/>
                <a:rect l="0" t="0" r="0" b="0"/>
                <a:pathLst>
                  <a:path w="224805" h="195771">
                    <a:moveTo>
                      <a:pt x="79049" y="0"/>
                    </a:moveTo>
                    <a:lnTo>
                      <a:pt x="79049" y="0"/>
                    </a:lnTo>
                    <a:lnTo>
                      <a:pt x="51577" y="0"/>
                    </a:lnTo>
                    <a:lnTo>
                      <a:pt x="30957" y="6467"/>
                    </a:lnTo>
                    <a:lnTo>
                      <a:pt x="26395" y="9459"/>
                    </a:lnTo>
                    <a:lnTo>
                      <a:pt x="19860" y="18482"/>
                    </a:lnTo>
                    <a:lnTo>
                      <a:pt x="16826" y="26721"/>
                    </a:lnTo>
                    <a:lnTo>
                      <a:pt x="15599" y="57284"/>
                    </a:lnTo>
                    <a:lnTo>
                      <a:pt x="16261" y="77629"/>
                    </a:lnTo>
                    <a:lnTo>
                      <a:pt x="24388" y="94018"/>
                    </a:lnTo>
                    <a:lnTo>
                      <a:pt x="28414" y="98230"/>
                    </a:lnTo>
                    <a:lnTo>
                      <a:pt x="40963" y="106330"/>
                    </a:lnTo>
                    <a:lnTo>
                      <a:pt x="52790" y="107630"/>
                    </a:lnTo>
                    <a:lnTo>
                      <a:pt x="58676" y="105926"/>
                    </a:lnTo>
                    <a:lnTo>
                      <a:pt x="63645" y="103523"/>
                    </a:lnTo>
                    <a:lnTo>
                      <a:pt x="70408" y="101464"/>
                    </a:lnTo>
                    <a:lnTo>
                      <a:pt x="92976" y="86695"/>
                    </a:lnTo>
                    <a:lnTo>
                      <a:pt x="95822" y="80630"/>
                    </a:lnTo>
                    <a:lnTo>
                      <a:pt x="97793" y="73935"/>
                    </a:lnTo>
                    <a:lnTo>
                      <a:pt x="102925" y="63889"/>
                    </a:lnTo>
                    <a:lnTo>
                      <a:pt x="106197" y="45808"/>
                    </a:lnTo>
                    <a:lnTo>
                      <a:pt x="107731" y="43239"/>
                    </a:lnTo>
                    <a:lnTo>
                      <a:pt x="108048" y="40820"/>
                    </a:lnTo>
                    <a:lnTo>
                      <a:pt x="104152" y="27570"/>
                    </a:lnTo>
                    <a:lnTo>
                      <a:pt x="101259" y="23307"/>
                    </a:lnTo>
                    <a:lnTo>
                      <a:pt x="92293" y="16940"/>
                    </a:lnTo>
                    <a:lnTo>
                      <a:pt x="69902" y="8584"/>
                    </a:lnTo>
                    <a:lnTo>
                      <a:pt x="61814" y="7343"/>
                    </a:lnTo>
                    <a:lnTo>
                      <a:pt x="55396" y="8673"/>
                    </a:lnTo>
                    <a:lnTo>
                      <a:pt x="52697" y="10015"/>
                    </a:lnTo>
                    <a:lnTo>
                      <a:pt x="33863" y="13581"/>
                    </a:lnTo>
                    <a:lnTo>
                      <a:pt x="24629" y="19206"/>
                    </a:lnTo>
                    <a:lnTo>
                      <a:pt x="19585" y="24529"/>
                    </a:lnTo>
                    <a:lnTo>
                      <a:pt x="693" y="56011"/>
                    </a:lnTo>
                    <a:lnTo>
                      <a:pt x="0" y="59918"/>
                    </a:lnTo>
                    <a:lnTo>
                      <a:pt x="1113" y="68023"/>
                    </a:lnTo>
                    <a:lnTo>
                      <a:pt x="13578" y="90916"/>
                    </a:lnTo>
                    <a:lnTo>
                      <a:pt x="17730" y="96381"/>
                    </a:lnTo>
                    <a:lnTo>
                      <a:pt x="35165" y="107820"/>
                    </a:lnTo>
                    <a:lnTo>
                      <a:pt x="43317" y="111420"/>
                    </a:lnTo>
                    <a:lnTo>
                      <a:pt x="51644" y="113020"/>
                    </a:lnTo>
                    <a:lnTo>
                      <a:pt x="58167" y="111850"/>
                    </a:lnTo>
                    <a:lnTo>
                      <a:pt x="64124" y="109683"/>
                    </a:lnTo>
                    <a:lnTo>
                      <a:pt x="76116" y="107052"/>
                    </a:lnTo>
                    <a:lnTo>
                      <a:pt x="106030" y="91402"/>
                    </a:lnTo>
                    <a:lnTo>
                      <a:pt x="123393" y="80745"/>
                    </a:lnTo>
                    <a:lnTo>
                      <a:pt x="152292" y="58738"/>
                    </a:lnTo>
                    <a:lnTo>
                      <a:pt x="158528" y="48605"/>
                    </a:lnTo>
                    <a:lnTo>
                      <a:pt x="160234" y="43239"/>
                    </a:lnTo>
                    <a:lnTo>
                      <a:pt x="161394" y="41526"/>
                    </a:lnTo>
                    <a:lnTo>
                      <a:pt x="162873" y="40384"/>
                    </a:lnTo>
                    <a:lnTo>
                      <a:pt x="167652" y="38234"/>
                    </a:lnTo>
                    <a:lnTo>
                      <a:pt x="162456" y="32644"/>
                    </a:lnTo>
                    <a:lnTo>
                      <a:pt x="158481" y="32015"/>
                    </a:lnTo>
                    <a:lnTo>
                      <a:pt x="154804" y="33749"/>
                    </a:lnTo>
                    <a:lnTo>
                      <a:pt x="145874" y="41216"/>
                    </a:lnTo>
                    <a:lnTo>
                      <a:pt x="140163" y="50234"/>
                    </a:lnTo>
                    <a:lnTo>
                      <a:pt x="132067" y="78407"/>
                    </a:lnTo>
                    <a:lnTo>
                      <a:pt x="129978" y="107955"/>
                    </a:lnTo>
                    <a:lnTo>
                      <a:pt x="130571" y="124753"/>
                    </a:lnTo>
                    <a:lnTo>
                      <a:pt x="134924" y="135350"/>
                    </a:lnTo>
                    <a:lnTo>
                      <a:pt x="153382" y="158711"/>
                    </a:lnTo>
                    <a:lnTo>
                      <a:pt x="154004" y="160841"/>
                    </a:lnTo>
                    <a:lnTo>
                      <a:pt x="155125" y="162260"/>
                    </a:lnTo>
                    <a:lnTo>
                      <a:pt x="158251" y="163838"/>
                    </a:lnTo>
                    <a:lnTo>
                      <a:pt x="167349" y="164726"/>
                    </a:lnTo>
                    <a:lnTo>
                      <a:pt x="190485" y="158611"/>
                    </a:lnTo>
                    <a:lnTo>
                      <a:pt x="201717" y="149986"/>
                    </a:lnTo>
                    <a:lnTo>
                      <a:pt x="210263" y="141052"/>
                    </a:lnTo>
                    <a:lnTo>
                      <a:pt x="215921" y="131085"/>
                    </a:lnTo>
                    <a:lnTo>
                      <a:pt x="218617" y="123350"/>
                    </a:lnTo>
                    <a:lnTo>
                      <a:pt x="222865" y="115884"/>
                    </a:lnTo>
                    <a:lnTo>
                      <a:pt x="224804" y="100389"/>
                    </a:lnTo>
                    <a:lnTo>
                      <a:pt x="218614" y="78958"/>
                    </a:lnTo>
                    <a:lnTo>
                      <a:pt x="209986" y="67818"/>
                    </a:lnTo>
                    <a:lnTo>
                      <a:pt x="203844" y="61408"/>
                    </a:lnTo>
                    <a:lnTo>
                      <a:pt x="197778" y="59043"/>
                    </a:lnTo>
                    <a:lnTo>
                      <a:pt x="173324" y="57261"/>
                    </a:lnTo>
                    <a:lnTo>
                      <a:pt x="162800" y="60554"/>
                    </a:lnTo>
                    <a:lnTo>
                      <a:pt x="154116" y="65998"/>
                    </a:lnTo>
                    <a:lnTo>
                      <a:pt x="134108" y="94136"/>
                    </a:lnTo>
                    <a:lnTo>
                      <a:pt x="126327" y="110970"/>
                    </a:lnTo>
                    <a:lnTo>
                      <a:pt x="123871" y="136727"/>
                    </a:lnTo>
                    <a:lnTo>
                      <a:pt x="126981" y="150030"/>
                    </a:lnTo>
                    <a:lnTo>
                      <a:pt x="141405" y="169535"/>
                    </a:lnTo>
                    <a:lnTo>
                      <a:pt x="155779" y="189706"/>
                    </a:lnTo>
                    <a:lnTo>
                      <a:pt x="161599" y="193205"/>
                    </a:lnTo>
                    <a:lnTo>
                      <a:pt x="172810" y="195770"/>
                    </a:lnTo>
                    <a:lnTo>
                      <a:pt x="179046" y="194488"/>
                    </a:lnTo>
                    <a:lnTo>
                      <a:pt x="199699" y="184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47" name="SMARTInkShape-65"/>
              <p:cNvSpPr/>
              <p:nvPr>
                <p:custDataLst>
                  <p:tags r:id="rId121"/>
                </p:custDataLst>
              </p:nvPr>
            </p:nvSpPr>
            <p:spPr>
              <a:xfrm>
                <a:off x="6649442" y="2152650"/>
                <a:ext cx="68859" cy="133047"/>
              </a:xfrm>
              <a:custGeom>
                <a:avLst/>
                <a:gdLst/>
                <a:ahLst/>
                <a:cxnLst/>
                <a:rect l="0" t="0" r="0" b="0"/>
                <a:pathLst>
                  <a:path w="68859" h="133047">
                    <a:moveTo>
                      <a:pt x="18058" y="0"/>
                    </a:moveTo>
                    <a:lnTo>
                      <a:pt x="18058" y="0"/>
                    </a:lnTo>
                    <a:lnTo>
                      <a:pt x="14687" y="0"/>
                    </a:lnTo>
                    <a:lnTo>
                      <a:pt x="13694" y="1411"/>
                    </a:lnTo>
                    <a:lnTo>
                      <a:pt x="11590" y="9434"/>
                    </a:lnTo>
                    <a:lnTo>
                      <a:pt x="7518" y="17298"/>
                    </a:lnTo>
                    <a:lnTo>
                      <a:pt x="1889" y="40434"/>
                    </a:lnTo>
                    <a:lnTo>
                      <a:pt x="4762" y="58041"/>
                    </a:lnTo>
                    <a:lnTo>
                      <a:pt x="6974" y="62955"/>
                    </a:lnTo>
                    <a:lnTo>
                      <a:pt x="9604" y="67491"/>
                    </a:lnTo>
                    <a:lnTo>
                      <a:pt x="11790" y="74011"/>
                    </a:lnTo>
                    <a:lnTo>
                      <a:pt x="14802" y="78285"/>
                    </a:lnTo>
                    <a:lnTo>
                      <a:pt x="18492" y="80654"/>
                    </a:lnTo>
                    <a:lnTo>
                      <a:pt x="22484" y="82413"/>
                    </a:lnTo>
                    <a:lnTo>
                      <a:pt x="28698" y="86664"/>
                    </a:lnTo>
                    <a:lnTo>
                      <a:pt x="32901" y="87906"/>
                    </a:lnTo>
                    <a:lnTo>
                      <a:pt x="35008" y="87532"/>
                    </a:lnTo>
                    <a:lnTo>
                      <a:pt x="43461" y="83743"/>
                    </a:lnTo>
                    <a:lnTo>
                      <a:pt x="45576" y="83345"/>
                    </a:lnTo>
                    <a:lnTo>
                      <a:pt x="59686" y="76129"/>
                    </a:lnTo>
                    <a:lnTo>
                      <a:pt x="60626" y="74742"/>
                    </a:lnTo>
                    <a:lnTo>
                      <a:pt x="62378" y="71319"/>
                    </a:lnTo>
                    <a:lnTo>
                      <a:pt x="65507" y="67445"/>
                    </a:lnTo>
                    <a:lnTo>
                      <a:pt x="67369" y="61490"/>
                    </a:lnTo>
                    <a:lnTo>
                      <a:pt x="68564" y="49541"/>
                    </a:lnTo>
                    <a:lnTo>
                      <a:pt x="66846" y="44831"/>
                    </a:lnTo>
                    <a:lnTo>
                      <a:pt x="64436" y="40386"/>
                    </a:lnTo>
                    <a:lnTo>
                      <a:pt x="62889" y="31783"/>
                    </a:lnTo>
                    <a:lnTo>
                      <a:pt x="62761" y="29656"/>
                    </a:lnTo>
                    <a:lnTo>
                      <a:pt x="60739" y="25410"/>
                    </a:lnTo>
                    <a:lnTo>
                      <a:pt x="53691" y="16935"/>
                    </a:lnTo>
                    <a:lnTo>
                      <a:pt x="49653" y="14582"/>
                    </a:lnTo>
                    <a:lnTo>
                      <a:pt x="41311" y="13072"/>
                    </a:lnTo>
                    <a:lnTo>
                      <a:pt x="22290" y="12709"/>
                    </a:lnTo>
                    <a:lnTo>
                      <a:pt x="18057" y="14586"/>
                    </a:lnTo>
                    <a:lnTo>
                      <a:pt x="15940" y="16074"/>
                    </a:lnTo>
                    <a:lnTo>
                      <a:pt x="9591" y="24910"/>
                    </a:lnTo>
                    <a:lnTo>
                      <a:pt x="1242" y="47250"/>
                    </a:lnTo>
                    <a:lnTo>
                      <a:pt x="0" y="55337"/>
                    </a:lnTo>
                    <a:lnTo>
                      <a:pt x="4274" y="76391"/>
                    </a:lnTo>
                    <a:lnTo>
                      <a:pt x="16236" y="107837"/>
                    </a:lnTo>
                    <a:lnTo>
                      <a:pt x="17954" y="115661"/>
                    </a:lnTo>
                    <a:lnTo>
                      <a:pt x="21069" y="121490"/>
                    </a:lnTo>
                    <a:lnTo>
                      <a:pt x="24805" y="124551"/>
                    </a:lnTo>
                    <a:lnTo>
                      <a:pt x="44050" y="131811"/>
                    </a:lnTo>
                    <a:lnTo>
                      <a:pt x="57137" y="133046"/>
                    </a:lnTo>
                    <a:lnTo>
                      <a:pt x="62003" y="131333"/>
                    </a:lnTo>
                    <a:lnTo>
                      <a:pt x="68858" y="1270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48" name="SMARTInkShape-66"/>
              <p:cNvSpPr/>
              <p:nvPr>
                <p:custDataLst>
                  <p:tags r:id="rId122"/>
                </p:custDataLst>
              </p:nvPr>
            </p:nvSpPr>
            <p:spPr>
              <a:xfrm>
                <a:off x="6657892" y="2241550"/>
                <a:ext cx="73104" cy="151398"/>
              </a:xfrm>
              <a:custGeom>
                <a:avLst/>
                <a:gdLst/>
                <a:ahLst/>
                <a:cxnLst/>
                <a:rect l="0" t="0" r="0" b="0"/>
                <a:pathLst>
                  <a:path w="73104" h="151398">
                    <a:moveTo>
                      <a:pt x="9608" y="0"/>
                    </a:moveTo>
                    <a:lnTo>
                      <a:pt x="9608" y="0"/>
                    </a:lnTo>
                    <a:lnTo>
                      <a:pt x="8903" y="18004"/>
                    </a:lnTo>
                    <a:lnTo>
                      <a:pt x="4140" y="38407"/>
                    </a:lnTo>
                    <a:lnTo>
                      <a:pt x="9251" y="68063"/>
                    </a:lnTo>
                    <a:lnTo>
                      <a:pt x="9369" y="70775"/>
                    </a:lnTo>
                    <a:lnTo>
                      <a:pt x="11383" y="75671"/>
                    </a:lnTo>
                    <a:lnTo>
                      <a:pt x="30805" y="97357"/>
                    </a:lnTo>
                    <a:lnTo>
                      <a:pt x="35022" y="99714"/>
                    </a:lnTo>
                    <a:lnTo>
                      <a:pt x="40106" y="101228"/>
                    </a:lnTo>
                    <a:lnTo>
                      <a:pt x="42683" y="99553"/>
                    </a:lnTo>
                    <a:lnTo>
                      <a:pt x="44358" y="98118"/>
                    </a:lnTo>
                    <a:lnTo>
                      <a:pt x="48100" y="96525"/>
                    </a:lnTo>
                    <a:lnTo>
                      <a:pt x="50086" y="96100"/>
                    </a:lnTo>
                    <a:lnTo>
                      <a:pt x="56252" y="92131"/>
                    </a:lnTo>
                    <a:lnTo>
                      <a:pt x="58561" y="88454"/>
                    </a:lnTo>
                    <a:lnTo>
                      <a:pt x="59176" y="86486"/>
                    </a:lnTo>
                    <a:lnTo>
                      <a:pt x="63623" y="82418"/>
                    </a:lnTo>
                    <a:lnTo>
                      <a:pt x="68893" y="78258"/>
                    </a:lnTo>
                    <a:lnTo>
                      <a:pt x="71234" y="74057"/>
                    </a:lnTo>
                    <a:lnTo>
                      <a:pt x="73094" y="42411"/>
                    </a:lnTo>
                    <a:lnTo>
                      <a:pt x="73103" y="39377"/>
                    </a:lnTo>
                    <a:lnTo>
                      <a:pt x="60243" y="25285"/>
                    </a:lnTo>
                    <a:lnTo>
                      <a:pt x="55280" y="20281"/>
                    </a:lnTo>
                    <a:lnTo>
                      <a:pt x="52719" y="19597"/>
                    </a:lnTo>
                    <a:lnTo>
                      <a:pt x="41956" y="19158"/>
                    </a:lnTo>
                    <a:lnTo>
                      <a:pt x="30325" y="22453"/>
                    </a:lnTo>
                    <a:lnTo>
                      <a:pt x="18822" y="29887"/>
                    </a:lnTo>
                    <a:lnTo>
                      <a:pt x="11946" y="36764"/>
                    </a:lnTo>
                    <a:lnTo>
                      <a:pt x="7590" y="43621"/>
                    </a:lnTo>
                    <a:lnTo>
                      <a:pt x="4542" y="55415"/>
                    </a:lnTo>
                    <a:lnTo>
                      <a:pt x="1546" y="81276"/>
                    </a:lnTo>
                    <a:lnTo>
                      <a:pt x="0" y="85934"/>
                    </a:lnTo>
                    <a:lnTo>
                      <a:pt x="164" y="94873"/>
                    </a:lnTo>
                    <a:lnTo>
                      <a:pt x="8544" y="124861"/>
                    </a:lnTo>
                    <a:lnTo>
                      <a:pt x="11016" y="131459"/>
                    </a:lnTo>
                    <a:lnTo>
                      <a:pt x="18353" y="141443"/>
                    </a:lnTo>
                    <a:lnTo>
                      <a:pt x="22432" y="144002"/>
                    </a:lnTo>
                    <a:lnTo>
                      <a:pt x="42599" y="151397"/>
                    </a:lnTo>
                    <a:lnTo>
                      <a:pt x="45007" y="151026"/>
                    </a:lnTo>
                    <a:lnTo>
                      <a:pt x="49565" y="148732"/>
                    </a:lnTo>
                    <a:lnTo>
                      <a:pt x="51063" y="147132"/>
                    </a:lnTo>
                    <a:lnTo>
                      <a:pt x="54058" y="139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49" name="SMARTInkShape-67"/>
              <p:cNvSpPr/>
              <p:nvPr>
                <p:custDataLst>
                  <p:tags r:id="rId123"/>
                </p:custDataLst>
              </p:nvPr>
            </p:nvSpPr>
            <p:spPr>
              <a:xfrm>
                <a:off x="6667548" y="2324100"/>
                <a:ext cx="63453" cy="196757"/>
              </a:xfrm>
              <a:custGeom>
                <a:avLst/>
                <a:gdLst/>
                <a:ahLst/>
                <a:cxnLst/>
                <a:rect l="0" t="0" r="0" b="0"/>
                <a:pathLst>
                  <a:path w="63453" h="196757">
                    <a:moveTo>
                      <a:pt x="19002" y="0"/>
                    </a:moveTo>
                    <a:lnTo>
                      <a:pt x="19002" y="0"/>
                    </a:lnTo>
                    <a:lnTo>
                      <a:pt x="19002" y="3371"/>
                    </a:lnTo>
                    <a:lnTo>
                      <a:pt x="17120" y="6907"/>
                    </a:lnTo>
                    <a:lnTo>
                      <a:pt x="2701" y="24011"/>
                    </a:lnTo>
                    <a:lnTo>
                      <a:pt x="495" y="38662"/>
                    </a:lnTo>
                    <a:lnTo>
                      <a:pt x="0" y="68575"/>
                    </a:lnTo>
                    <a:lnTo>
                      <a:pt x="679" y="77750"/>
                    </a:lnTo>
                    <a:lnTo>
                      <a:pt x="8793" y="99409"/>
                    </a:lnTo>
                    <a:lnTo>
                      <a:pt x="16253" y="112038"/>
                    </a:lnTo>
                    <a:lnTo>
                      <a:pt x="20341" y="125508"/>
                    </a:lnTo>
                    <a:lnTo>
                      <a:pt x="22011" y="128122"/>
                    </a:lnTo>
                    <a:lnTo>
                      <a:pt x="25749" y="131026"/>
                    </a:lnTo>
                    <a:lnTo>
                      <a:pt x="29762" y="133023"/>
                    </a:lnTo>
                    <a:lnTo>
                      <a:pt x="35988" y="137408"/>
                    </a:lnTo>
                    <a:lnTo>
                      <a:pt x="43155" y="139398"/>
                    </a:lnTo>
                    <a:lnTo>
                      <a:pt x="53131" y="139673"/>
                    </a:lnTo>
                    <a:lnTo>
                      <a:pt x="54454" y="138977"/>
                    </a:lnTo>
                    <a:lnTo>
                      <a:pt x="55338" y="137807"/>
                    </a:lnTo>
                    <a:lnTo>
                      <a:pt x="56318" y="134625"/>
                    </a:lnTo>
                    <a:lnTo>
                      <a:pt x="57738" y="122693"/>
                    </a:lnTo>
                    <a:lnTo>
                      <a:pt x="62114" y="114285"/>
                    </a:lnTo>
                    <a:lnTo>
                      <a:pt x="63188" y="105830"/>
                    </a:lnTo>
                    <a:lnTo>
                      <a:pt x="61453" y="101599"/>
                    </a:lnTo>
                    <a:lnTo>
                      <a:pt x="52458" y="88900"/>
                    </a:lnTo>
                    <a:lnTo>
                      <a:pt x="51890" y="86783"/>
                    </a:lnTo>
                    <a:lnTo>
                      <a:pt x="50805" y="85372"/>
                    </a:lnTo>
                    <a:lnTo>
                      <a:pt x="46613" y="82681"/>
                    </a:lnTo>
                    <a:lnTo>
                      <a:pt x="45385" y="79551"/>
                    </a:lnTo>
                    <a:lnTo>
                      <a:pt x="43645" y="78434"/>
                    </a:lnTo>
                    <a:lnTo>
                      <a:pt x="26784" y="76287"/>
                    </a:lnTo>
                    <a:lnTo>
                      <a:pt x="22405" y="76226"/>
                    </a:lnTo>
                    <a:lnTo>
                      <a:pt x="18633" y="78093"/>
                    </a:lnTo>
                    <a:lnTo>
                      <a:pt x="16639" y="79578"/>
                    </a:lnTo>
                    <a:lnTo>
                      <a:pt x="4164" y="99966"/>
                    </a:lnTo>
                    <a:lnTo>
                      <a:pt x="1200" y="108955"/>
                    </a:lnTo>
                    <a:lnTo>
                      <a:pt x="1" y="139822"/>
                    </a:lnTo>
                    <a:lnTo>
                      <a:pt x="679" y="148221"/>
                    </a:lnTo>
                    <a:lnTo>
                      <a:pt x="6421" y="168502"/>
                    </a:lnTo>
                    <a:lnTo>
                      <a:pt x="17082" y="185619"/>
                    </a:lnTo>
                    <a:lnTo>
                      <a:pt x="30865" y="193228"/>
                    </a:lnTo>
                    <a:lnTo>
                      <a:pt x="41701" y="196135"/>
                    </a:lnTo>
                    <a:lnTo>
                      <a:pt x="52792" y="196756"/>
                    </a:lnTo>
                    <a:lnTo>
                      <a:pt x="57068" y="194926"/>
                    </a:lnTo>
                    <a:lnTo>
                      <a:pt x="59196" y="193451"/>
                    </a:lnTo>
                    <a:lnTo>
                      <a:pt x="61561" y="189930"/>
                    </a:lnTo>
                    <a:lnTo>
                      <a:pt x="63452" y="184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50" name="SMARTInkShape-68"/>
              <p:cNvSpPr/>
              <p:nvPr>
                <p:custDataLst>
                  <p:tags r:id="rId124"/>
                </p:custDataLst>
              </p:nvPr>
            </p:nvSpPr>
            <p:spPr>
              <a:xfrm>
                <a:off x="6667541" y="2495577"/>
                <a:ext cx="76150" cy="101484"/>
              </a:xfrm>
              <a:custGeom>
                <a:avLst/>
                <a:gdLst/>
                <a:ahLst/>
                <a:cxnLst/>
                <a:rect l="0" t="0" r="0" b="0"/>
                <a:pathLst>
                  <a:path w="76150" h="101484">
                    <a:moveTo>
                      <a:pt x="6309" y="6323"/>
                    </a:moveTo>
                    <a:lnTo>
                      <a:pt x="6309" y="6323"/>
                    </a:lnTo>
                    <a:lnTo>
                      <a:pt x="7014" y="20826"/>
                    </a:lnTo>
                    <a:lnTo>
                      <a:pt x="15769" y="49527"/>
                    </a:lnTo>
                    <a:lnTo>
                      <a:pt x="21331" y="55628"/>
                    </a:lnTo>
                    <a:lnTo>
                      <a:pt x="36569" y="68481"/>
                    </a:lnTo>
                    <a:lnTo>
                      <a:pt x="39278" y="69227"/>
                    </a:lnTo>
                    <a:lnTo>
                      <a:pt x="59247" y="69813"/>
                    </a:lnTo>
                    <a:lnTo>
                      <a:pt x="63468" y="67937"/>
                    </a:lnTo>
                    <a:lnTo>
                      <a:pt x="67697" y="65457"/>
                    </a:lnTo>
                    <a:lnTo>
                      <a:pt x="71927" y="64355"/>
                    </a:lnTo>
                    <a:lnTo>
                      <a:pt x="73337" y="63355"/>
                    </a:lnTo>
                    <a:lnTo>
                      <a:pt x="74278" y="61984"/>
                    </a:lnTo>
                    <a:lnTo>
                      <a:pt x="75602" y="56682"/>
                    </a:lnTo>
                    <a:lnTo>
                      <a:pt x="76149" y="35948"/>
                    </a:lnTo>
                    <a:lnTo>
                      <a:pt x="74273" y="31720"/>
                    </a:lnTo>
                    <a:lnTo>
                      <a:pt x="60427" y="12652"/>
                    </a:lnTo>
                    <a:lnTo>
                      <a:pt x="57910" y="10543"/>
                    </a:lnTo>
                    <a:lnTo>
                      <a:pt x="36180" y="1020"/>
                    </a:lnTo>
                    <a:lnTo>
                      <a:pt x="13527" y="0"/>
                    </a:lnTo>
                    <a:lnTo>
                      <a:pt x="11121" y="697"/>
                    </a:lnTo>
                    <a:lnTo>
                      <a:pt x="9517" y="1866"/>
                    </a:lnTo>
                    <a:lnTo>
                      <a:pt x="2367" y="10805"/>
                    </a:lnTo>
                    <a:lnTo>
                      <a:pt x="1029" y="14900"/>
                    </a:lnTo>
                    <a:lnTo>
                      <a:pt x="0" y="44592"/>
                    </a:lnTo>
                    <a:lnTo>
                      <a:pt x="683" y="52259"/>
                    </a:lnTo>
                    <a:lnTo>
                      <a:pt x="4989" y="64812"/>
                    </a:lnTo>
                    <a:lnTo>
                      <a:pt x="7799" y="76569"/>
                    </a:lnTo>
                    <a:lnTo>
                      <a:pt x="13101" y="87109"/>
                    </a:lnTo>
                    <a:lnTo>
                      <a:pt x="17089" y="91617"/>
                    </a:lnTo>
                    <a:lnTo>
                      <a:pt x="31721" y="100038"/>
                    </a:lnTo>
                    <a:lnTo>
                      <a:pt x="43155" y="101483"/>
                    </a:lnTo>
                    <a:lnTo>
                      <a:pt x="51151" y="96535"/>
                    </a:lnTo>
                    <a:lnTo>
                      <a:pt x="53137" y="96098"/>
                    </a:lnTo>
                    <a:lnTo>
                      <a:pt x="59303" y="92111"/>
                    </a:lnTo>
                    <a:lnTo>
                      <a:pt x="65598" y="86461"/>
                    </a:lnTo>
                    <a:lnTo>
                      <a:pt x="67938" y="82392"/>
                    </a:lnTo>
                    <a:lnTo>
                      <a:pt x="69439" y="74030"/>
                    </a:lnTo>
                    <a:lnTo>
                      <a:pt x="67763" y="69811"/>
                    </a:lnTo>
                    <a:lnTo>
                      <a:pt x="65372" y="65584"/>
                    </a:lnTo>
                    <a:lnTo>
                      <a:pt x="63320" y="59238"/>
                    </a:lnTo>
                    <a:lnTo>
                      <a:pt x="57109" y="507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51" name="SMARTInkShape-69"/>
              <p:cNvSpPr/>
              <p:nvPr>
                <p:custDataLst>
                  <p:tags r:id="rId125"/>
                </p:custDataLst>
              </p:nvPr>
            </p:nvSpPr>
            <p:spPr>
              <a:xfrm>
                <a:off x="6305924" y="2521055"/>
                <a:ext cx="374248" cy="95011"/>
              </a:xfrm>
              <a:custGeom>
                <a:avLst/>
                <a:gdLst/>
                <a:ahLst/>
                <a:cxnLst/>
                <a:rect l="0" t="0" r="0" b="0"/>
                <a:pathLst>
                  <a:path w="374248" h="95011">
                    <a:moveTo>
                      <a:pt x="355226" y="76095"/>
                    </a:moveTo>
                    <a:lnTo>
                      <a:pt x="355226" y="76095"/>
                    </a:lnTo>
                    <a:lnTo>
                      <a:pt x="361314" y="82183"/>
                    </a:lnTo>
                    <a:lnTo>
                      <a:pt x="364870" y="82367"/>
                    </a:lnTo>
                    <a:lnTo>
                      <a:pt x="368448" y="80529"/>
                    </a:lnTo>
                    <a:lnTo>
                      <a:pt x="370391" y="79051"/>
                    </a:lnTo>
                    <a:lnTo>
                      <a:pt x="372549" y="75527"/>
                    </a:lnTo>
                    <a:lnTo>
                      <a:pt x="373935" y="70887"/>
                    </a:lnTo>
                    <a:lnTo>
                      <a:pt x="374247" y="55539"/>
                    </a:lnTo>
                    <a:lnTo>
                      <a:pt x="372382" y="50966"/>
                    </a:lnTo>
                    <a:lnTo>
                      <a:pt x="370896" y="48759"/>
                    </a:lnTo>
                    <a:lnTo>
                      <a:pt x="366435" y="32993"/>
                    </a:lnTo>
                    <a:lnTo>
                      <a:pt x="359165" y="23445"/>
                    </a:lnTo>
                    <a:lnTo>
                      <a:pt x="341266" y="10502"/>
                    </a:lnTo>
                    <a:lnTo>
                      <a:pt x="334675" y="8137"/>
                    </a:lnTo>
                    <a:lnTo>
                      <a:pt x="319881" y="5788"/>
                    </a:lnTo>
                    <a:lnTo>
                      <a:pt x="315294" y="2985"/>
                    </a:lnTo>
                    <a:lnTo>
                      <a:pt x="313082" y="2660"/>
                    </a:lnTo>
                    <a:lnTo>
                      <a:pt x="310902" y="3150"/>
                    </a:lnTo>
                    <a:lnTo>
                      <a:pt x="306599" y="4869"/>
                    </a:lnTo>
                    <a:lnTo>
                      <a:pt x="300209" y="6543"/>
                    </a:lnTo>
                    <a:lnTo>
                      <a:pt x="293848" y="10488"/>
                    </a:lnTo>
                    <a:lnTo>
                      <a:pt x="289611" y="11658"/>
                    </a:lnTo>
                    <a:lnTo>
                      <a:pt x="288200" y="13382"/>
                    </a:lnTo>
                    <a:lnTo>
                      <a:pt x="284052" y="24405"/>
                    </a:lnTo>
                    <a:lnTo>
                      <a:pt x="281260" y="29133"/>
                    </a:lnTo>
                    <a:lnTo>
                      <a:pt x="279688" y="36466"/>
                    </a:lnTo>
                    <a:lnTo>
                      <a:pt x="279320" y="43431"/>
                    </a:lnTo>
                    <a:lnTo>
                      <a:pt x="281038" y="49348"/>
                    </a:lnTo>
                    <a:lnTo>
                      <a:pt x="298128" y="75668"/>
                    </a:lnTo>
                    <a:lnTo>
                      <a:pt x="301627" y="80138"/>
                    </a:lnTo>
                    <a:lnTo>
                      <a:pt x="303182" y="84477"/>
                    </a:lnTo>
                    <a:lnTo>
                      <a:pt x="304302" y="85916"/>
                    </a:lnTo>
                    <a:lnTo>
                      <a:pt x="309785" y="88416"/>
                    </a:lnTo>
                    <a:lnTo>
                      <a:pt x="325677" y="88785"/>
                    </a:lnTo>
                    <a:lnTo>
                      <a:pt x="329864" y="86909"/>
                    </a:lnTo>
                    <a:lnTo>
                      <a:pt x="338300" y="79956"/>
                    </a:lnTo>
                    <a:lnTo>
                      <a:pt x="340648" y="75930"/>
                    </a:lnTo>
                    <a:lnTo>
                      <a:pt x="345937" y="61126"/>
                    </a:lnTo>
                    <a:lnTo>
                      <a:pt x="342213" y="42270"/>
                    </a:lnTo>
                    <a:lnTo>
                      <a:pt x="337577" y="32071"/>
                    </a:lnTo>
                    <a:lnTo>
                      <a:pt x="333082" y="19892"/>
                    </a:lnTo>
                    <a:lnTo>
                      <a:pt x="331291" y="17459"/>
                    </a:lnTo>
                    <a:lnTo>
                      <a:pt x="311613" y="3946"/>
                    </a:lnTo>
                    <a:lnTo>
                      <a:pt x="299814" y="1095"/>
                    </a:lnTo>
                    <a:lnTo>
                      <a:pt x="274760" y="0"/>
                    </a:lnTo>
                    <a:lnTo>
                      <a:pt x="271948" y="671"/>
                    </a:lnTo>
                    <a:lnTo>
                      <a:pt x="270074" y="1823"/>
                    </a:lnTo>
                    <a:lnTo>
                      <a:pt x="268825" y="3297"/>
                    </a:lnTo>
                    <a:lnTo>
                      <a:pt x="265556" y="4935"/>
                    </a:lnTo>
                    <a:lnTo>
                      <a:pt x="263695" y="5372"/>
                    </a:lnTo>
                    <a:lnTo>
                      <a:pt x="257706" y="9357"/>
                    </a:lnTo>
                    <a:lnTo>
                      <a:pt x="245146" y="21149"/>
                    </a:lnTo>
                    <a:lnTo>
                      <a:pt x="242801" y="25334"/>
                    </a:lnTo>
                    <a:lnTo>
                      <a:pt x="241054" y="29546"/>
                    </a:lnTo>
                    <a:lnTo>
                      <a:pt x="236809" y="35884"/>
                    </a:lnTo>
                    <a:lnTo>
                      <a:pt x="235568" y="40114"/>
                    </a:lnTo>
                    <a:lnTo>
                      <a:pt x="235943" y="42230"/>
                    </a:lnTo>
                    <a:lnTo>
                      <a:pt x="239842" y="48579"/>
                    </a:lnTo>
                    <a:lnTo>
                      <a:pt x="244760" y="54928"/>
                    </a:lnTo>
                    <a:lnTo>
                      <a:pt x="246157" y="59162"/>
                    </a:lnTo>
                    <a:lnTo>
                      <a:pt x="247236" y="60573"/>
                    </a:lnTo>
                    <a:lnTo>
                      <a:pt x="266362" y="74330"/>
                    </a:lnTo>
                    <a:lnTo>
                      <a:pt x="274799" y="75746"/>
                    </a:lnTo>
                    <a:lnTo>
                      <a:pt x="279029" y="74058"/>
                    </a:lnTo>
                    <a:lnTo>
                      <a:pt x="283261" y="71662"/>
                    </a:lnTo>
                    <a:lnTo>
                      <a:pt x="290472" y="69997"/>
                    </a:lnTo>
                    <a:lnTo>
                      <a:pt x="294726" y="66449"/>
                    </a:lnTo>
                    <a:lnTo>
                      <a:pt x="295137" y="64725"/>
                    </a:lnTo>
                    <a:lnTo>
                      <a:pt x="294705" y="62871"/>
                    </a:lnTo>
                    <a:lnTo>
                      <a:pt x="293050" y="58929"/>
                    </a:lnTo>
                    <a:lnTo>
                      <a:pt x="291413" y="52743"/>
                    </a:lnTo>
                    <a:lnTo>
                      <a:pt x="287478" y="46441"/>
                    </a:lnTo>
                    <a:lnTo>
                      <a:pt x="285294" y="40106"/>
                    </a:lnTo>
                    <a:lnTo>
                      <a:pt x="282282" y="35876"/>
                    </a:lnTo>
                    <a:lnTo>
                      <a:pt x="262624" y="21767"/>
                    </a:lnTo>
                    <a:lnTo>
                      <a:pt x="243664" y="14829"/>
                    </a:lnTo>
                    <a:lnTo>
                      <a:pt x="214011" y="12682"/>
                    </a:lnTo>
                    <a:lnTo>
                      <a:pt x="203867" y="12621"/>
                    </a:lnTo>
                    <a:lnTo>
                      <a:pt x="197880" y="14488"/>
                    </a:lnTo>
                    <a:lnTo>
                      <a:pt x="188287" y="21436"/>
                    </a:lnTo>
                    <a:lnTo>
                      <a:pt x="185781" y="25461"/>
                    </a:lnTo>
                    <a:lnTo>
                      <a:pt x="184172" y="33794"/>
                    </a:lnTo>
                    <a:lnTo>
                      <a:pt x="183811" y="46464"/>
                    </a:lnTo>
                    <a:lnTo>
                      <a:pt x="185673" y="50696"/>
                    </a:lnTo>
                    <a:lnTo>
                      <a:pt x="193904" y="61278"/>
                    </a:lnTo>
                    <a:lnTo>
                      <a:pt x="197850" y="69745"/>
                    </a:lnTo>
                    <a:lnTo>
                      <a:pt x="202025" y="73978"/>
                    </a:lnTo>
                    <a:lnTo>
                      <a:pt x="218288" y="85444"/>
                    </a:lnTo>
                    <a:lnTo>
                      <a:pt x="220189" y="85856"/>
                    </a:lnTo>
                    <a:lnTo>
                      <a:pt x="222163" y="85424"/>
                    </a:lnTo>
                    <a:lnTo>
                      <a:pt x="226237" y="83769"/>
                    </a:lnTo>
                    <a:lnTo>
                      <a:pt x="236709" y="82619"/>
                    </a:lnTo>
                    <a:lnTo>
                      <a:pt x="238115" y="81856"/>
                    </a:lnTo>
                    <a:lnTo>
                      <a:pt x="239052" y="80641"/>
                    </a:lnTo>
                    <a:lnTo>
                      <a:pt x="240093" y="76704"/>
                    </a:lnTo>
                    <a:lnTo>
                      <a:pt x="240893" y="57255"/>
                    </a:lnTo>
                    <a:lnTo>
                      <a:pt x="239030" y="51729"/>
                    </a:lnTo>
                    <a:lnTo>
                      <a:pt x="225999" y="35939"/>
                    </a:lnTo>
                    <a:lnTo>
                      <a:pt x="210581" y="21065"/>
                    </a:lnTo>
                    <a:lnTo>
                      <a:pt x="199871" y="15418"/>
                    </a:lnTo>
                    <a:lnTo>
                      <a:pt x="171027" y="7734"/>
                    </a:lnTo>
                    <a:lnTo>
                      <a:pt x="157504" y="6539"/>
                    </a:lnTo>
                    <a:lnTo>
                      <a:pt x="152579" y="8257"/>
                    </a:lnTo>
                    <a:lnTo>
                      <a:pt x="130869" y="27446"/>
                    </a:lnTo>
                    <a:lnTo>
                      <a:pt x="128512" y="31661"/>
                    </a:lnTo>
                    <a:lnTo>
                      <a:pt x="126759" y="35885"/>
                    </a:lnTo>
                    <a:lnTo>
                      <a:pt x="122510" y="42230"/>
                    </a:lnTo>
                    <a:lnTo>
                      <a:pt x="121269" y="46462"/>
                    </a:lnTo>
                    <a:lnTo>
                      <a:pt x="122599" y="52577"/>
                    </a:lnTo>
                    <a:lnTo>
                      <a:pt x="127314" y="62071"/>
                    </a:lnTo>
                    <a:lnTo>
                      <a:pt x="130460" y="67040"/>
                    </a:lnTo>
                    <a:lnTo>
                      <a:pt x="131857" y="71600"/>
                    </a:lnTo>
                    <a:lnTo>
                      <a:pt x="136242" y="75979"/>
                    </a:lnTo>
                    <a:lnTo>
                      <a:pt x="151755" y="86903"/>
                    </a:lnTo>
                    <a:lnTo>
                      <a:pt x="159676" y="88629"/>
                    </a:lnTo>
                    <a:lnTo>
                      <a:pt x="169898" y="88785"/>
                    </a:lnTo>
                    <a:lnTo>
                      <a:pt x="176440" y="83327"/>
                    </a:lnTo>
                    <a:lnTo>
                      <a:pt x="176988" y="80955"/>
                    </a:lnTo>
                    <a:lnTo>
                      <a:pt x="177400" y="67541"/>
                    </a:lnTo>
                    <a:lnTo>
                      <a:pt x="175533" y="63356"/>
                    </a:lnTo>
                    <a:lnTo>
                      <a:pt x="156172" y="42151"/>
                    </a:lnTo>
                    <a:lnTo>
                      <a:pt x="151988" y="39842"/>
                    </a:lnTo>
                    <a:lnTo>
                      <a:pt x="132710" y="33169"/>
                    </a:lnTo>
                    <a:lnTo>
                      <a:pt x="121059" y="27059"/>
                    </a:lnTo>
                    <a:lnTo>
                      <a:pt x="100737" y="25450"/>
                    </a:lnTo>
                    <a:lnTo>
                      <a:pt x="87567" y="25325"/>
                    </a:lnTo>
                    <a:lnTo>
                      <a:pt x="82691" y="27190"/>
                    </a:lnTo>
                    <a:lnTo>
                      <a:pt x="72857" y="34755"/>
                    </a:lnTo>
                    <a:lnTo>
                      <a:pt x="70979" y="38436"/>
                    </a:lnTo>
                    <a:lnTo>
                      <a:pt x="69608" y="50734"/>
                    </a:lnTo>
                    <a:lnTo>
                      <a:pt x="69564" y="52837"/>
                    </a:lnTo>
                    <a:lnTo>
                      <a:pt x="70240" y="54240"/>
                    </a:lnTo>
                    <a:lnTo>
                      <a:pt x="71396" y="55175"/>
                    </a:lnTo>
                    <a:lnTo>
                      <a:pt x="72873" y="55798"/>
                    </a:lnTo>
                    <a:lnTo>
                      <a:pt x="73857" y="57625"/>
                    </a:lnTo>
                    <a:lnTo>
                      <a:pt x="75948" y="65527"/>
                    </a:lnTo>
                    <a:lnTo>
                      <a:pt x="77318" y="66933"/>
                    </a:lnTo>
                    <a:lnTo>
                      <a:pt x="88657" y="74524"/>
                    </a:lnTo>
                    <a:lnTo>
                      <a:pt x="92817" y="76102"/>
                    </a:lnTo>
                    <a:lnTo>
                      <a:pt x="99126" y="80252"/>
                    </a:lnTo>
                    <a:lnTo>
                      <a:pt x="103351" y="81470"/>
                    </a:lnTo>
                    <a:lnTo>
                      <a:pt x="105465" y="81090"/>
                    </a:lnTo>
                    <a:lnTo>
                      <a:pt x="113927" y="77290"/>
                    </a:lnTo>
                    <a:lnTo>
                      <a:pt x="119022" y="76331"/>
                    </a:lnTo>
                    <a:lnTo>
                      <a:pt x="119440" y="75547"/>
                    </a:lnTo>
                    <a:lnTo>
                      <a:pt x="120266" y="60365"/>
                    </a:lnTo>
                    <a:lnTo>
                      <a:pt x="118390" y="56639"/>
                    </a:lnTo>
                    <a:lnTo>
                      <a:pt x="115910" y="52631"/>
                    </a:lnTo>
                    <a:lnTo>
                      <a:pt x="113809" y="46408"/>
                    </a:lnTo>
                    <a:lnTo>
                      <a:pt x="105165" y="35871"/>
                    </a:lnTo>
                    <a:lnTo>
                      <a:pt x="99214" y="33523"/>
                    </a:lnTo>
                    <a:lnTo>
                      <a:pt x="71475" y="26288"/>
                    </a:lnTo>
                    <a:lnTo>
                      <a:pt x="41952" y="15227"/>
                    </a:lnTo>
                    <a:lnTo>
                      <a:pt x="24163" y="12941"/>
                    </a:lnTo>
                    <a:lnTo>
                      <a:pt x="19233" y="14630"/>
                    </a:lnTo>
                    <a:lnTo>
                      <a:pt x="3892" y="27531"/>
                    </a:lnTo>
                    <a:lnTo>
                      <a:pt x="1522" y="31698"/>
                    </a:lnTo>
                    <a:lnTo>
                      <a:pt x="188" y="39892"/>
                    </a:lnTo>
                    <a:lnTo>
                      <a:pt x="0" y="43493"/>
                    </a:lnTo>
                    <a:lnTo>
                      <a:pt x="1674" y="49376"/>
                    </a:lnTo>
                    <a:lnTo>
                      <a:pt x="18729" y="77550"/>
                    </a:lnTo>
                    <a:lnTo>
                      <a:pt x="23638" y="84503"/>
                    </a:lnTo>
                    <a:lnTo>
                      <a:pt x="33630" y="91678"/>
                    </a:lnTo>
                    <a:lnTo>
                      <a:pt x="41373" y="94118"/>
                    </a:lnTo>
                    <a:lnTo>
                      <a:pt x="52465" y="95010"/>
                    </a:lnTo>
                    <a:lnTo>
                      <a:pt x="56742" y="93203"/>
                    </a:lnTo>
                    <a:lnTo>
                      <a:pt x="58870" y="91734"/>
                    </a:lnTo>
                    <a:lnTo>
                      <a:pt x="61235" y="88219"/>
                    </a:lnTo>
                    <a:lnTo>
                      <a:pt x="62991" y="84306"/>
                    </a:lnTo>
                    <a:lnTo>
                      <a:pt x="67241" y="78136"/>
                    </a:lnTo>
                    <a:lnTo>
                      <a:pt x="68482" y="73945"/>
                    </a:lnTo>
                    <a:lnTo>
                      <a:pt x="67153" y="67849"/>
                    </a:lnTo>
                    <a:lnTo>
                      <a:pt x="65810" y="64247"/>
                    </a:lnTo>
                    <a:lnTo>
                      <a:pt x="64210" y="61847"/>
                    </a:lnTo>
                    <a:lnTo>
                      <a:pt x="59292" y="57762"/>
                    </a:lnTo>
                    <a:lnTo>
                      <a:pt x="53737" y="48394"/>
                    </a:lnTo>
                    <a:lnTo>
                      <a:pt x="44665" y="42174"/>
                    </a:lnTo>
                    <a:lnTo>
                      <a:pt x="36411" y="39233"/>
                    </a:lnTo>
                    <a:lnTo>
                      <a:pt x="27301" y="37534"/>
                    </a:lnTo>
                    <a:lnTo>
                      <a:pt x="18707" y="33017"/>
                    </a:lnTo>
                    <a:lnTo>
                      <a:pt x="16580" y="32560"/>
                    </a:lnTo>
                    <a:lnTo>
                      <a:pt x="14456" y="32960"/>
                    </a:lnTo>
                    <a:lnTo>
                      <a:pt x="6009" y="37974"/>
                    </a:lnTo>
                    <a:lnTo>
                      <a:pt x="5976" y="443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52" name="SMARTInkShape-70"/>
              <p:cNvSpPr/>
              <p:nvPr>
                <p:custDataLst>
                  <p:tags r:id="rId126"/>
                </p:custDataLst>
              </p:nvPr>
            </p:nvSpPr>
            <p:spPr>
              <a:xfrm>
                <a:off x="6635750" y="1885950"/>
                <a:ext cx="50801" cy="203201"/>
              </a:xfrm>
              <a:custGeom>
                <a:avLst/>
                <a:gdLst/>
                <a:ahLst/>
                <a:cxnLst/>
                <a:rect l="0" t="0" r="0" b="0"/>
                <a:pathLst>
                  <a:path w="50801" h="203201">
                    <a:moveTo>
                      <a:pt x="0" y="203200"/>
                    </a:moveTo>
                    <a:lnTo>
                      <a:pt x="0" y="203200"/>
                    </a:lnTo>
                    <a:lnTo>
                      <a:pt x="0" y="173524"/>
                    </a:lnTo>
                    <a:lnTo>
                      <a:pt x="705" y="155793"/>
                    </a:lnTo>
                    <a:lnTo>
                      <a:pt x="7838" y="126951"/>
                    </a:lnTo>
                    <a:lnTo>
                      <a:pt x="21255" y="97364"/>
                    </a:lnTo>
                    <a:lnTo>
                      <a:pt x="28407" y="68595"/>
                    </a:lnTo>
                    <a:lnTo>
                      <a:pt x="36335" y="49868"/>
                    </a:lnTo>
                    <a:lnTo>
                      <a:pt x="38021" y="42625"/>
                    </a:lnTo>
                    <a:lnTo>
                      <a:pt x="42232" y="33874"/>
                    </a:lnTo>
                    <a:lnTo>
                      <a:pt x="44158" y="21281"/>
                    </a:lnTo>
                    <a:lnTo>
                      <a:pt x="50795" y="12705"/>
                    </a:lnTo>
                    <a:lnTo>
                      <a:pt x="50798" y="12702"/>
                    </a:lnTo>
                    <a:lnTo>
                      <a:pt x="50800" y="6350"/>
                    </a:lnTo>
                    <a:lnTo>
                      <a:pt x="44450" y="6350"/>
                    </a:lnTo>
                    <a:lnTo>
                      <a:pt x="508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grpSp>
          <p:nvGrpSpPr>
            <p:cNvPr id="2070" name="SMARTInkShape-Group15"/>
            <p:cNvGrpSpPr/>
            <p:nvPr/>
          </p:nvGrpSpPr>
          <p:grpSpPr>
            <a:xfrm>
              <a:off x="6584983" y="1651034"/>
              <a:ext cx="336518" cy="273017"/>
              <a:chOff x="6584983" y="1651034"/>
              <a:chExt cx="336518" cy="273017"/>
            </a:xfrm>
          </p:grpSpPr>
          <p:sp>
            <p:nvSpPr>
              <p:cNvPr id="6154" name="SMARTInkShape-71"/>
              <p:cNvSpPr/>
              <p:nvPr>
                <p:custDataLst>
                  <p:tags r:id="rId112"/>
                </p:custDataLst>
              </p:nvPr>
            </p:nvSpPr>
            <p:spPr>
              <a:xfrm>
                <a:off x="6584983" y="1651034"/>
                <a:ext cx="253934" cy="273017"/>
              </a:xfrm>
              <a:custGeom>
                <a:avLst/>
                <a:gdLst/>
                <a:ahLst/>
                <a:cxnLst/>
                <a:rect l="0" t="0" r="0" b="0"/>
                <a:pathLst>
                  <a:path w="253934" h="273017">
                    <a:moveTo>
                      <a:pt x="241267" y="273016"/>
                    </a:moveTo>
                    <a:lnTo>
                      <a:pt x="241267" y="273016"/>
                    </a:lnTo>
                    <a:lnTo>
                      <a:pt x="229334" y="267990"/>
                    </a:lnTo>
                    <a:lnTo>
                      <a:pt x="226962" y="267549"/>
                    </a:lnTo>
                    <a:lnTo>
                      <a:pt x="222445" y="265177"/>
                    </a:lnTo>
                    <a:lnTo>
                      <a:pt x="218085" y="262476"/>
                    </a:lnTo>
                    <a:lnTo>
                      <a:pt x="211664" y="260251"/>
                    </a:lnTo>
                    <a:lnTo>
                      <a:pt x="205292" y="256142"/>
                    </a:lnTo>
                    <a:lnTo>
                      <a:pt x="198936" y="253905"/>
                    </a:lnTo>
                    <a:lnTo>
                      <a:pt x="191879" y="249793"/>
                    </a:lnTo>
                    <a:lnTo>
                      <a:pt x="181870" y="247555"/>
                    </a:lnTo>
                    <a:lnTo>
                      <a:pt x="171809" y="240836"/>
                    </a:lnTo>
                    <a:lnTo>
                      <a:pt x="165947" y="236841"/>
                    </a:lnTo>
                    <a:lnTo>
                      <a:pt x="135436" y="222205"/>
                    </a:lnTo>
                    <a:lnTo>
                      <a:pt x="104319" y="201931"/>
                    </a:lnTo>
                    <a:lnTo>
                      <a:pt x="74969" y="185056"/>
                    </a:lnTo>
                    <a:lnTo>
                      <a:pt x="46800" y="164100"/>
                    </a:lnTo>
                    <a:lnTo>
                      <a:pt x="15450" y="141803"/>
                    </a:lnTo>
                    <a:lnTo>
                      <a:pt x="1247" y="128221"/>
                    </a:lnTo>
                    <a:lnTo>
                      <a:pt x="536" y="125642"/>
                    </a:lnTo>
                    <a:lnTo>
                      <a:pt x="0" y="117539"/>
                    </a:lnTo>
                    <a:lnTo>
                      <a:pt x="695" y="116448"/>
                    </a:lnTo>
                    <a:lnTo>
                      <a:pt x="1863" y="115721"/>
                    </a:lnTo>
                    <a:lnTo>
                      <a:pt x="3348" y="115236"/>
                    </a:lnTo>
                    <a:lnTo>
                      <a:pt x="4337" y="114207"/>
                    </a:lnTo>
                    <a:lnTo>
                      <a:pt x="5437" y="111182"/>
                    </a:lnTo>
                    <a:lnTo>
                      <a:pt x="6436" y="110094"/>
                    </a:lnTo>
                    <a:lnTo>
                      <a:pt x="9427" y="108884"/>
                    </a:lnTo>
                    <a:lnTo>
                      <a:pt x="11213" y="109267"/>
                    </a:lnTo>
                    <a:lnTo>
                      <a:pt x="18508" y="112471"/>
                    </a:lnTo>
                    <a:lnTo>
                      <a:pt x="45186" y="117401"/>
                    </a:lnTo>
                    <a:lnTo>
                      <a:pt x="74333" y="130120"/>
                    </a:lnTo>
                    <a:lnTo>
                      <a:pt x="103086" y="146221"/>
                    </a:lnTo>
                    <a:lnTo>
                      <a:pt x="127417" y="158777"/>
                    </a:lnTo>
                    <a:lnTo>
                      <a:pt x="157551" y="172290"/>
                    </a:lnTo>
                    <a:lnTo>
                      <a:pt x="183886" y="186118"/>
                    </a:lnTo>
                    <a:lnTo>
                      <a:pt x="207590" y="194494"/>
                    </a:lnTo>
                    <a:lnTo>
                      <a:pt x="235667" y="202147"/>
                    </a:lnTo>
                    <a:lnTo>
                      <a:pt x="240659" y="204595"/>
                    </a:lnTo>
                    <a:lnTo>
                      <a:pt x="245230" y="207329"/>
                    </a:lnTo>
                    <a:lnTo>
                      <a:pt x="253854" y="209491"/>
                    </a:lnTo>
                    <a:lnTo>
                      <a:pt x="253933" y="206138"/>
                    </a:lnTo>
                    <a:lnTo>
                      <a:pt x="252071" y="202605"/>
                    </a:lnTo>
                    <a:lnTo>
                      <a:pt x="248185" y="198683"/>
                    </a:lnTo>
                    <a:lnTo>
                      <a:pt x="220121" y="177194"/>
                    </a:lnTo>
                    <a:lnTo>
                      <a:pt x="190191" y="152160"/>
                    </a:lnTo>
                    <a:lnTo>
                      <a:pt x="158681" y="125963"/>
                    </a:lnTo>
                    <a:lnTo>
                      <a:pt x="126962" y="95084"/>
                    </a:lnTo>
                    <a:lnTo>
                      <a:pt x="95922" y="64154"/>
                    </a:lnTo>
                    <a:lnTo>
                      <a:pt x="68654" y="36195"/>
                    </a:lnTo>
                    <a:lnTo>
                      <a:pt x="44470" y="6485"/>
                    </a:lnTo>
                    <a:lnTo>
                      <a:pt x="38178" y="79"/>
                    </a:lnTo>
                    <a:lnTo>
                      <a:pt x="41471" y="0"/>
                    </a:lnTo>
                    <a:lnTo>
                      <a:pt x="44989" y="1862"/>
                    </a:lnTo>
                    <a:lnTo>
                      <a:pt x="50767" y="63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55" name="SMARTInkShape-72"/>
              <p:cNvSpPr/>
              <p:nvPr>
                <p:custDataLst>
                  <p:tags r:id="rId113"/>
                </p:custDataLst>
              </p:nvPr>
            </p:nvSpPr>
            <p:spPr>
              <a:xfrm>
                <a:off x="6756481" y="1663707"/>
                <a:ext cx="165020" cy="145747"/>
              </a:xfrm>
              <a:custGeom>
                <a:avLst/>
                <a:gdLst/>
                <a:ahLst/>
                <a:cxnLst/>
                <a:rect l="0" t="0" r="0" b="0"/>
                <a:pathLst>
                  <a:path w="165020" h="145747">
                    <a:moveTo>
                      <a:pt x="57069" y="6343"/>
                    </a:moveTo>
                    <a:lnTo>
                      <a:pt x="57069" y="6343"/>
                    </a:lnTo>
                    <a:lnTo>
                      <a:pt x="28248" y="581"/>
                    </a:lnTo>
                    <a:lnTo>
                      <a:pt x="6736" y="0"/>
                    </a:lnTo>
                    <a:lnTo>
                      <a:pt x="3036" y="3366"/>
                    </a:lnTo>
                    <a:lnTo>
                      <a:pt x="1305" y="6901"/>
                    </a:lnTo>
                    <a:lnTo>
                      <a:pt x="0" y="26660"/>
                    </a:lnTo>
                    <a:lnTo>
                      <a:pt x="5393" y="54441"/>
                    </a:lnTo>
                    <a:lnTo>
                      <a:pt x="17049" y="84625"/>
                    </a:lnTo>
                    <a:lnTo>
                      <a:pt x="33562" y="114291"/>
                    </a:lnTo>
                    <a:lnTo>
                      <a:pt x="47310" y="130390"/>
                    </a:lnTo>
                    <a:lnTo>
                      <a:pt x="49204" y="135088"/>
                    </a:lnTo>
                    <a:lnTo>
                      <a:pt x="50414" y="136623"/>
                    </a:lnTo>
                    <a:lnTo>
                      <a:pt x="54784" y="139489"/>
                    </a:lnTo>
                    <a:lnTo>
                      <a:pt x="56054" y="142660"/>
                    </a:lnTo>
                    <a:lnTo>
                      <a:pt x="57097" y="143788"/>
                    </a:lnTo>
                    <a:lnTo>
                      <a:pt x="60139" y="145041"/>
                    </a:lnTo>
                    <a:lnTo>
                      <a:pt x="65818" y="145746"/>
                    </a:lnTo>
                    <a:lnTo>
                      <a:pt x="69895" y="144030"/>
                    </a:lnTo>
                    <a:lnTo>
                      <a:pt x="78261" y="137179"/>
                    </a:lnTo>
                    <a:lnTo>
                      <a:pt x="80598" y="133166"/>
                    </a:lnTo>
                    <a:lnTo>
                      <a:pt x="81222" y="131108"/>
                    </a:lnTo>
                    <a:lnTo>
                      <a:pt x="80932" y="129031"/>
                    </a:lnTo>
                    <a:lnTo>
                      <a:pt x="77858" y="122031"/>
                    </a:lnTo>
                    <a:lnTo>
                      <a:pt x="76892" y="115145"/>
                    </a:lnTo>
                    <a:lnTo>
                      <a:pt x="72699" y="107381"/>
                    </a:lnTo>
                    <a:lnTo>
                      <a:pt x="55123" y="78277"/>
                    </a:lnTo>
                    <a:lnTo>
                      <a:pt x="42268" y="49536"/>
                    </a:lnTo>
                    <a:lnTo>
                      <a:pt x="31671" y="27666"/>
                    </a:lnTo>
                    <a:lnTo>
                      <a:pt x="27437" y="22876"/>
                    </a:lnTo>
                    <a:lnTo>
                      <a:pt x="21791" y="19473"/>
                    </a:lnTo>
                    <a:lnTo>
                      <a:pt x="19079" y="12999"/>
                    </a:lnTo>
                    <a:lnTo>
                      <a:pt x="29806" y="24248"/>
                    </a:lnTo>
                    <a:lnTo>
                      <a:pt x="51962" y="51776"/>
                    </a:lnTo>
                    <a:lnTo>
                      <a:pt x="80536" y="68366"/>
                    </a:lnTo>
                    <a:lnTo>
                      <a:pt x="95772" y="77715"/>
                    </a:lnTo>
                    <a:lnTo>
                      <a:pt x="113920" y="81589"/>
                    </a:lnTo>
                    <a:lnTo>
                      <a:pt x="142313" y="82506"/>
                    </a:lnTo>
                    <a:lnTo>
                      <a:pt x="153900" y="81826"/>
                    </a:lnTo>
                    <a:lnTo>
                      <a:pt x="165019" y="761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grpSp>
          <p:nvGrpSpPr>
            <p:cNvPr id="2074" name="SMARTInkShape-Group16"/>
            <p:cNvGrpSpPr/>
            <p:nvPr/>
          </p:nvGrpSpPr>
          <p:grpSpPr>
            <a:xfrm>
              <a:off x="6388100" y="2178050"/>
              <a:ext cx="704798" cy="469899"/>
              <a:chOff x="6388100" y="2178050"/>
              <a:chExt cx="704798" cy="469899"/>
            </a:xfrm>
          </p:grpSpPr>
          <p:sp>
            <p:nvSpPr>
              <p:cNvPr id="6157" name="SMARTInkShape-73"/>
              <p:cNvSpPr/>
              <p:nvPr>
                <p:custDataLst>
                  <p:tags r:id="rId107"/>
                </p:custDataLst>
              </p:nvPr>
            </p:nvSpPr>
            <p:spPr>
              <a:xfrm>
                <a:off x="6388100" y="2197101"/>
                <a:ext cx="107927" cy="158725"/>
              </a:xfrm>
              <a:custGeom>
                <a:avLst/>
                <a:gdLst/>
                <a:ahLst/>
                <a:cxnLst/>
                <a:rect l="0" t="0" r="0" b="0"/>
                <a:pathLst>
                  <a:path w="107927" h="158725">
                    <a:moveTo>
                      <a:pt x="19050" y="25399"/>
                    </a:moveTo>
                    <a:lnTo>
                      <a:pt x="19050" y="25399"/>
                    </a:lnTo>
                    <a:lnTo>
                      <a:pt x="15679" y="28770"/>
                    </a:lnTo>
                    <a:lnTo>
                      <a:pt x="14024" y="32306"/>
                    </a:lnTo>
                    <a:lnTo>
                      <a:pt x="13583" y="34237"/>
                    </a:lnTo>
                    <a:lnTo>
                      <a:pt x="12583" y="35525"/>
                    </a:lnTo>
                    <a:lnTo>
                      <a:pt x="9591" y="36955"/>
                    </a:lnTo>
                    <a:lnTo>
                      <a:pt x="8510" y="38042"/>
                    </a:lnTo>
                    <a:lnTo>
                      <a:pt x="7310" y="41131"/>
                    </a:lnTo>
                    <a:lnTo>
                      <a:pt x="5834" y="48863"/>
                    </a:lnTo>
                    <a:lnTo>
                      <a:pt x="2042" y="55791"/>
                    </a:lnTo>
                    <a:lnTo>
                      <a:pt x="16" y="87437"/>
                    </a:lnTo>
                    <a:lnTo>
                      <a:pt x="0" y="118480"/>
                    </a:lnTo>
                    <a:lnTo>
                      <a:pt x="0" y="122743"/>
                    </a:lnTo>
                    <a:lnTo>
                      <a:pt x="1881" y="126989"/>
                    </a:lnTo>
                    <a:lnTo>
                      <a:pt x="4364" y="131228"/>
                    </a:lnTo>
                    <a:lnTo>
                      <a:pt x="5958" y="139698"/>
                    </a:lnTo>
                    <a:lnTo>
                      <a:pt x="6089" y="141815"/>
                    </a:lnTo>
                    <a:lnTo>
                      <a:pt x="6881" y="143226"/>
                    </a:lnTo>
                    <a:lnTo>
                      <a:pt x="8115" y="144167"/>
                    </a:lnTo>
                    <a:lnTo>
                      <a:pt x="11368" y="145918"/>
                    </a:lnTo>
                    <a:lnTo>
                      <a:pt x="17166" y="150165"/>
                    </a:lnTo>
                    <a:lnTo>
                      <a:pt x="23352" y="152443"/>
                    </a:lnTo>
                    <a:lnTo>
                      <a:pt x="29654" y="156567"/>
                    </a:lnTo>
                    <a:lnTo>
                      <a:pt x="35989" y="158102"/>
                    </a:lnTo>
                    <a:lnTo>
                      <a:pt x="56288" y="158724"/>
                    </a:lnTo>
                    <a:lnTo>
                      <a:pt x="62176" y="156856"/>
                    </a:lnTo>
                    <a:lnTo>
                      <a:pt x="67145" y="154380"/>
                    </a:lnTo>
                    <a:lnTo>
                      <a:pt x="80381" y="151867"/>
                    </a:lnTo>
                    <a:lnTo>
                      <a:pt x="88765" y="145947"/>
                    </a:lnTo>
                    <a:lnTo>
                      <a:pt x="97627" y="137290"/>
                    </a:lnTo>
                    <a:lnTo>
                      <a:pt x="99835" y="133219"/>
                    </a:lnTo>
                    <a:lnTo>
                      <a:pt x="102073" y="122748"/>
                    </a:lnTo>
                    <a:lnTo>
                      <a:pt x="105895" y="115705"/>
                    </a:lnTo>
                    <a:lnTo>
                      <a:pt x="107914" y="83989"/>
                    </a:lnTo>
                    <a:lnTo>
                      <a:pt x="107926" y="81392"/>
                    </a:lnTo>
                    <a:lnTo>
                      <a:pt x="106058" y="76626"/>
                    </a:lnTo>
                    <a:lnTo>
                      <a:pt x="104572" y="74367"/>
                    </a:lnTo>
                    <a:lnTo>
                      <a:pt x="100110" y="58511"/>
                    </a:lnTo>
                    <a:lnTo>
                      <a:pt x="97410" y="53521"/>
                    </a:lnTo>
                    <a:lnTo>
                      <a:pt x="95185" y="46745"/>
                    </a:lnTo>
                    <a:lnTo>
                      <a:pt x="91075" y="40269"/>
                    </a:lnTo>
                    <a:lnTo>
                      <a:pt x="85815" y="26268"/>
                    </a:lnTo>
                    <a:lnTo>
                      <a:pt x="84021" y="23862"/>
                    </a:lnTo>
                    <a:lnTo>
                      <a:pt x="77420" y="19769"/>
                    </a:lnTo>
                    <a:lnTo>
                      <a:pt x="45727" y="987"/>
                    </a:lnTo>
                    <a:lnTo>
                      <a:pt x="38188" y="6"/>
                    </a:lnTo>
                    <a:lnTo>
                      <a:pt x="32640" y="0"/>
                    </a:lnTo>
                    <a:lnTo>
                      <a:pt x="32344" y="705"/>
                    </a:lnTo>
                    <a:lnTo>
                      <a:pt x="31750" y="126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58" name="SMARTInkShape-74"/>
              <p:cNvSpPr/>
              <p:nvPr>
                <p:custDataLst>
                  <p:tags r:id="rId108"/>
                </p:custDataLst>
              </p:nvPr>
            </p:nvSpPr>
            <p:spPr>
              <a:xfrm>
                <a:off x="6496128" y="2178050"/>
                <a:ext cx="88817" cy="152400"/>
              </a:xfrm>
              <a:custGeom>
                <a:avLst/>
                <a:gdLst/>
                <a:ahLst/>
                <a:cxnLst/>
                <a:rect l="0" t="0" r="0" b="0"/>
                <a:pathLst>
                  <a:path w="88817" h="152400">
                    <a:moveTo>
                      <a:pt x="25322" y="0"/>
                    </a:moveTo>
                    <a:lnTo>
                      <a:pt x="25322" y="0"/>
                    </a:lnTo>
                    <a:lnTo>
                      <a:pt x="11017" y="0"/>
                    </a:lnTo>
                    <a:lnTo>
                      <a:pt x="9435" y="706"/>
                    </a:lnTo>
                    <a:lnTo>
                      <a:pt x="8380" y="1881"/>
                    </a:lnTo>
                    <a:lnTo>
                      <a:pt x="6395" y="6088"/>
                    </a:lnTo>
                    <a:lnTo>
                      <a:pt x="816" y="11794"/>
                    </a:lnTo>
                    <a:lnTo>
                      <a:pt x="186" y="15803"/>
                    </a:lnTo>
                    <a:lnTo>
                      <a:pt x="0" y="21459"/>
                    </a:lnTo>
                    <a:lnTo>
                      <a:pt x="6012" y="46313"/>
                    </a:lnTo>
                    <a:lnTo>
                      <a:pt x="782" y="64712"/>
                    </a:lnTo>
                    <a:lnTo>
                      <a:pt x="5465" y="83705"/>
                    </a:lnTo>
                    <a:lnTo>
                      <a:pt x="2454" y="97307"/>
                    </a:lnTo>
                    <a:lnTo>
                      <a:pt x="6215" y="128830"/>
                    </a:lnTo>
                    <a:lnTo>
                      <a:pt x="6255" y="132011"/>
                    </a:lnTo>
                    <a:lnTo>
                      <a:pt x="9638" y="136324"/>
                    </a:lnTo>
                    <a:lnTo>
                      <a:pt x="13177" y="138200"/>
                    </a:lnTo>
                    <a:lnTo>
                      <a:pt x="15109" y="138700"/>
                    </a:lnTo>
                    <a:lnTo>
                      <a:pt x="21198" y="142775"/>
                    </a:lnTo>
                    <a:lnTo>
                      <a:pt x="23490" y="146476"/>
                    </a:lnTo>
                    <a:lnTo>
                      <a:pt x="24960" y="151230"/>
                    </a:lnTo>
                    <a:lnTo>
                      <a:pt x="25786" y="151620"/>
                    </a:lnTo>
                    <a:lnTo>
                      <a:pt x="55015" y="152399"/>
                    </a:lnTo>
                    <a:lnTo>
                      <a:pt x="59833" y="149029"/>
                    </a:lnTo>
                    <a:lnTo>
                      <a:pt x="67782" y="142274"/>
                    </a:lnTo>
                    <a:lnTo>
                      <a:pt x="71945" y="140844"/>
                    </a:lnTo>
                    <a:lnTo>
                      <a:pt x="73338" y="139757"/>
                    </a:lnTo>
                    <a:lnTo>
                      <a:pt x="74884" y="136668"/>
                    </a:lnTo>
                    <a:lnTo>
                      <a:pt x="76583" y="128936"/>
                    </a:lnTo>
                    <a:lnTo>
                      <a:pt x="87091" y="114290"/>
                    </a:lnTo>
                    <a:lnTo>
                      <a:pt x="88480" y="102460"/>
                    </a:lnTo>
                    <a:lnTo>
                      <a:pt x="88816" y="72607"/>
                    </a:lnTo>
                    <a:lnTo>
                      <a:pt x="88116" y="54959"/>
                    </a:lnTo>
                    <a:lnTo>
                      <a:pt x="80983" y="38220"/>
                    </a:lnTo>
                    <a:lnTo>
                      <a:pt x="78282" y="33920"/>
                    </a:lnTo>
                    <a:lnTo>
                      <a:pt x="76056" y="27532"/>
                    </a:lnTo>
                    <a:lnTo>
                      <a:pt x="73035" y="23290"/>
                    </a:lnTo>
                    <a:lnTo>
                      <a:pt x="69341" y="20935"/>
                    </a:lnTo>
                    <a:lnTo>
                      <a:pt x="61221" y="19422"/>
                    </a:lnTo>
                    <a:lnTo>
                      <a:pt x="59838" y="18592"/>
                    </a:lnTo>
                    <a:lnTo>
                      <a:pt x="58915" y="17334"/>
                    </a:lnTo>
                    <a:lnTo>
                      <a:pt x="58301" y="15789"/>
                    </a:lnTo>
                    <a:lnTo>
                      <a:pt x="57186" y="14760"/>
                    </a:lnTo>
                    <a:lnTo>
                      <a:pt x="54065" y="13615"/>
                    </a:lnTo>
                    <a:lnTo>
                      <a:pt x="23459" y="12700"/>
                    </a:lnTo>
                    <a:lnTo>
                      <a:pt x="19858" y="12700"/>
                    </a:lnTo>
                    <a:lnTo>
                      <a:pt x="19563" y="13405"/>
                    </a:lnTo>
                    <a:lnTo>
                      <a:pt x="18972"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59" name="SMARTInkShape-75"/>
              <p:cNvSpPr/>
              <p:nvPr>
                <p:custDataLst>
                  <p:tags r:id="rId109"/>
                </p:custDataLst>
              </p:nvPr>
            </p:nvSpPr>
            <p:spPr>
              <a:xfrm>
                <a:off x="6532330" y="2260600"/>
                <a:ext cx="312971" cy="222251"/>
              </a:xfrm>
              <a:custGeom>
                <a:avLst/>
                <a:gdLst/>
                <a:ahLst/>
                <a:cxnLst/>
                <a:rect l="0" t="0" r="0" b="0"/>
                <a:pathLst>
                  <a:path w="312971" h="222251">
                    <a:moveTo>
                      <a:pt x="8170" y="0"/>
                    </a:moveTo>
                    <a:lnTo>
                      <a:pt x="8170" y="0"/>
                    </a:lnTo>
                    <a:lnTo>
                      <a:pt x="0" y="0"/>
                    </a:lnTo>
                    <a:lnTo>
                      <a:pt x="1818" y="0"/>
                    </a:lnTo>
                    <a:lnTo>
                      <a:pt x="13753" y="5026"/>
                    </a:lnTo>
                    <a:lnTo>
                      <a:pt x="16125" y="5467"/>
                    </a:lnTo>
                    <a:lnTo>
                      <a:pt x="20643" y="7839"/>
                    </a:lnTo>
                    <a:lnTo>
                      <a:pt x="25002" y="10540"/>
                    </a:lnTo>
                    <a:lnTo>
                      <a:pt x="29291" y="11740"/>
                    </a:lnTo>
                    <a:lnTo>
                      <a:pt x="33550" y="16036"/>
                    </a:lnTo>
                    <a:lnTo>
                      <a:pt x="35673" y="19157"/>
                    </a:lnTo>
                    <a:lnTo>
                      <a:pt x="38500" y="21238"/>
                    </a:lnTo>
                    <a:lnTo>
                      <a:pt x="48515" y="25578"/>
                    </a:lnTo>
                    <a:lnTo>
                      <a:pt x="75969" y="48550"/>
                    </a:lnTo>
                    <a:lnTo>
                      <a:pt x="95241" y="62620"/>
                    </a:lnTo>
                    <a:lnTo>
                      <a:pt x="126972" y="94048"/>
                    </a:lnTo>
                    <a:lnTo>
                      <a:pt x="157059" y="118456"/>
                    </a:lnTo>
                    <a:lnTo>
                      <a:pt x="172699" y="129721"/>
                    </a:lnTo>
                    <a:lnTo>
                      <a:pt x="190825" y="146992"/>
                    </a:lnTo>
                    <a:lnTo>
                      <a:pt x="221125" y="166231"/>
                    </a:lnTo>
                    <a:lnTo>
                      <a:pt x="249435" y="176214"/>
                    </a:lnTo>
                    <a:lnTo>
                      <a:pt x="273296" y="188650"/>
                    </a:lnTo>
                    <a:lnTo>
                      <a:pt x="286396" y="193505"/>
                    </a:lnTo>
                    <a:lnTo>
                      <a:pt x="299837" y="201435"/>
                    </a:lnTo>
                    <a:lnTo>
                      <a:pt x="306502" y="203169"/>
                    </a:lnTo>
                    <a:lnTo>
                      <a:pt x="312970" y="203200"/>
                    </a:lnTo>
                    <a:lnTo>
                      <a:pt x="312970" y="222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60" name="SMARTInkShape-76"/>
              <p:cNvSpPr/>
              <p:nvPr>
                <p:custDataLst>
                  <p:tags r:id="rId110"/>
                </p:custDataLst>
              </p:nvPr>
            </p:nvSpPr>
            <p:spPr>
              <a:xfrm>
                <a:off x="6846280" y="2489223"/>
                <a:ext cx="132371" cy="158726"/>
              </a:xfrm>
              <a:custGeom>
                <a:avLst/>
                <a:gdLst/>
                <a:ahLst/>
                <a:cxnLst/>
                <a:rect l="0" t="0" r="0" b="0"/>
                <a:pathLst>
                  <a:path w="132371" h="158726">
                    <a:moveTo>
                      <a:pt x="5370" y="76177"/>
                    </a:moveTo>
                    <a:lnTo>
                      <a:pt x="5370" y="76177"/>
                    </a:lnTo>
                    <a:lnTo>
                      <a:pt x="1999" y="79548"/>
                    </a:lnTo>
                    <a:lnTo>
                      <a:pt x="2417" y="81246"/>
                    </a:lnTo>
                    <a:lnTo>
                      <a:pt x="8336" y="87008"/>
                    </a:lnTo>
                    <a:lnTo>
                      <a:pt x="10216" y="91104"/>
                    </a:lnTo>
                    <a:lnTo>
                      <a:pt x="14814" y="95276"/>
                    </a:lnTo>
                    <a:lnTo>
                      <a:pt x="20150" y="99482"/>
                    </a:lnTo>
                    <a:lnTo>
                      <a:pt x="25271" y="106522"/>
                    </a:lnTo>
                    <a:lnTo>
                      <a:pt x="56942" y="128832"/>
                    </a:lnTo>
                    <a:lnTo>
                      <a:pt x="79707" y="147238"/>
                    </a:lnTo>
                    <a:lnTo>
                      <a:pt x="100617" y="158725"/>
                    </a:lnTo>
                    <a:lnTo>
                      <a:pt x="72863" y="134341"/>
                    </a:lnTo>
                    <a:lnTo>
                      <a:pt x="42861" y="107143"/>
                    </a:lnTo>
                    <a:lnTo>
                      <a:pt x="17496" y="80528"/>
                    </a:lnTo>
                    <a:lnTo>
                      <a:pt x="3981" y="50944"/>
                    </a:lnTo>
                    <a:lnTo>
                      <a:pt x="0" y="45714"/>
                    </a:lnTo>
                    <a:lnTo>
                      <a:pt x="379" y="44580"/>
                    </a:lnTo>
                    <a:lnTo>
                      <a:pt x="4573" y="39073"/>
                    </a:lnTo>
                    <a:lnTo>
                      <a:pt x="6898" y="38520"/>
                    </a:lnTo>
                    <a:lnTo>
                      <a:pt x="14138" y="38164"/>
                    </a:lnTo>
                    <a:lnTo>
                      <a:pt x="23646" y="41474"/>
                    </a:lnTo>
                    <a:lnTo>
                      <a:pt x="55291" y="57177"/>
                    </a:lnTo>
                    <a:lnTo>
                      <a:pt x="81492" y="71713"/>
                    </a:lnTo>
                    <a:lnTo>
                      <a:pt x="110364" y="92230"/>
                    </a:lnTo>
                    <a:lnTo>
                      <a:pt x="119667" y="95226"/>
                    </a:lnTo>
                    <a:lnTo>
                      <a:pt x="116298" y="95227"/>
                    </a:lnTo>
                    <a:lnTo>
                      <a:pt x="112762" y="93346"/>
                    </a:lnTo>
                    <a:lnTo>
                      <a:pt x="84165" y="71462"/>
                    </a:lnTo>
                    <a:lnTo>
                      <a:pt x="58328" y="41034"/>
                    </a:lnTo>
                    <a:lnTo>
                      <a:pt x="34431" y="15679"/>
                    </a:lnTo>
                    <a:lnTo>
                      <a:pt x="30813" y="6447"/>
                    </a:lnTo>
                    <a:lnTo>
                      <a:pt x="30771" y="55"/>
                    </a:lnTo>
                    <a:lnTo>
                      <a:pt x="34141" y="0"/>
                    </a:lnTo>
                    <a:lnTo>
                      <a:pt x="37677" y="1869"/>
                    </a:lnTo>
                    <a:lnTo>
                      <a:pt x="41600" y="4345"/>
                    </a:lnTo>
                    <a:lnTo>
                      <a:pt x="72245" y="16013"/>
                    </a:lnTo>
                    <a:lnTo>
                      <a:pt x="99653" y="28508"/>
                    </a:lnTo>
                    <a:lnTo>
                      <a:pt x="124391" y="33420"/>
                    </a:lnTo>
                    <a:lnTo>
                      <a:pt x="132370" y="380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61" name="SMARTInkShape-77"/>
              <p:cNvSpPr/>
              <p:nvPr>
                <p:custDataLst>
                  <p:tags r:id="rId111"/>
                </p:custDataLst>
              </p:nvPr>
            </p:nvSpPr>
            <p:spPr>
              <a:xfrm>
                <a:off x="6934208" y="2400301"/>
                <a:ext cx="158690" cy="203200"/>
              </a:xfrm>
              <a:custGeom>
                <a:avLst/>
                <a:gdLst/>
                <a:ahLst/>
                <a:cxnLst/>
                <a:rect l="0" t="0" r="0" b="0"/>
                <a:pathLst>
                  <a:path w="158690" h="203200">
                    <a:moveTo>
                      <a:pt x="38092" y="25399"/>
                    </a:moveTo>
                    <a:lnTo>
                      <a:pt x="38092" y="25399"/>
                    </a:lnTo>
                    <a:lnTo>
                      <a:pt x="26536" y="13843"/>
                    </a:lnTo>
                    <a:lnTo>
                      <a:pt x="24018" y="13207"/>
                    </a:lnTo>
                    <a:lnTo>
                      <a:pt x="19333" y="12729"/>
                    </a:lnTo>
                    <a:lnTo>
                      <a:pt x="19128" y="9337"/>
                    </a:lnTo>
                    <a:lnTo>
                      <a:pt x="18394" y="9047"/>
                    </a:lnTo>
                    <a:lnTo>
                      <a:pt x="12580" y="12285"/>
                    </a:lnTo>
                    <a:lnTo>
                      <a:pt x="7302" y="12644"/>
                    </a:lnTo>
                    <a:lnTo>
                      <a:pt x="3255" y="16054"/>
                    </a:lnTo>
                    <a:lnTo>
                      <a:pt x="1442" y="19599"/>
                    </a:lnTo>
                    <a:lnTo>
                      <a:pt x="119" y="31797"/>
                    </a:lnTo>
                    <a:lnTo>
                      <a:pt x="0" y="46569"/>
                    </a:lnTo>
                    <a:lnTo>
                      <a:pt x="1876" y="50800"/>
                    </a:lnTo>
                    <a:lnTo>
                      <a:pt x="4358" y="55033"/>
                    </a:lnTo>
                    <a:lnTo>
                      <a:pt x="5460" y="59266"/>
                    </a:lnTo>
                    <a:lnTo>
                      <a:pt x="9712" y="63499"/>
                    </a:lnTo>
                    <a:lnTo>
                      <a:pt x="14896" y="67732"/>
                    </a:lnTo>
                    <a:lnTo>
                      <a:pt x="17199" y="71966"/>
                    </a:lnTo>
                    <a:lnTo>
                      <a:pt x="18881" y="81295"/>
                    </a:lnTo>
                    <a:lnTo>
                      <a:pt x="19640" y="81713"/>
                    </a:lnTo>
                    <a:lnTo>
                      <a:pt x="40239" y="82539"/>
                    </a:lnTo>
                    <a:lnTo>
                      <a:pt x="41641" y="81837"/>
                    </a:lnTo>
                    <a:lnTo>
                      <a:pt x="42574" y="80663"/>
                    </a:lnTo>
                    <a:lnTo>
                      <a:pt x="43197" y="79175"/>
                    </a:lnTo>
                    <a:lnTo>
                      <a:pt x="44317" y="78183"/>
                    </a:lnTo>
                    <a:lnTo>
                      <a:pt x="47443" y="77081"/>
                    </a:lnTo>
                    <a:lnTo>
                      <a:pt x="48560" y="76081"/>
                    </a:lnTo>
                    <a:lnTo>
                      <a:pt x="55688" y="63368"/>
                    </a:lnTo>
                    <a:lnTo>
                      <a:pt x="56172" y="61295"/>
                    </a:lnTo>
                    <a:lnTo>
                      <a:pt x="55790" y="59208"/>
                    </a:lnTo>
                    <a:lnTo>
                      <a:pt x="51988" y="50787"/>
                    </a:lnTo>
                    <a:lnTo>
                      <a:pt x="49265" y="42564"/>
                    </a:lnTo>
                    <a:lnTo>
                      <a:pt x="45871" y="33072"/>
                    </a:lnTo>
                    <a:lnTo>
                      <a:pt x="44371" y="28103"/>
                    </a:lnTo>
                    <a:lnTo>
                      <a:pt x="40266" y="20634"/>
                    </a:lnTo>
                    <a:lnTo>
                      <a:pt x="38031" y="11209"/>
                    </a:lnTo>
                    <a:lnTo>
                      <a:pt x="36640" y="9589"/>
                    </a:lnTo>
                    <a:lnTo>
                      <a:pt x="35007" y="8509"/>
                    </a:lnTo>
                    <a:lnTo>
                      <a:pt x="33919" y="7083"/>
                    </a:lnTo>
                    <a:lnTo>
                      <a:pt x="31742" y="2"/>
                    </a:lnTo>
                    <a:lnTo>
                      <a:pt x="31742" y="0"/>
                    </a:lnTo>
                    <a:lnTo>
                      <a:pt x="61780" y="30037"/>
                    </a:lnTo>
                    <a:lnTo>
                      <a:pt x="90182" y="55068"/>
                    </a:lnTo>
                    <a:lnTo>
                      <a:pt x="108771" y="68314"/>
                    </a:lnTo>
                    <a:lnTo>
                      <a:pt x="129646" y="96952"/>
                    </a:lnTo>
                    <a:lnTo>
                      <a:pt x="154158" y="127845"/>
                    </a:lnTo>
                    <a:lnTo>
                      <a:pt x="156705" y="134666"/>
                    </a:lnTo>
                    <a:lnTo>
                      <a:pt x="158689" y="165526"/>
                    </a:lnTo>
                    <a:lnTo>
                      <a:pt x="158013" y="173049"/>
                    </a:lnTo>
                    <a:lnTo>
                      <a:pt x="150901" y="190345"/>
                    </a:lnTo>
                    <a:lnTo>
                      <a:pt x="143631" y="198935"/>
                    </a:lnTo>
                    <a:lnTo>
                      <a:pt x="137680" y="201304"/>
                    </a:lnTo>
                    <a:lnTo>
                      <a:pt x="106570" y="203088"/>
                    </a:lnTo>
                    <a:lnTo>
                      <a:pt x="95242" y="2031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grpSp>
      <p:grpSp>
        <p:nvGrpSpPr>
          <p:cNvPr id="6153" name="Group 159"/>
          <p:cNvGrpSpPr/>
          <p:nvPr/>
        </p:nvGrpSpPr>
        <p:grpSpPr>
          <a:xfrm>
            <a:off x="3249543" y="1259540"/>
            <a:ext cx="1265245" cy="1026060"/>
            <a:chOff x="5138779" y="1018260"/>
            <a:chExt cx="1265273" cy="975641"/>
          </a:xfrm>
        </p:grpSpPr>
        <p:grpSp>
          <p:nvGrpSpPr>
            <p:cNvPr id="6156" name="SMARTInkShape-Group17"/>
            <p:cNvGrpSpPr/>
            <p:nvPr/>
          </p:nvGrpSpPr>
          <p:grpSpPr>
            <a:xfrm>
              <a:off x="5423883" y="1289073"/>
              <a:ext cx="684785" cy="704828"/>
              <a:chOff x="5423883" y="1289073"/>
              <a:chExt cx="684785" cy="704828"/>
            </a:xfrm>
          </p:grpSpPr>
          <p:sp>
            <p:nvSpPr>
              <p:cNvPr id="6163" name="SMARTInkShape-78"/>
              <p:cNvSpPr/>
              <p:nvPr>
                <p:custDataLst>
                  <p:tags r:id="rId94"/>
                </p:custDataLst>
              </p:nvPr>
            </p:nvSpPr>
            <p:spPr>
              <a:xfrm>
                <a:off x="5423883" y="1632244"/>
                <a:ext cx="81542" cy="101220"/>
              </a:xfrm>
              <a:custGeom>
                <a:avLst/>
                <a:gdLst/>
                <a:ahLst/>
                <a:cxnLst/>
                <a:rect l="0" t="0" r="0" b="0"/>
                <a:pathLst>
                  <a:path w="81542" h="101220">
                    <a:moveTo>
                      <a:pt x="18067" y="6056"/>
                    </a:moveTo>
                    <a:lnTo>
                      <a:pt x="18067" y="6056"/>
                    </a:lnTo>
                    <a:lnTo>
                      <a:pt x="14696" y="9427"/>
                    </a:lnTo>
                    <a:lnTo>
                      <a:pt x="7083" y="33999"/>
                    </a:lnTo>
                    <a:lnTo>
                      <a:pt x="3994" y="44910"/>
                    </a:lnTo>
                    <a:lnTo>
                      <a:pt x="0" y="57867"/>
                    </a:lnTo>
                    <a:lnTo>
                      <a:pt x="378" y="60352"/>
                    </a:lnTo>
                    <a:lnTo>
                      <a:pt x="4571" y="71576"/>
                    </a:lnTo>
                    <a:lnTo>
                      <a:pt x="6026" y="86484"/>
                    </a:lnTo>
                    <a:lnTo>
                      <a:pt x="8717" y="90720"/>
                    </a:lnTo>
                    <a:lnTo>
                      <a:pt x="12265" y="93073"/>
                    </a:lnTo>
                    <a:lnTo>
                      <a:pt x="16194" y="94825"/>
                    </a:lnTo>
                    <a:lnTo>
                      <a:pt x="22372" y="99072"/>
                    </a:lnTo>
                    <a:lnTo>
                      <a:pt x="28672" y="100644"/>
                    </a:lnTo>
                    <a:lnTo>
                      <a:pt x="39236" y="101219"/>
                    </a:lnTo>
                    <a:lnTo>
                      <a:pt x="43468" y="99386"/>
                    </a:lnTo>
                    <a:lnTo>
                      <a:pt x="71006" y="73763"/>
                    </a:lnTo>
                    <a:lnTo>
                      <a:pt x="73345" y="69544"/>
                    </a:lnTo>
                    <a:lnTo>
                      <a:pt x="81126" y="39522"/>
                    </a:lnTo>
                    <a:lnTo>
                      <a:pt x="81541" y="23090"/>
                    </a:lnTo>
                    <a:lnTo>
                      <a:pt x="79674" y="18801"/>
                    </a:lnTo>
                    <a:lnTo>
                      <a:pt x="72726" y="10298"/>
                    </a:lnTo>
                    <a:lnTo>
                      <a:pt x="68701" y="7941"/>
                    </a:lnTo>
                    <a:lnTo>
                      <a:pt x="64560" y="6188"/>
                    </a:lnTo>
                    <a:lnTo>
                      <a:pt x="58262" y="1940"/>
                    </a:lnTo>
                    <a:lnTo>
                      <a:pt x="51068" y="0"/>
                    </a:lnTo>
                    <a:lnTo>
                      <a:pt x="32205" y="5802"/>
                    </a:lnTo>
                    <a:lnTo>
                      <a:pt x="27822" y="9352"/>
                    </a:lnTo>
                    <a:lnTo>
                      <a:pt x="25930" y="12930"/>
                    </a:lnTo>
                    <a:lnTo>
                      <a:pt x="24417" y="187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64" name="SMARTInkShape-79"/>
              <p:cNvSpPr/>
              <p:nvPr>
                <p:custDataLst>
                  <p:tags r:id="rId95"/>
                </p:custDataLst>
              </p:nvPr>
            </p:nvSpPr>
            <p:spPr>
              <a:xfrm>
                <a:off x="5500464" y="1555863"/>
                <a:ext cx="119286" cy="120236"/>
              </a:xfrm>
              <a:custGeom>
                <a:avLst/>
                <a:gdLst/>
                <a:ahLst/>
                <a:cxnLst/>
                <a:rect l="0" t="0" r="0" b="0"/>
                <a:pathLst>
                  <a:path w="119286" h="120236">
                    <a:moveTo>
                      <a:pt x="49436" y="25287"/>
                    </a:moveTo>
                    <a:lnTo>
                      <a:pt x="49436" y="25287"/>
                    </a:lnTo>
                    <a:lnTo>
                      <a:pt x="25082" y="25287"/>
                    </a:lnTo>
                    <a:lnTo>
                      <a:pt x="26382" y="27168"/>
                    </a:lnTo>
                    <a:lnTo>
                      <a:pt x="27716" y="28658"/>
                    </a:lnTo>
                    <a:lnTo>
                      <a:pt x="27901" y="31062"/>
                    </a:lnTo>
                    <a:lnTo>
                      <a:pt x="24093" y="62457"/>
                    </a:lnTo>
                    <a:lnTo>
                      <a:pt x="24053" y="70951"/>
                    </a:lnTo>
                    <a:lnTo>
                      <a:pt x="27412" y="81307"/>
                    </a:lnTo>
                    <a:lnTo>
                      <a:pt x="45235" y="108986"/>
                    </a:lnTo>
                    <a:lnTo>
                      <a:pt x="49451" y="111876"/>
                    </a:lnTo>
                    <a:lnTo>
                      <a:pt x="53675" y="113865"/>
                    </a:lnTo>
                    <a:lnTo>
                      <a:pt x="60021" y="118247"/>
                    </a:lnTo>
                    <a:lnTo>
                      <a:pt x="66370" y="119858"/>
                    </a:lnTo>
                    <a:lnTo>
                      <a:pt x="70603" y="120235"/>
                    </a:lnTo>
                    <a:lnTo>
                      <a:pt x="91182" y="114052"/>
                    </a:lnTo>
                    <a:lnTo>
                      <a:pt x="102275" y="105424"/>
                    </a:lnTo>
                    <a:lnTo>
                      <a:pt x="104670" y="99474"/>
                    </a:lnTo>
                    <a:lnTo>
                      <a:pt x="105309" y="95911"/>
                    </a:lnTo>
                    <a:lnTo>
                      <a:pt x="107146" y="92831"/>
                    </a:lnTo>
                    <a:lnTo>
                      <a:pt x="115061" y="84419"/>
                    </a:lnTo>
                    <a:lnTo>
                      <a:pt x="117409" y="77203"/>
                    </a:lnTo>
                    <a:lnTo>
                      <a:pt x="119253" y="45978"/>
                    </a:lnTo>
                    <a:lnTo>
                      <a:pt x="119285" y="17973"/>
                    </a:lnTo>
                    <a:lnTo>
                      <a:pt x="117404" y="13099"/>
                    </a:lnTo>
                    <a:lnTo>
                      <a:pt x="110448" y="4221"/>
                    </a:lnTo>
                    <a:lnTo>
                      <a:pt x="104540" y="1813"/>
                    </a:lnTo>
                    <a:lnTo>
                      <a:pt x="82301" y="0"/>
                    </a:lnTo>
                    <a:lnTo>
                      <a:pt x="70305" y="3291"/>
                    </a:lnTo>
                    <a:lnTo>
                      <a:pt x="40952" y="24068"/>
                    </a:lnTo>
                    <a:lnTo>
                      <a:pt x="13217" y="53635"/>
                    </a:lnTo>
                    <a:lnTo>
                      <a:pt x="682" y="77112"/>
                    </a:lnTo>
                    <a:lnTo>
                      <a:pt x="0" y="81004"/>
                    </a:lnTo>
                    <a:lnTo>
                      <a:pt x="1124" y="87209"/>
                    </a:lnTo>
                    <a:lnTo>
                      <a:pt x="5723" y="94669"/>
                    </a:lnTo>
                    <a:lnTo>
                      <a:pt x="10252" y="99163"/>
                    </a:lnTo>
                    <a:lnTo>
                      <a:pt x="20030" y="104953"/>
                    </a:lnTo>
                    <a:lnTo>
                      <a:pt x="25313" y="106555"/>
                    </a:lnTo>
                    <a:lnTo>
                      <a:pt x="53085" y="102257"/>
                    </a:lnTo>
                    <a:lnTo>
                      <a:pt x="61876" y="98066"/>
                    </a:lnTo>
                    <a:lnTo>
                      <a:pt x="74836" y="8878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65" name="SMARTInkShape-80"/>
              <p:cNvSpPr/>
              <p:nvPr>
                <p:custDataLst>
                  <p:tags r:id="rId96"/>
                </p:custDataLst>
              </p:nvPr>
            </p:nvSpPr>
            <p:spPr>
              <a:xfrm>
                <a:off x="5616396" y="1492624"/>
                <a:ext cx="98502" cy="120164"/>
              </a:xfrm>
              <a:custGeom>
                <a:avLst/>
                <a:gdLst/>
                <a:ahLst/>
                <a:cxnLst/>
                <a:rect l="0" t="0" r="0" b="0"/>
                <a:pathLst>
                  <a:path w="98502" h="120164">
                    <a:moveTo>
                      <a:pt x="28754" y="31376"/>
                    </a:moveTo>
                    <a:lnTo>
                      <a:pt x="28754" y="31376"/>
                    </a:lnTo>
                    <a:lnTo>
                      <a:pt x="24390" y="41515"/>
                    </a:lnTo>
                    <a:lnTo>
                      <a:pt x="19295" y="61230"/>
                    </a:lnTo>
                    <a:lnTo>
                      <a:pt x="10871" y="83058"/>
                    </a:lnTo>
                    <a:lnTo>
                      <a:pt x="12105" y="89858"/>
                    </a:lnTo>
                    <a:lnTo>
                      <a:pt x="17589" y="107136"/>
                    </a:lnTo>
                    <a:lnTo>
                      <a:pt x="19194" y="109399"/>
                    </a:lnTo>
                    <a:lnTo>
                      <a:pt x="28195" y="115956"/>
                    </a:lnTo>
                    <a:lnTo>
                      <a:pt x="36428" y="118996"/>
                    </a:lnTo>
                    <a:lnTo>
                      <a:pt x="46480" y="120163"/>
                    </a:lnTo>
                    <a:lnTo>
                      <a:pt x="72845" y="101176"/>
                    </a:lnTo>
                    <a:lnTo>
                      <a:pt x="77278" y="96265"/>
                    </a:lnTo>
                    <a:lnTo>
                      <a:pt x="83034" y="86272"/>
                    </a:lnTo>
                    <a:lnTo>
                      <a:pt x="92643" y="59540"/>
                    </a:lnTo>
                    <a:lnTo>
                      <a:pt x="95955" y="53065"/>
                    </a:lnTo>
                    <a:lnTo>
                      <a:pt x="98501" y="24101"/>
                    </a:lnTo>
                    <a:lnTo>
                      <a:pt x="96677" y="19206"/>
                    </a:lnTo>
                    <a:lnTo>
                      <a:pt x="83674" y="3890"/>
                    </a:lnTo>
                    <a:lnTo>
                      <a:pt x="77622" y="1521"/>
                    </a:lnTo>
                    <a:lnTo>
                      <a:pt x="65610" y="0"/>
                    </a:lnTo>
                    <a:lnTo>
                      <a:pt x="59010" y="3555"/>
                    </a:lnTo>
                    <a:lnTo>
                      <a:pt x="27604" y="27100"/>
                    </a:lnTo>
                    <a:lnTo>
                      <a:pt x="11155" y="44628"/>
                    </a:lnTo>
                    <a:lnTo>
                      <a:pt x="6821" y="52788"/>
                    </a:lnTo>
                    <a:lnTo>
                      <a:pt x="0" y="77258"/>
                    </a:lnTo>
                    <a:lnTo>
                      <a:pt x="3182" y="91416"/>
                    </a:lnTo>
                    <a:lnTo>
                      <a:pt x="3945" y="91864"/>
                    </a:lnTo>
                    <a:lnTo>
                      <a:pt x="5159" y="91457"/>
                    </a:lnTo>
                    <a:lnTo>
                      <a:pt x="9704" y="8852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66" name="SMARTInkShape-81"/>
              <p:cNvSpPr/>
              <p:nvPr>
                <p:custDataLst>
                  <p:tags r:id="rId97"/>
                </p:custDataLst>
              </p:nvPr>
            </p:nvSpPr>
            <p:spPr>
              <a:xfrm>
                <a:off x="5664288" y="1438044"/>
                <a:ext cx="107837" cy="142989"/>
              </a:xfrm>
              <a:custGeom>
                <a:avLst/>
                <a:gdLst/>
                <a:ahLst/>
                <a:cxnLst/>
                <a:rect l="0" t="0" r="0" b="0"/>
                <a:pathLst>
                  <a:path w="107837" h="142989">
                    <a:moveTo>
                      <a:pt x="63412" y="28806"/>
                    </a:moveTo>
                    <a:lnTo>
                      <a:pt x="63412" y="28806"/>
                    </a:lnTo>
                    <a:lnTo>
                      <a:pt x="54574" y="28806"/>
                    </a:lnTo>
                    <a:lnTo>
                      <a:pt x="50546" y="30687"/>
                    </a:lnTo>
                    <a:lnTo>
                      <a:pt x="48485" y="32177"/>
                    </a:lnTo>
                    <a:lnTo>
                      <a:pt x="30418" y="38266"/>
                    </a:lnTo>
                    <a:lnTo>
                      <a:pt x="23454" y="43917"/>
                    </a:lnTo>
                    <a:lnTo>
                      <a:pt x="10518" y="61816"/>
                    </a:lnTo>
                    <a:lnTo>
                      <a:pt x="8153" y="68407"/>
                    </a:lnTo>
                    <a:lnTo>
                      <a:pt x="6397" y="75334"/>
                    </a:lnTo>
                    <a:lnTo>
                      <a:pt x="2147" y="83906"/>
                    </a:lnTo>
                    <a:lnTo>
                      <a:pt x="0" y="112304"/>
                    </a:lnTo>
                    <a:lnTo>
                      <a:pt x="3309" y="122847"/>
                    </a:lnTo>
                    <a:lnTo>
                      <a:pt x="10748" y="133982"/>
                    </a:lnTo>
                    <a:lnTo>
                      <a:pt x="14841" y="138581"/>
                    </a:lnTo>
                    <a:lnTo>
                      <a:pt x="19012" y="141095"/>
                    </a:lnTo>
                    <a:lnTo>
                      <a:pt x="27439" y="142709"/>
                    </a:lnTo>
                    <a:lnTo>
                      <a:pt x="33782" y="142988"/>
                    </a:lnTo>
                    <a:lnTo>
                      <a:pt x="43501" y="139700"/>
                    </a:lnTo>
                    <a:lnTo>
                      <a:pt x="56670" y="130236"/>
                    </a:lnTo>
                    <a:lnTo>
                      <a:pt x="61121" y="125392"/>
                    </a:lnTo>
                    <a:lnTo>
                      <a:pt x="83689" y="94310"/>
                    </a:lnTo>
                    <a:lnTo>
                      <a:pt x="97201" y="74480"/>
                    </a:lnTo>
                    <a:lnTo>
                      <a:pt x="106370" y="43353"/>
                    </a:lnTo>
                    <a:lnTo>
                      <a:pt x="107836" y="14283"/>
                    </a:lnTo>
                    <a:lnTo>
                      <a:pt x="105969" y="9886"/>
                    </a:lnTo>
                    <a:lnTo>
                      <a:pt x="104484" y="7726"/>
                    </a:lnTo>
                    <a:lnTo>
                      <a:pt x="100952" y="5326"/>
                    </a:lnTo>
                    <a:lnTo>
                      <a:pt x="97029" y="3554"/>
                    </a:lnTo>
                    <a:lnTo>
                      <a:pt x="92934" y="414"/>
                    </a:lnTo>
                    <a:lnTo>
                      <a:pt x="90855" y="0"/>
                    </a:lnTo>
                    <a:lnTo>
                      <a:pt x="88763" y="430"/>
                    </a:lnTo>
                    <a:lnTo>
                      <a:pt x="83851" y="2083"/>
                    </a:lnTo>
                    <a:lnTo>
                      <a:pt x="69200" y="5026"/>
                    </a:lnTo>
                    <a:lnTo>
                      <a:pt x="58777" y="10236"/>
                    </a:lnTo>
                    <a:lnTo>
                      <a:pt x="56088" y="12193"/>
                    </a:lnTo>
                    <a:lnTo>
                      <a:pt x="54297" y="14908"/>
                    </a:lnTo>
                    <a:lnTo>
                      <a:pt x="49539" y="27524"/>
                    </a:lnTo>
                    <a:lnTo>
                      <a:pt x="47813" y="30068"/>
                    </a:lnTo>
                    <a:lnTo>
                      <a:pt x="38984" y="56039"/>
                    </a:lnTo>
                    <a:lnTo>
                      <a:pt x="39365" y="58250"/>
                    </a:lnTo>
                    <a:lnTo>
                      <a:pt x="43565" y="65627"/>
                    </a:lnTo>
                    <a:lnTo>
                      <a:pt x="45889" y="66337"/>
                    </a:lnTo>
                    <a:lnTo>
                      <a:pt x="50712" y="6690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67" name="SMARTInkShape-82"/>
              <p:cNvSpPr/>
              <p:nvPr>
                <p:custDataLst>
                  <p:tags r:id="rId98"/>
                </p:custDataLst>
              </p:nvPr>
            </p:nvSpPr>
            <p:spPr>
              <a:xfrm>
                <a:off x="5734328" y="1365360"/>
                <a:ext cx="130179" cy="133208"/>
              </a:xfrm>
              <a:custGeom>
                <a:avLst/>
                <a:gdLst/>
                <a:ahLst/>
                <a:cxnLst/>
                <a:rect l="0" t="0" r="0" b="0"/>
                <a:pathLst>
                  <a:path w="130179" h="133208">
                    <a:moveTo>
                      <a:pt x="75922" y="44340"/>
                    </a:moveTo>
                    <a:lnTo>
                      <a:pt x="75922" y="44340"/>
                    </a:lnTo>
                    <a:lnTo>
                      <a:pt x="45481" y="44340"/>
                    </a:lnTo>
                    <a:lnTo>
                      <a:pt x="42928" y="44340"/>
                    </a:lnTo>
                    <a:lnTo>
                      <a:pt x="38210" y="46221"/>
                    </a:lnTo>
                    <a:lnTo>
                      <a:pt x="29432" y="53178"/>
                    </a:lnTo>
                    <a:lnTo>
                      <a:pt x="16901" y="68465"/>
                    </a:lnTo>
                    <a:lnTo>
                      <a:pt x="13291" y="71007"/>
                    </a:lnTo>
                    <a:lnTo>
                      <a:pt x="10885" y="74112"/>
                    </a:lnTo>
                    <a:lnTo>
                      <a:pt x="7498" y="84519"/>
                    </a:lnTo>
                    <a:lnTo>
                      <a:pt x="4472" y="96596"/>
                    </a:lnTo>
                    <a:lnTo>
                      <a:pt x="660" y="108990"/>
                    </a:lnTo>
                    <a:lnTo>
                      <a:pt x="0" y="116020"/>
                    </a:lnTo>
                    <a:lnTo>
                      <a:pt x="1727" y="120413"/>
                    </a:lnTo>
                    <a:lnTo>
                      <a:pt x="11285" y="131978"/>
                    </a:lnTo>
                    <a:lnTo>
                      <a:pt x="13798" y="132679"/>
                    </a:lnTo>
                    <a:lnTo>
                      <a:pt x="27319" y="133207"/>
                    </a:lnTo>
                    <a:lnTo>
                      <a:pt x="36984" y="129859"/>
                    </a:lnTo>
                    <a:lnTo>
                      <a:pt x="67750" y="112040"/>
                    </a:lnTo>
                    <a:lnTo>
                      <a:pt x="74172" y="105944"/>
                    </a:lnTo>
                    <a:lnTo>
                      <a:pt x="90350" y="84155"/>
                    </a:lnTo>
                    <a:lnTo>
                      <a:pt x="109311" y="67013"/>
                    </a:lnTo>
                    <a:lnTo>
                      <a:pt x="116781" y="55448"/>
                    </a:lnTo>
                    <a:lnTo>
                      <a:pt x="128149" y="25728"/>
                    </a:lnTo>
                    <a:lnTo>
                      <a:pt x="129790" y="23465"/>
                    </a:lnTo>
                    <a:lnTo>
                      <a:pt x="130178" y="21251"/>
                    </a:lnTo>
                    <a:lnTo>
                      <a:pt x="129732" y="19070"/>
                    </a:lnTo>
                    <a:lnTo>
                      <a:pt x="125732" y="12628"/>
                    </a:lnTo>
                    <a:lnTo>
                      <a:pt x="122755" y="8374"/>
                    </a:lnTo>
                    <a:lnTo>
                      <a:pt x="121431" y="4131"/>
                    </a:lnTo>
                    <a:lnTo>
                      <a:pt x="120372" y="2717"/>
                    </a:lnTo>
                    <a:lnTo>
                      <a:pt x="118960" y="1775"/>
                    </a:lnTo>
                    <a:lnTo>
                      <a:pt x="114806" y="728"/>
                    </a:lnTo>
                    <a:lnTo>
                      <a:pt x="100005" y="0"/>
                    </a:lnTo>
                    <a:lnTo>
                      <a:pt x="89721" y="3294"/>
                    </a:lnTo>
                    <a:lnTo>
                      <a:pt x="83701" y="8694"/>
                    </a:lnTo>
                    <a:lnTo>
                      <a:pt x="81108" y="12109"/>
                    </a:lnTo>
                    <a:lnTo>
                      <a:pt x="59645" y="26829"/>
                    </a:lnTo>
                    <a:lnTo>
                      <a:pt x="42995" y="46659"/>
                    </a:lnTo>
                    <a:lnTo>
                      <a:pt x="39355" y="58511"/>
                    </a:lnTo>
                    <a:lnTo>
                      <a:pt x="37840" y="85146"/>
                    </a:lnTo>
                    <a:lnTo>
                      <a:pt x="38539" y="86360"/>
                    </a:lnTo>
                    <a:lnTo>
                      <a:pt x="39711" y="87170"/>
                    </a:lnTo>
                    <a:lnTo>
                      <a:pt x="44172" y="8879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68" name="SMARTInkShape-83"/>
              <p:cNvSpPr/>
              <p:nvPr>
                <p:custDataLst>
                  <p:tags r:id="rId99"/>
                </p:custDataLst>
              </p:nvPr>
            </p:nvSpPr>
            <p:spPr>
              <a:xfrm>
                <a:off x="5829410" y="1308646"/>
                <a:ext cx="125868" cy="139115"/>
              </a:xfrm>
              <a:custGeom>
                <a:avLst/>
                <a:gdLst/>
                <a:ahLst/>
                <a:cxnLst/>
                <a:rect l="0" t="0" r="0" b="0"/>
                <a:pathLst>
                  <a:path w="125868" h="139115">
                    <a:moveTo>
                      <a:pt x="88790" y="18504"/>
                    </a:moveTo>
                    <a:lnTo>
                      <a:pt x="88790" y="18504"/>
                    </a:lnTo>
                    <a:lnTo>
                      <a:pt x="88790" y="13037"/>
                    </a:lnTo>
                    <a:lnTo>
                      <a:pt x="82701" y="0"/>
                    </a:lnTo>
                    <a:lnTo>
                      <a:pt x="52360" y="18559"/>
                    </a:lnTo>
                    <a:lnTo>
                      <a:pt x="49687" y="20657"/>
                    </a:lnTo>
                    <a:lnTo>
                      <a:pt x="29458" y="52032"/>
                    </a:lnTo>
                    <a:lnTo>
                      <a:pt x="14887" y="82105"/>
                    </a:lnTo>
                    <a:lnTo>
                      <a:pt x="1782" y="111755"/>
                    </a:lnTo>
                    <a:lnTo>
                      <a:pt x="0" y="133921"/>
                    </a:lnTo>
                    <a:lnTo>
                      <a:pt x="670" y="135665"/>
                    </a:lnTo>
                    <a:lnTo>
                      <a:pt x="1821" y="136828"/>
                    </a:lnTo>
                    <a:lnTo>
                      <a:pt x="4982" y="138120"/>
                    </a:lnTo>
                    <a:lnTo>
                      <a:pt x="26557" y="139114"/>
                    </a:lnTo>
                    <a:lnTo>
                      <a:pt x="31263" y="137255"/>
                    </a:lnTo>
                    <a:lnTo>
                      <a:pt x="41641" y="132241"/>
                    </a:lnTo>
                    <a:lnTo>
                      <a:pt x="51607" y="127615"/>
                    </a:lnTo>
                    <a:lnTo>
                      <a:pt x="73815" y="109116"/>
                    </a:lnTo>
                    <a:lnTo>
                      <a:pt x="90093" y="90182"/>
                    </a:lnTo>
                    <a:lnTo>
                      <a:pt x="105980" y="76877"/>
                    </a:lnTo>
                    <a:lnTo>
                      <a:pt x="115128" y="64806"/>
                    </a:lnTo>
                    <a:lnTo>
                      <a:pt x="125867" y="35802"/>
                    </a:lnTo>
                    <a:lnTo>
                      <a:pt x="125502" y="33564"/>
                    </a:lnTo>
                    <a:lnTo>
                      <a:pt x="119011" y="18518"/>
                    </a:lnTo>
                    <a:lnTo>
                      <a:pt x="117404" y="16397"/>
                    </a:lnTo>
                    <a:lnTo>
                      <a:pt x="113737" y="14040"/>
                    </a:lnTo>
                    <a:lnTo>
                      <a:pt x="108345" y="12992"/>
                    </a:lnTo>
                    <a:lnTo>
                      <a:pt x="94819" y="13108"/>
                    </a:lnTo>
                    <a:lnTo>
                      <a:pt x="67530" y="20008"/>
                    </a:lnTo>
                    <a:lnTo>
                      <a:pt x="61917" y="21623"/>
                    </a:lnTo>
                    <a:lnTo>
                      <a:pt x="53798" y="27181"/>
                    </a:lnTo>
                    <a:lnTo>
                      <a:pt x="43379" y="36362"/>
                    </a:lnTo>
                    <a:lnTo>
                      <a:pt x="36152" y="41963"/>
                    </a:lnTo>
                    <a:lnTo>
                      <a:pt x="28822" y="52344"/>
                    </a:lnTo>
                    <a:lnTo>
                      <a:pt x="26336" y="60202"/>
                    </a:lnTo>
                    <a:lnTo>
                      <a:pt x="25290" y="7565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69" name="SMARTInkShape-84"/>
              <p:cNvSpPr/>
              <p:nvPr>
                <p:custDataLst>
                  <p:tags r:id="rId100"/>
                </p:custDataLst>
              </p:nvPr>
            </p:nvSpPr>
            <p:spPr>
              <a:xfrm>
                <a:off x="5943627" y="1289073"/>
                <a:ext cx="120252" cy="107547"/>
              </a:xfrm>
              <a:custGeom>
                <a:avLst/>
                <a:gdLst/>
                <a:ahLst/>
                <a:cxnLst/>
                <a:rect l="0" t="0" r="0" b="0"/>
                <a:pathLst>
                  <a:path w="120252" h="107547">
                    <a:moveTo>
                      <a:pt x="50773" y="6327"/>
                    </a:moveTo>
                    <a:lnTo>
                      <a:pt x="50773" y="6327"/>
                    </a:lnTo>
                    <a:lnTo>
                      <a:pt x="44684" y="239"/>
                    </a:lnTo>
                    <a:lnTo>
                      <a:pt x="35607" y="0"/>
                    </a:lnTo>
                    <a:lnTo>
                      <a:pt x="31568" y="1869"/>
                    </a:lnTo>
                    <a:lnTo>
                      <a:pt x="13526" y="18275"/>
                    </a:lnTo>
                    <a:lnTo>
                      <a:pt x="9524" y="25984"/>
                    </a:lnTo>
                    <a:lnTo>
                      <a:pt x="1043" y="55046"/>
                    </a:lnTo>
                    <a:lnTo>
                      <a:pt x="35" y="83940"/>
                    </a:lnTo>
                    <a:lnTo>
                      <a:pt x="0" y="89740"/>
                    </a:lnTo>
                    <a:lnTo>
                      <a:pt x="1867" y="94670"/>
                    </a:lnTo>
                    <a:lnTo>
                      <a:pt x="8814" y="103584"/>
                    </a:lnTo>
                    <a:lnTo>
                      <a:pt x="12839" y="105997"/>
                    </a:lnTo>
                    <a:lnTo>
                      <a:pt x="21172" y="107546"/>
                    </a:lnTo>
                    <a:lnTo>
                      <a:pt x="44777" y="102426"/>
                    </a:lnTo>
                    <a:lnTo>
                      <a:pt x="47481" y="100732"/>
                    </a:lnTo>
                    <a:lnTo>
                      <a:pt x="56069" y="92311"/>
                    </a:lnTo>
                    <a:lnTo>
                      <a:pt x="86744" y="71228"/>
                    </a:lnTo>
                    <a:lnTo>
                      <a:pt x="94592" y="62011"/>
                    </a:lnTo>
                    <a:lnTo>
                      <a:pt x="114256" y="30365"/>
                    </a:lnTo>
                    <a:lnTo>
                      <a:pt x="118737" y="20505"/>
                    </a:lnTo>
                    <a:lnTo>
                      <a:pt x="120251" y="10852"/>
                    </a:lnTo>
                    <a:lnTo>
                      <a:pt x="118576" y="6457"/>
                    </a:lnTo>
                    <a:lnTo>
                      <a:pt x="117141" y="4297"/>
                    </a:lnTo>
                    <a:lnTo>
                      <a:pt x="115480" y="2857"/>
                    </a:lnTo>
                    <a:lnTo>
                      <a:pt x="111752" y="1257"/>
                    </a:lnTo>
                    <a:lnTo>
                      <a:pt x="89725" y="10"/>
                    </a:lnTo>
                    <a:lnTo>
                      <a:pt x="77915" y="3358"/>
                    </a:lnTo>
                    <a:lnTo>
                      <a:pt x="68849" y="8818"/>
                    </a:lnTo>
                    <a:lnTo>
                      <a:pt x="42831" y="34113"/>
                    </a:lnTo>
                    <a:lnTo>
                      <a:pt x="33917" y="45918"/>
                    </a:lnTo>
                    <a:lnTo>
                      <a:pt x="19023" y="5712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70" name="SMARTInkShape-85"/>
              <p:cNvSpPr/>
              <p:nvPr>
                <p:custDataLst>
                  <p:tags r:id="rId101"/>
                </p:custDataLst>
              </p:nvPr>
            </p:nvSpPr>
            <p:spPr>
              <a:xfrm>
                <a:off x="5721477" y="1498895"/>
                <a:ext cx="113197" cy="120068"/>
              </a:xfrm>
              <a:custGeom>
                <a:avLst/>
                <a:gdLst/>
                <a:ahLst/>
                <a:cxnLst/>
                <a:rect l="0" t="0" r="0" b="0"/>
                <a:pathLst>
                  <a:path w="113197" h="120068">
                    <a:moveTo>
                      <a:pt x="31623" y="56855"/>
                    </a:moveTo>
                    <a:lnTo>
                      <a:pt x="31623" y="56855"/>
                    </a:lnTo>
                    <a:lnTo>
                      <a:pt x="24881" y="63597"/>
                    </a:lnTo>
                    <a:lnTo>
                      <a:pt x="21571" y="70670"/>
                    </a:lnTo>
                    <a:lnTo>
                      <a:pt x="20688" y="74532"/>
                    </a:lnTo>
                    <a:lnTo>
                      <a:pt x="15944" y="80704"/>
                    </a:lnTo>
                    <a:lnTo>
                      <a:pt x="9838" y="86504"/>
                    </a:lnTo>
                    <a:lnTo>
                      <a:pt x="3139" y="96998"/>
                    </a:lnTo>
                    <a:lnTo>
                      <a:pt x="303" y="106112"/>
                    </a:lnTo>
                    <a:lnTo>
                      <a:pt x="0" y="110569"/>
                    </a:lnTo>
                    <a:lnTo>
                      <a:pt x="663" y="111714"/>
                    </a:lnTo>
                    <a:lnTo>
                      <a:pt x="1812" y="112478"/>
                    </a:lnTo>
                    <a:lnTo>
                      <a:pt x="4968" y="114032"/>
                    </a:lnTo>
                    <a:lnTo>
                      <a:pt x="10711" y="118168"/>
                    </a:lnTo>
                    <a:lnTo>
                      <a:pt x="16882" y="119707"/>
                    </a:lnTo>
                    <a:lnTo>
                      <a:pt x="21073" y="120067"/>
                    </a:lnTo>
                    <a:lnTo>
                      <a:pt x="41620" y="113871"/>
                    </a:lnTo>
                    <a:lnTo>
                      <a:pt x="67955" y="95729"/>
                    </a:lnTo>
                    <a:lnTo>
                      <a:pt x="94160" y="64404"/>
                    </a:lnTo>
                    <a:lnTo>
                      <a:pt x="98223" y="56447"/>
                    </a:lnTo>
                    <a:lnTo>
                      <a:pt x="100734" y="48913"/>
                    </a:lnTo>
                    <a:lnTo>
                      <a:pt x="105409" y="39999"/>
                    </a:lnTo>
                    <a:lnTo>
                      <a:pt x="107813" y="29439"/>
                    </a:lnTo>
                    <a:lnTo>
                      <a:pt x="112708" y="19193"/>
                    </a:lnTo>
                    <a:lnTo>
                      <a:pt x="113196" y="16930"/>
                    </a:lnTo>
                    <a:lnTo>
                      <a:pt x="112816" y="14716"/>
                    </a:lnTo>
                    <a:lnTo>
                      <a:pt x="108620" y="7335"/>
                    </a:lnTo>
                    <a:lnTo>
                      <a:pt x="104688" y="3063"/>
                    </a:lnTo>
                    <a:lnTo>
                      <a:pt x="99139" y="1198"/>
                    </a:lnTo>
                    <a:lnTo>
                      <a:pt x="87450" y="0"/>
                    </a:lnTo>
                    <a:lnTo>
                      <a:pt x="77170" y="3163"/>
                    </a:lnTo>
                    <a:lnTo>
                      <a:pt x="47096" y="18807"/>
                    </a:lnTo>
                    <a:lnTo>
                      <a:pt x="41322" y="23717"/>
                    </a:lnTo>
                    <a:lnTo>
                      <a:pt x="23840" y="46521"/>
                    </a:lnTo>
                    <a:lnTo>
                      <a:pt x="14991" y="75352"/>
                    </a:lnTo>
                    <a:lnTo>
                      <a:pt x="12583" y="85070"/>
                    </a:lnTo>
                    <a:lnTo>
                      <a:pt x="8421" y="93124"/>
                    </a:lnTo>
                    <a:lnTo>
                      <a:pt x="7200" y="100256"/>
                    </a:lnTo>
                    <a:lnTo>
                      <a:pt x="8539" y="106248"/>
                    </a:lnTo>
                    <a:lnTo>
                      <a:pt x="12573" y="11400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71" name="SMARTInkShape-86"/>
              <p:cNvSpPr/>
              <p:nvPr>
                <p:custDataLst>
                  <p:tags r:id="rId102"/>
                </p:custDataLst>
              </p:nvPr>
            </p:nvSpPr>
            <p:spPr>
              <a:xfrm>
                <a:off x="5753187" y="1581150"/>
                <a:ext cx="105581" cy="151121"/>
              </a:xfrm>
              <a:custGeom>
                <a:avLst/>
                <a:gdLst/>
                <a:ahLst/>
                <a:cxnLst/>
                <a:rect l="0" t="0" r="0" b="0"/>
                <a:pathLst>
                  <a:path w="105581" h="151121">
                    <a:moveTo>
                      <a:pt x="25313" y="0"/>
                    </a:moveTo>
                    <a:lnTo>
                      <a:pt x="25313" y="0"/>
                    </a:lnTo>
                    <a:lnTo>
                      <a:pt x="10386" y="14927"/>
                    </a:lnTo>
                    <a:lnTo>
                      <a:pt x="8095" y="20980"/>
                    </a:lnTo>
                    <a:lnTo>
                      <a:pt x="207" y="52579"/>
                    </a:lnTo>
                    <a:lnTo>
                      <a:pt x="0" y="59166"/>
                    </a:lnTo>
                    <a:lnTo>
                      <a:pt x="3310" y="68958"/>
                    </a:lnTo>
                    <a:lnTo>
                      <a:pt x="27201" y="100398"/>
                    </a:lnTo>
                    <a:lnTo>
                      <a:pt x="30100" y="102915"/>
                    </a:lnTo>
                    <a:lnTo>
                      <a:pt x="37083" y="105712"/>
                    </a:lnTo>
                    <a:lnTo>
                      <a:pt x="68680" y="107924"/>
                    </a:lnTo>
                    <a:lnTo>
                      <a:pt x="71157" y="107933"/>
                    </a:lnTo>
                    <a:lnTo>
                      <a:pt x="81386" y="104574"/>
                    </a:lnTo>
                    <a:lnTo>
                      <a:pt x="89983" y="99110"/>
                    </a:lnTo>
                    <a:lnTo>
                      <a:pt x="92861" y="95084"/>
                    </a:lnTo>
                    <a:lnTo>
                      <a:pt x="94846" y="90943"/>
                    </a:lnTo>
                    <a:lnTo>
                      <a:pt x="98079" y="86751"/>
                    </a:lnTo>
                    <a:lnTo>
                      <a:pt x="99987" y="80654"/>
                    </a:lnTo>
                    <a:lnTo>
                      <a:pt x="102018" y="66203"/>
                    </a:lnTo>
                    <a:lnTo>
                      <a:pt x="104794" y="61644"/>
                    </a:lnTo>
                    <a:lnTo>
                      <a:pt x="105112" y="58735"/>
                    </a:lnTo>
                    <a:lnTo>
                      <a:pt x="103599" y="49310"/>
                    </a:lnTo>
                    <a:lnTo>
                      <a:pt x="104315" y="47690"/>
                    </a:lnTo>
                    <a:lnTo>
                      <a:pt x="105497" y="46610"/>
                    </a:lnTo>
                    <a:lnTo>
                      <a:pt x="105580" y="45184"/>
                    </a:lnTo>
                    <a:lnTo>
                      <a:pt x="103791" y="41719"/>
                    </a:lnTo>
                    <a:lnTo>
                      <a:pt x="97599" y="33745"/>
                    </a:lnTo>
                    <a:lnTo>
                      <a:pt x="96245" y="29579"/>
                    </a:lnTo>
                    <a:lnTo>
                      <a:pt x="94474" y="28186"/>
                    </a:lnTo>
                    <a:lnTo>
                      <a:pt x="88742" y="26638"/>
                    </a:lnTo>
                    <a:lnTo>
                      <a:pt x="59870" y="25509"/>
                    </a:lnTo>
                    <a:lnTo>
                      <a:pt x="43313" y="28803"/>
                    </a:lnTo>
                    <a:lnTo>
                      <a:pt x="39430" y="31197"/>
                    </a:lnTo>
                    <a:lnTo>
                      <a:pt x="36841" y="34203"/>
                    </a:lnTo>
                    <a:lnTo>
                      <a:pt x="35115" y="37619"/>
                    </a:lnTo>
                    <a:lnTo>
                      <a:pt x="27553" y="43295"/>
                    </a:lnTo>
                    <a:lnTo>
                      <a:pt x="18548" y="48876"/>
                    </a:lnTo>
                    <a:lnTo>
                      <a:pt x="7017" y="63956"/>
                    </a:lnTo>
                    <a:lnTo>
                      <a:pt x="3070" y="72169"/>
                    </a:lnTo>
                    <a:lnTo>
                      <a:pt x="328" y="93160"/>
                    </a:lnTo>
                    <a:lnTo>
                      <a:pt x="3407" y="105841"/>
                    </a:lnTo>
                    <a:lnTo>
                      <a:pt x="8788" y="115165"/>
                    </a:lnTo>
                    <a:lnTo>
                      <a:pt x="29687" y="136921"/>
                    </a:lnTo>
                    <a:lnTo>
                      <a:pt x="52322" y="149520"/>
                    </a:lnTo>
                    <a:lnTo>
                      <a:pt x="58013" y="151120"/>
                    </a:lnTo>
                    <a:lnTo>
                      <a:pt x="64776" y="149949"/>
                    </a:lnTo>
                    <a:lnTo>
                      <a:pt x="76113" y="146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72" name="SMARTInkShape-87"/>
              <p:cNvSpPr/>
              <p:nvPr>
                <p:custDataLst>
                  <p:tags r:id="rId103"/>
                </p:custDataLst>
              </p:nvPr>
            </p:nvSpPr>
            <p:spPr>
              <a:xfrm>
                <a:off x="5830080" y="1676400"/>
                <a:ext cx="100821" cy="145931"/>
              </a:xfrm>
              <a:custGeom>
                <a:avLst/>
                <a:gdLst/>
                <a:ahLst/>
                <a:cxnLst/>
                <a:rect l="0" t="0" r="0" b="0"/>
                <a:pathLst>
                  <a:path w="100821" h="145931">
                    <a:moveTo>
                      <a:pt x="18270" y="0"/>
                    </a:moveTo>
                    <a:lnTo>
                      <a:pt x="18270" y="0"/>
                    </a:lnTo>
                    <a:lnTo>
                      <a:pt x="14899" y="3371"/>
                    </a:lnTo>
                    <a:lnTo>
                      <a:pt x="13244" y="6907"/>
                    </a:lnTo>
                    <a:lnTo>
                      <a:pt x="8313" y="34136"/>
                    </a:lnTo>
                    <a:lnTo>
                      <a:pt x="9846" y="42453"/>
                    </a:lnTo>
                    <a:lnTo>
                      <a:pt x="24527" y="73424"/>
                    </a:lnTo>
                    <a:lnTo>
                      <a:pt x="27636" y="78024"/>
                    </a:lnTo>
                    <a:lnTo>
                      <a:pt x="31370" y="80538"/>
                    </a:lnTo>
                    <a:lnTo>
                      <a:pt x="35381" y="82361"/>
                    </a:lnTo>
                    <a:lnTo>
                      <a:pt x="39516" y="85523"/>
                    </a:lnTo>
                    <a:lnTo>
                      <a:pt x="42312" y="85943"/>
                    </a:lnTo>
                    <a:lnTo>
                      <a:pt x="66780" y="81960"/>
                    </a:lnTo>
                    <a:lnTo>
                      <a:pt x="71110" y="79230"/>
                    </a:lnTo>
                    <a:lnTo>
                      <a:pt x="73505" y="75666"/>
                    </a:lnTo>
                    <a:lnTo>
                      <a:pt x="75274" y="71729"/>
                    </a:lnTo>
                    <a:lnTo>
                      <a:pt x="79532" y="65546"/>
                    </a:lnTo>
                    <a:lnTo>
                      <a:pt x="81812" y="59246"/>
                    </a:lnTo>
                    <a:lnTo>
                      <a:pt x="85937" y="52910"/>
                    </a:lnTo>
                    <a:lnTo>
                      <a:pt x="87150" y="48680"/>
                    </a:lnTo>
                    <a:lnTo>
                      <a:pt x="84462" y="38961"/>
                    </a:lnTo>
                    <a:lnTo>
                      <a:pt x="77232" y="28105"/>
                    </a:lnTo>
                    <a:lnTo>
                      <a:pt x="60591" y="10606"/>
                    </a:lnTo>
                    <a:lnTo>
                      <a:pt x="54483" y="8242"/>
                    </a:lnTo>
                    <a:lnTo>
                      <a:pt x="32094" y="6461"/>
                    </a:lnTo>
                    <a:lnTo>
                      <a:pt x="26060" y="8281"/>
                    </a:lnTo>
                    <a:lnTo>
                      <a:pt x="23463" y="9754"/>
                    </a:lnTo>
                    <a:lnTo>
                      <a:pt x="16438" y="18569"/>
                    </a:lnTo>
                    <a:lnTo>
                      <a:pt x="3478" y="42477"/>
                    </a:lnTo>
                    <a:lnTo>
                      <a:pt x="61" y="63659"/>
                    </a:lnTo>
                    <a:lnTo>
                      <a:pt x="0" y="90845"/>
                    </a:lnTo>
                    <a:lnTo>
                      <a:pt x="8068" y="112161"/>
                    </a:lnTo>
                    <a:lnTo>
                      <a:pt x="25887" y="134210"/>
                    </a:lnTo>
                    <a:lnTo>
                      <a:pt x="36206" y="141444"/>
                    </a:lnTo>
                    <a:lnTo>
                      <a:pt x="48201" y="144685"/>
                    </a:lnTo>
                    <a:lnTo>
                      <a:pt x="75425" y="145930"/>
                    </a:lnTo>
                    <a:lnTo>
                      <a:pt x="86632" y="142643"/>
                    </a:lnTo>
                    <a:lnTo>
                      <a:pt x="100820" y="133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73" name="SMARTInkShape-88"/>
              <p:cNvSpPr/>
              <p:nvPr>
                <p:custDataLst>
                  <p:tags r:id="rId104"/>
                </p:custDataLst>
              </p:nvPr>
            </p:nvSpPr>
            <p:spPr>
              <a:xfrm>
                <a:off x="5900156" y="1739900"/>
                <a:ext cx="106945" cy="120556"/>
              </a:xfrm>
              <a:custGeom>
                <a:avLst/>
                <a:gdLst/>
                <a:ahLst/>
                <a:cxnLst/>
                <a:rect l="0" t="0" r="0" b="0"/>
                <a:pathLst>
                  <a:path w="106945" h="120556">
                    <a:moveTo>
                      <a:pt x="24394" y="0"/>
                    </a:moveTo>
                    <a:lnTo>
                      <a:pt x="24394" y="0"/>
                    </a:lnTo>
                    <a:lnTo>
                      <a:pt x="10089" y="8838"/>
                    </a:lnTo>
                    <a:lnTo>
                      <a:pt x="7452" y="14747"/>
                    </a:lnTo>
                    <a:lnTo>
                      <a:pt x="5575" y="21371"/>
                    </a:lnTo>
                    <a:lnTo>
                      <a:pt x="1257" y="29772"/>
                    </a:lnTo>
                    <a:lnTo>
                      <a:pt x="0" y="36986"/>
                    </a:lnTo>
                    <a:lnTo>
                      <a:pt x="5520" y="65675"/>
                    </a:lnTo>
                    <a:lnTo>
                      <a:pt x="10256" y="77628"/>
                    </a:lnTo>
                    <a:lnTo>
                      <a:pt x="23042" y="97251"/>
                    </a:lnTo>
                    <a:lnTo>
                      <a:pt x="47398" y="112959"/>
                    </a:lnTo>
                    <a:lnTo>
                      <a:pt x="67260" y="114182"/>
                    </a:lnTo>
                    <a:lnTo>
                      <a:pt x="73549" y="112366"/>
                    </a:lnTo>
                    <a:lnTo>
                      <a:pt x="83336" y="105451"/>
                    </a:lnTo>
                    <a:lnTo>
                      <a:pt x="92063" y="96586"/>
                    </a:lnTo>
                    <a:lnTo>
                      <a:pt x="97753" y="86630"/>
                    </a:lnTo>
                    <a:lnTo>
                      <a:pt x="105951" y="58972"/>
                    </a:lnTo>
                    <a:lnTo>
                      <a:pt x="106649" y="49850"/>
                    </a:lnTo>
                    <a:lnTo>
                      <a:pt x="104932" y="44969"/>
                    </a:lnTo>
                    <a:lnTo>
                      <a:pt x="103486" y="42679"/>
                    </a:lnTo>
                    <a:lnTo>
                      <a:pt x="101451" y="32715"/>
                    </a:lnTo>
                    <a:lnTo>
                      <a:pt x="100848" y="24196"/>
                    </a:lnTo>
                    <a:lnTo>
                      <a:pt x="99352" y="21775"/>
                    </a:lnTo>
                    <a:lnTo>
                      <a:pt x="86310" y="10663"/>
                    </a:lnTo>
                    <a:lnTo>
                      <a:pt x="79899" y="8267"/>
                    </a:lnTo>
                    <a:lnTo>
                      <a:pt x="67656" y="6729"/>
                    </a:lnTo>
                    <a:lnTo>
                      <a:pt x="62907" y="8400"/>
                    </a:lnTo>
                    <a:lnTo>
                      <a:pt x="44331" y="24658"/>
                    </a:lnTo>
                    <a:lnTo>
                      <a:pt x="35867" y="36391"/>
                    </a:lnTo>
                    <a:lnTo>
                      <a:pt x="32262" y="48804"/>
                    </a:lnTo>
                    <a:lnTo>
                      <a:pt x="30339" y="69299"/>
                    </a:lnTo>
                    <a:lnTo>
                      <a:pt x="27506" y="76190"/>
                    </a:lnTo>
                    <a:lnTo>
                      <a:pt x="27658" y="83486"/>
                    </a:lnTo>
                    <a:lnTo>
                      <a:pt x="30078" y="90727"/>
                    </a:lnTo>
                    <a:lnTo>
                      <a:pt x="41455" y="109281"/>
                    </a:lnTo>
                    <a:lnTo>
                      <a:pt x="51927" y="117010"/>
                    </a:lnTo>
                    <a:lnTo>
                      <a:pt x="58033" y="119032"/>
                    </a:lnTo>
                    <a:lnTo>
                      <a:pt x="82517" y="120555"/>
                    </a:lnTo>
                    <a:lnTo>
                      <a:pt x="93043" y="117251"/>
                    </a:lnTo>
                    <a:lnTo>
                      <a:pt x="106944" y="1079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74" name="SMARTInkShape-89"/>
              <p:cNvSpPr/>
              <p:nvPr>
                <p:custDataLst>
                  <p:tags r:id="rId105"/>
                </p:custDataLst>
              </p:nvPr>
            </p:nvSpPr>
            <p:spPr>
              <a:xfrm>
                <a:off x="5972280" y="1854200"/>
                <a:ext cx="111021" cy="94870"/>
              </a:xfrm>
              <a:custGeom>
                <a:avLst/>
                <a:gdLst/>
                <a:ahLst/>
                <a:cxnLst/>
                <a:rect l="0" t="0" r="0" b="0"/>
                <a:pathLst>
                  <a:path w="111021" h="94870">
                    <a:moveTo>
                      <a:pt x="9420" y="0"/>
                    </a:moveTo>
                    <a:lnTo>
                      <a:pt x="9420" y="0"/>
                    </a:lnTo>
                    <a:lnTo>
                      <a:pt x="9420" y="3371"/>
                    </a:lnTo>
                    <a:lnTo>
                      <a:pt x="0" y="28543"/>
                    </a:lnTo>
                    <a:lnTo>
                      <a:pt x="2828" y="58100"/>
                    </a:lnTo>
                    <a:lnTo>
                      <a:pt x="2909" y="62017"/>
                    </a:lnTo>
                    <a:lnTo>
                      <a:pt x="4374" y="65334"/>
                    </a:lnTo>
                    <a:lnTo>
                      <a:pt x="13991" y="74630"/>
                    </a:lnTo>
                    <a:lnTo>
                      <a:pt x="16861" y="75502"/>
                    </a:lnTo>
                    <a:lnTo>
                      <a:pt x="18614" y="75735"/>
                    </a:lnTo>
                    <a:lnTo>
                      <a:pt x="22443" y="77875"/>
                    </a:lnTo>
                    <a:lnTo>
                      <a:pt x="26497" y="80472"/>
                    </a:lnTo>
                    <a:lnTo>
                      <a:pt x="32746" y="81934"/>
                    </a:lnTo>
                    <a:lnTo>
                      <a:pt x="46663" y="82469"/>
                    </a:lnTo>
                    <a:lnTo>
                      <a:pt x="52548" y="80632"/>
                    </a:lnTo>
                    <a:lnTo>
                      <a:pt x="57516" y="78170"/>
                    </a:lnTo>
                    <a:lnTo>
                      <a:pt x="64279" y="76078"/>
                    </a:lnTo>
                    <a:lnTo>
                      <a:pt x="68609" y="73088"/>
                    </a:lnTo>
                    <a:lnTo>
                      <a:pt x="71005" y="69408"/>
                    </a:lnTo>
                    <a:lnTo>
                      <a:pt x="78659" y="40800"/>
                    </a:lnTo>
                    <a:lnTo>
                      <a:pt x="78998" y="36243"/>
                    </a:lnTo>
                    <a:lnTo>
                      <a:pt x="77268" y="31865"/>
                    </a:lnTo>
                    <a:lnTo>
                      <a:pt x="74852" y="27568"/>
                    </a:lnTo>
                    <a:lnTo>
                      <a:pt x="72787" y="21182"/>
                    </a:lnTo>
                    <a:lnTo>
                      <a:pt x="58015" y="4234"/>
                    </a:lnTo>
                    <a:lnTo>
                      <a:pt x="53830" y="1882"/>
                    </a:lnTo>
                    <a:lnTo>
                      <a:pt x="45626" y="558"/>
                    </a:lnTo>
                    <a:lnTo>
                      <a:pt x="33584" y="110"/>
                    </a:lnTo>
                    <a:lnTo>
                      <a:pt x="28861" y="1931"/>
                    </a:lnTo>
                    <a:lnTo>
                      <a:pt x="26614" y="3404"/>
                    </a:lnTo>
                    <a:lnTo>
                      <a:pt x="25116" y="5797"/>
                    </a:lnTo>
                    <a:lnTo>
                      <a:pt x="20830" y="17895"/>
                    </a:lnTo>
                    <a:lnTo>
                      <a:pt x="19143" y="20397"/>
                    </a:lnTo>
                    <a:lnTo>
                      <a:pt x="16437" y="38209"/>
                    </a:lnTo>
                    <a:lnTo>
                      <a:pt x="15858" y="55744"/>
                    </a:lnTo>
                    <a:lnTo>
                      <a:pt x="19167" y="67944"/>
                    </a:lnTo>
                    <a:lnTo>
                      <a:pt x="26606" y="79639"/>
                    </a:lnTo>
                    <a:lnTo>
                      <a:pt x="36970" y="90912"/>
                    </a:lnTo>
                    <a:lnTo>
                      <a:pt x="43066" y="93322"/>
                    </a:lnTo>
                    <a:lnTo>
                      <a:pt x="55107" y="94869"/>
                    </a:lnTo>
                    <a:lnTo>
                      <a:pt x="59829" y="93199"/>
                    </a:lnTo>
                    <a:lnTo>
                      <a:pt x="64279" y="90811"/>
                    </a:lnTo>
                    <a:lnTo>
                      <a:pt x="78385" y="85781"/>
                    </a:lnTo>
                    <a:lnTo>
                      <a:pt x="86847" y="80136"/>
                    </a:lnTo>
                    <a:lnTo>
                      <a:pt x="100359" y="62240"/>
                    </a:lnTo>
                    <a:lnTo>
                      <a:pt x="102754" y="55649"/>
                    </a:lnTo>
                    <a:lnTo>
                      <a:pt x="110357" y="23930"/>
                    </a:lnTo>
                    <a:lnTo>
                      <a:pt x="111020" y="127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75" name="SMARTInkShape-90"/>
              <p:cNvSpPr/>
              <p:nvPr>
                <p:custDataLst>
                  <p:tags r:id="rId106"/>
                </p:custDataLst>
              </p:nvPr>
            </p:nvSpPr>
            <p:spPr>
              <a:xfrm>
                <a:off x="6041542" y="1898683"/>
                <a:ext cx="67126" cy="95218"/>
              </a:xfrm>
              <a:custGeom>
                <a:avLst/>
                <a:gdLst/>
                <a:ahLst/>
                <a:cxnLst/>
                <a:rect l="0" t="0" r="0" b="0"/>
                <a:pathLst>
                  <a:path w="67126" h="95218">
                    <a:moveTo>
                      <a:pt x="3658" y="63467"/>
                    </a:moveTo>
                    <a:lnTo>
                      <a:pt x="3658" y="63467"/>
                    </a:lnTo>
                    <a:lnTo>
                      <a:pt x="287" y="70209"/>
                    </a:lnTo>
                    <a:lnTo>
                      <a:pt x="0" y="72195"/>
                    </a:lnTo>
                    <a:lnTo>
                      <a:pt x="513" y="73519"/>
                    </a:lnTo>
                    <a:lnTo>
                      <a:pt x="1561" y="74402"/>
                    </a:lnTo>
                    <a:lnTo>
                      <a:pt x="2726" y="77264"/>
                    </a:lnTo>
                    <a:lnTo>
                      <a:pt x="3474" y="81479"/>
                    </a:lnTo>
                    <a:lnTo>
                      <a:pt x="9109" y="87893"/>
                    </a:lnTo>
                    <a:lnTo>
                      <a:pt x="13113" y="88578"/>
                    </a:lnTo>
                    <a:lnTo>
                      <a:pt x="18767" y="88781"/>
                    </a:lnTo>
                    <a:lnTo>
                      <a:pt x="22838" y="86948"/>
                    </a:lnTo>
                    <a:lnTo>
                      <a:pt x="24912" y="85471"/>
                    </a:lnTo>
                    <a:lnTo>
                      <a:pt x="36967" y="82395"/>
                    </a:lnTo>
                    <a:lnTo>
                      <a:pt x="38564" y="81024"/>
                    </a:lnTo>
                    <a:lnTo>
                      <a:pt x="62940" y="49525"/>
                    </a:lnTo>
                    <a:lnTo>
                      <a:pt x="65284" y="42924"/>
                    </a:lnTo>
                    <a:lnTo>
                      <a:pt x="67125" y="16985"/>
                    </a:lnTo>
                    <a:lnTo>
                      <a:pt x="65262" y="12704"/>
                    </a:lnTo>
                    <a:lnTo>
                      <a:pt x="62787" y="8450"/>
                    </a:lnTo>
                    <a:lnTo>
                      <a:pt x="61688" y="4208"/>
                    </a:lnTo>
                    <a:lnTo>
                      <a:pt x="60689" y="2794"/>
                    </a:lnTo>
                    <a:lnTo>
                      <a:pt x="59317" y="1852"/>
                    </a:lnTo>
                    <a:lnTo>
                      <a:pt x="54016" y="525"/>
                    </a:lnTo>
                    <a:lnTo>
                      <a:pt x="39615" y="0"/>
                    </a:lnTo>
                    <a:lnTo>
                      <a:pt x="35396" y="1863"/>
                    </a:lnTo>
                    <a:lnTo>
                      <a:pt x="26939" y="8808"/>
                    </a:lnTo>
                    <a:lnTo>
                      <a:pt x="12125" y="36206"/>
                    </a:lnTo>
                    <a:lnTo>
                      <a:pt x="5539" y="56122"/>
                    </a:lnTo>
                    <a:lnTo>
                      <a:pt x="4030" y="70483"/>
                    </a:lnTo>
                    <a:lnTo>
                      <a:pt x="5704" y="75522"/>
                    </a:lnTo>
                    <a:lnTo>
                      <a:pt x="12529" y="84506"/>
                    </a:lnTo>
                    <a:lnTo>
                      <a:pt x="29058" y="9521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sp>
          <p:nvSpPr>
            <p:cNvPr id="6177" name="SMARTInkShape-91"/>
            <p:cNvSpPr/>
            <p:nvPr>
              <p:custDataLst>
                <p:tags r:id="rId77"/>
              </p:custDataLst>
            </p:nvPr>
          </p:nvSpPr>
          <p:spPr>
            <a:xfrm rot="4856933">
              <a:off x="5242803" y="1318435"/>
              <a:ext cx="351305" cy="169828"/>
            </a:xfrm>
            <a:custGeom>
              <a:avLst/>
              <a:gdLst/>
              <a:ahLst/>
              <a:cxnLst/>
              <a:rect l="0" t="0" r="0" b="0"/>
              <a:pathLst>
                <a:path w="361951" h="164833">
                  <a:moveTo>
                    <a:pt x="361950" y="25132"/>
                  </a:moveTo>
                  <a:lnTo>
                    <a:pt x="361950" y="25132"/>
                  </a:lnTo>
                  <a:lnTo>
                    <a:pt x="361950" y="9062"/>
                  </a:lnTo>
                  <a:lnTo>
                    <a:pt x="361244" y="8069"/>
                  </a:lnTo>
                  <a:lnTo>
                    <a:pt x="360068" y="7406"/>
                  </a:lnTo>
                  <a:lnTo>
                    <a:pt x="351119" y="5551"/>
                  </a:lnTo>
                  <a:lnTo>
                    <a:pt x="344943" y="1770"/>
                  </a:lnTo>
                  <a:lnTo>
                    <a:pt x="337939" y="336"/>
                  </a:lnTo>
                  <a:lnTo>
                    <a:pt x="331053" y="0"/>
                  </a:lnTo>
                  <a:lnTo>
                    <a:pt x="325170" y="1733"/>
                  </a:lnTo>
                  <a:lnTo>
                    <a:pt x="319498" y="4149"/>
                  </a:lnTo>
                  <a:lnTo>
                    <a:pt x="290088" y="7850"/>
                  </a:lnTo>
                  <a:lnTo>
                    <a:pt x="260790" y="16193"/>
                  </a:lnTo>
                  <a:lnTo>
                    <a:pt x="230662" y="21812"/>
                  </a:lnTo>
                  <a:lnTo>
                    <a:pt x="200266" y="33484"/>
                  </a:lnTo>
                  <a:lnTo>
                    <a:pt x="172125" y="45440"/>
                  </a:lnTo>
                  <a:lnTo>
                    <a:pt x="142934" y="51743"/>
                  </a:lnTo>
                  <a:lnTo>
                    <a:pt x="129143" y="56009"/>
                  </a:lnTo>
                  <a:lnTo>
                    <a:pt x="108791" y="66483"/>
                  </a:lnTo>
                  <a:lnTo>
                    <a:pt x="77598" y="76217"/>
                  </a:lnTo>
                  <a:lnTo>
                    <a:pt x="51001" y="89963"/>
                  </a:lnTo>
                  <a:lnTo>
                    <a:pt x="23549" y="109822"/>
                  </a:lnTo>
                  <a:lnTo>
                    <a:pt x="21049" y="114042"/>
                  </a:lnTo>
                  <a:lnTo>
                    <a:pt x="9625" y="144658"/>
                  </a:lnTo>
                  <a:lnTo>
                    <a:pt x="0" y="16483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nvGrpSpPr>
            <p:cNvPr id="6162" name="SMARTInkShape-Group19"/>
            <p:cNvGrpSpPr/>
            <p:nvPr/>
          </p:nvGrpSpPr>
          <p:grpSpPr>
            <a:xfrm>
              <a:off x="5138779" y="1018260"/>
              <a:ext cx="476250" cy="263929"/>
              <a:chOff x="5138779" y="1018260"/>
              <a:chExt cx="476250" cy="263929"/>
            </a:xfrm>
          </p:grpSpPr>
          <p:sp>
            <p:nvSpPr>
              <p:cNvPr id="6178" name="SMARTInkShape-92"/>
              <p:cNvSpPr/>
              <p:nvPr>
                <p:custDataLst>
                  <p:tags r:id="rId91"/>
                </p:custDataLst>
              </p:nvPr>
            </p:nvSpPr>
            <p:spPr>
              <a:xfrm>
                <a:off x="5180061" y="1070488"/>
                <a:ext cx="88901" cy="190501"/>
              </a:xfrm>
              <a:custGeom>
                <a:avLst/>
                <a:gdLst/>
                <a:ahLst/>
                <a:cxnLst/>
                <a:rect l="0" t="0" r="0" b="0"/>
                <a:pathLst>
                  <a:path w="88901" h="190501">
                    <a:moveTo>
                      <a:pt x="0" y="0"/>
                    </a:moveTo>
                    <a:lnTo>
                      <a:pt x="0" y="0"/>
                    </a:lnTo>
                    <a:lnTo>
                      <a:pt x="14927" y="27757"/>
                    </a:lnTo>
                    <a:lnTo>
                      <a:pt x="23305" y="41127"/>
                    </a:lnTo>
                    <a:lnTo>
                      <a:pt x="29640" y="49737"/>
                    </a:lnTo>
                    <a:lnTo>
                      <a:pt x="43040" y="77944"/>
                    </a:lnTo>
                    <a:lnTo>
                      <a:pt x="55826" y="97058"/>
                    </a:lnTo>
                    <a:lnTo>
                      <a:pt x="68264" y="122169"/>
                    </a:lnTo>
                    <a:lnTo>
                      <a:pt x="81191" y="141463"/>
                    </a:lnTo>
                    <a:lnTo>
                      <a:pt x="87377" y="158706"/>
                    </a:lnTo>
                    <a:lnTo>
                      <a:pt x="88900" y="1905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79" name="SMARTInkShape-93"/>
              <p:cNvSpPr/>
              <p:nvPr>
                <p:custDataLst>
                  <p:tags r:id="rId92"/>
                </p:custDataLst>
              </p:nvPr>
            </p:nvSpPr>
            <p:spPr>
              <a:xfrm>
                <a:off x="5138779" y="1018260"/>
                <a:ext cx="291685" cy="263929"/>
              </a:xfrm>
              <a:custGeom>
                <a:avLst/>
                <a:gdLst/>
                <a:ahLst/>
                <a:cxnLst/>
                <a:rect l="0" t="0" r="0" b="0"/>
                <a:pathLst>
                  <a:path w="291685" h="263929">
                    <a:moveTo>
                      <a:pt x="0" y="60728"/>
                    </a:moveTo>
                    <a:lnTo>
                      <a:pt x="0" y="60728"/>
                    </a:lnTo>
                    <a:lnTo>
                      <a:pt x="6742" y="50615"/>
                    </a:lnTo>
                    <a:lnTo>
                      <a:pt x="37664" y="29040"/>
                    </a:lnTo>
                    <a:lnTo>
                      <a:pt x="58902" y="18178"/>
                    </a:lnTo>
                    <a:lnTo>
                      <a:pt x="84951" y="10491"/>
                    </a:lnTo>
                    <a:lnTo>
                      <a:pt x="113130" y="5626"/>
                    </a:lnTo>
                    <a:lnTo>
                      <a:pt x="139354" y="4185"/>
                    </a:lnTo>
                    <a:lnTo>
                      <a:pt x="161235" y="1876"/>
                    </a:lnTo>
                    <a:lnTo>
                      <a:pt x="171849" y="0"/>
                    </a:lnTo>
                    <a:lnTo>
                      <a:pt x="185758" y="2910"/>
                    </a:lnTo>
                    <a:lnTo>
                      <a:pt x="207366" y="12235"/>
                    </a:lnTo>
                    <a:lnTo>
                      <a:pt x="212107" y="16363"/>
                    </a:lnTo>
                    <a:lnTo>
                      <a:pt x="218522" y="28132"/>
                    </a:lnTo>
                    <a:lnTo>
                      <a:pt x="219059" y="31236"/>
                    </a:lnTo>
                    <a:lnTo>
                      <a:pt x="218712" y="34011"/>
                    </a:lnTo>
                    <a:lnTo>
                      <a:pt x="217150" y="39682"/>
                    </a:lnTo>
                    <a:lnTo>
                      <a:pt x="216455" y="46906"/>
                    </a:lnTo>
                    <a:lnTo>
                      <a:pt x="212384" y="54820"/>
                    </a:lnTo>
                    <a:lnTo>
                      <a:pt x="190191" y="82961"/>
                    </a:lnTo>
                    <a:lnTo>
                      <a:pt x="164223" y="101364"/>
                    </a:lnTo>
                    <a:lnTo>
                      <a:pt x="136605" y="118796"/>
                    </a:lnTo>
                    <a:lnTo>
                      <a:pt x="106606" y="140503"/>
                    </a:lnTo>
                    <a:lnTo>
                      <a:pt x="82608" y="155945"/>
                    </a:lnTo>
                    <a:lnTo>
                      <a:pt x="112045" y="154095"/>
                    </a:lnTo>
                    <a:lnTo>
                      <a:pt x="139255" y="147139"/>
                    </a:lnTo>
                    <a:lnTo>
                      <a:pt x="170082" y="138971"/>
                    </a:lnTo>
                    <a:lnTo>
                      <a:pt x="201466" y="132445"/>
                    </a:lnTo>
                    <a:lnTo>
                      <a:pt x="231628" y="130947"/>
                    </a:lnTo>
                    <a:lnTo>
                      <a:pt x="258988" y="131356"/>
                    </a:lnTo>
                    <a:lnTo>
                      <a:pt x="273431" y="135669"/>
                    </a:lnTo>
                    <a:lnTo>
                      <a:pt x="287359" y="145508"/>
                    </a:lnTo>
                    <a:lnTo>
                      <a:pt x="289993" y="151560"/>
                    </a:lnTo>
                    <a:lnTo>
                      <a:pt x="291684" y="163572"/>
                    </a:lnTo>
                    <a:lnTo>
                      <a:pt x="288606" y="173907"/>
                    </a:lnTo>
                    <a:lnTo>
                      <a:pt x="264953" y="201770"/>
                    </a:lnTo>
                    <a:lnTo>
                      <a:pt x="236591" y="220318"/>
                    </a:lnTo>
                    <a:lnTo>
                      <a:pt x="206787" y="237219"/>
                    </a:lnTo>
                    <a:lnTo>
                      <a:pt x="177436" y="250777"/>
                    </a:lnTo>
                    <a:lnTo>
                      <a:pt x="146576" y="262007"/>
                    </a:lnTo>
                    <a:lnTo>
                      <a:pt x="133350" y="26392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80" name="SMARTInkShape-94"/>
              <p:cNvSpPr/>
              <p:nvPr>
                <p:custDataLst>
                  <p:tags r:id="rId93"/>
                </p:custDataLst>
              </p:nvPr>
            </p:nvSpPr>
            <p:spPr>
              <a:xfrm>
                <a:off x="5425809" y="1082269"/>
                <a:ext cx="189220" cy="161821"/>
              </a:xfrm>
              <a:custGeom>
                <a:avLst/>
                <a:gdLst/>
                <a:ahLst/>
                <a:cxnLst/>
                <a:rect l="0" t="0" r="0" b="0"/>
                <a:pathLst>
                  <a:path w="189220" h="161821">
                    <a:moveTo>
                      <a:pt x="106669" y="9420"/>
                    </a:moveTo>
                    <a:lnTo>
                      <a:pt x="106669" y="9420"/>
                    </a:lnTo>
                    <a:lnTo>
                      <a:pt x="97831" y="582"/>
                    </a:lnTo>
                    <a:lnTo>
                      <a:pt x="95838" y="0"/>
                    </a:lnTo>
                    <a:lnTo>
                      <a:pt x="93804" y="318"/>
                    </a:lnTo>
                    <a:lnTo>
                      <a:pt x="88957" y="1847"/>
                    </a:lnTo>
                    <a:lnTo>
                      <a:pt x="78999" y="3413"/>
                    </a:lnTo>
                    <a:lnTo>
                      <a:pt x="71267" y="8032"/>
                    </a:lnTo>
                    <a:lnTo>
                      <a:pt x="42923" y="31442"/>
                    </a:lnTo>
                    <a:lnTo>
                      <a:pt x="19326" y="60270"/>
                    </a:lnTo>
                    <a:lnTo>
                      <a:pt x="5206" y="90650"/>
                    </a:lnTo>
                    <a:lnTo>
                      <a:pt x="0" y="105272"/>
                    </a:lnTo>
                    <a:lnTo>
                      <a:pt x="1170" y="112228"/>
                    </a:lnTo>
                    <a:lnTo>
                      <a:pt x="5261" y="126571"/>
                    </a:lnTo>
                    <a:lnTo>
                      <a:pt x="6608" y="127737"/>
                    </a:lnTo>
                    <a:lnTo>
                      <a:pt x="9987" y="129739"/>
                    </a:lnTo>
                    <a:lnTo>
                      <a:pt x="15855" y="134127"/>
                    </a:lnTo>
                    <a:lnTo>
                      <a:pt x="19976" y="135401"/>
                    </a:lnTo>
                    <a:lnTo>
                      <a:pt x="26041" y="134086"/>
                    </a:lnTo>
                    <a:lnTo>
                      <a:pt x="37388" y="131260"/>
                    </a:lnTo>
                    <a:lnTo>
                      <a:pt x="57236" y="126934"/>
                    </a:lnTo>
                    <a:lnTo>
                      <a:pt x="75764" y="114921"/>
                    </a:lnTo>
                    <a:lnTo>
                      <a:pt x="95919" y="95524"/>
                    </a:lnTo>
                    <a:lnTo>
                      <a:pt x="108485" y="74947"/>
                    </a:lnTo>
                    <a:lnTo>
                      <a:pt x="111676" y="62310"/>
                    </a:lnTo>
                    <a:lnTo>
                      <a:pt x="113459" y="46104"/>
                    </a:lnTo>
                    <a:lnTo>
                      <a:pt x="119362" y="34832"/>
                    </a:lnTo>
                    <a:lnTo>
                      <a:pt x="119367" y="38195"/>
                    </a:lnTo>
                    <a:lnTo>
                      <a:pt x="122739" y="47030"/>
                    </a:lnTo>
                    <a:lnTo>
                      <a:pt x="129495" y="59000"/>
                    </a:lnTo>
                    <a:lnTo>
                      <a:pt x="135101" y="86295"/>
                    </a:lnTo>
                    <a:lnTo>
                      <a:pt x="147903" y="110448"/>
                    </a:lnTo>
                    <a:lnTo>
                      <a:pt x="168187" y="137320"/>
                    </a:lnTo>
                    <a:lnTo>
                      <a:pt x="189219" y="16182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grpSp>
          <p:nvGrpSpPr>
            <p:cNvPr id="130" name="SMARTInkShape-Group20"/>
            <p:cNvGrpSpPr/>
            <p:nvPr/>
          </p:nvGrpSpPr>
          <p:grpSpPr>
            <a:xfrm>
              <a:off x="5543558" y="1797050"/>
              <a:ext cx="304793" cy="171451"/>
              <a:chOff x="5543558" y="1797050"/>
              <a:chExt cx="304793" cy="171451"/>
            </a:xfrm>
          </p:grpSpPr>
          <p:sp>
            <p:nvSpPr>
              <p:cNvPr id="6182" name="SMARTInkShape-95"/>
              <p:cNvSpPr/>
              <p:nvPr>
                <p:custDataLst>
                  <p:tags r:id="rId88"/>
                </p:custDataLst>
              </p:nvPr>
            </p:nvSpPr>
            <p:spPr>
              <a:xfrm>
                <a:off x="5543558" y="1797050"/>
                <a:ext cx="133343" cy="63501"/>
              </a:xfrm>
              <a:custGeom>
                <a:avLst/>
                <a:gdLst/>
                <a:ahLst/>
                <a:cxnLst/>
                <a:rect l="0" t="0" r="0" b="0"/>
                <a:pathLst>
                  <a:path w="133343" h="63501">
                    <a:moveTo>
                      <a:pt x="25392" y="0"/>
                    </a:moveTo>
                    <a:lnTo>
                      <a:pt x="25392" y="0"/>
                    </a:lnTo>
                    <a:lnTo>
                      <a:pt x="18650" y="0"/>
                    </a:lnTo>
                    <a:lnTo>
                      <a:pt x="16664" y="706"/>
                    </a:lnTo>
                    <a:lnTo>
                      <a:pt x="15340" y="1881"/>
                    </a:lnTo>
                    <a:lnTo>
                      <a:pt x="13215" y="5467"/>
                    </a:lnTo>
                    <a:lnTo>
                      <a:pt x="11043" y="5958"/>
                    </a:lnTo>
                    <a:lnTo>
                      <a:pt x="9476" y="6088"/>
                    </a:lnTo>
                    <a:lnTo>
                      <a:pt x="8432" y="6881"/>
                    </a:lnTo>
                    <a:lnTo>
                      <a:pt x="7271" y="9644"/>
                    </a:lnTo>
                    <a:lnTo>
                      <a:pt x="6256" y="10662"/>
                    </a:lnTo>
                    <a:lnTo>
                      <a:pt x="3246" y="11794"/>
                    </a:lnTo>
                    <a:lnTo>
                      <a:pt x="2161" y="12802"/>
                    </a:lnTo>
                    <a:lnTo>
                      <a:pt x="0" y="19025"/>
                    </a:lnTo>
                    <a:lnTo>
                      <a:pt x="11927" y="24073"/>
                    </a:lnTo>
                    <a:lnTo>
                      <a:pt x="42434" y="31146"/>
                    </a:lnTo>
                    <a:lnTo>
                      <a:pt x="73297" y="32440"/>
                    </a:lnTo>
                    <a:lnTo>
                      <a:pt x="82423" y="38022"/>
                    </a:lnTo>
                    <a:lnTo>
                      <a:pt x="88885" y="44443"/>
                    </a:lnTo>
                    <a:lnTo>
                      <a:pt x="120553" y="44450"/>
                    </a:lnTo>
                    <a:lnTo>
                      <a:pt x="120616" y="47821"/>
                    </a:lnTo>
                    <a:lnTo>
                      <a:pt x="121330" y="48814"/>
                    </a:lnTo>
                    <a:lnTo>
                      <a:pt x="124005" y="49917"/>
                    </a:lnTo>
                    <a:lnTo>
                      <a:pt x="125001" y="50917"/>
                    </a:lnTo>
                    <a:lnTo>
                      <a:pt x="126914" y="56866"/>
                    </a:lnTo>
                    <a:lnTo>
                      <a:pt x="133342" y="63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83" name="SMARTInkShape-96"/>
              <p:cNvSpPr/>
              <p:nvPr>
                <p:custDataLst>
                  <p:tags r:id="rId89"/>
                </p:custDataLst>
              </p:nvPr>
            </p:nvSpPr>
            <p:spPr>
              <a:xfrm>
                <a:off x="5734050" y="1860550"/>
                <a:ext cx="38101" cy="38101"/>
              </a:xfrm>
              <a:custGeom>
                <a:avLst/>
                <a:gdLst/>
                <a:ahLst/>
                <a:cxnLst/>
                <a:rect l="0" t="0" r="0" b="0"/>
                <a:pathLst>
                  <a:path w="38101" h="38101">
                    <a:moveTo>
                      <a:pt x="0" y="0"/>
                    </a:moveTo>
                    <a:lnTo>
                      <a:pt x="0" y="0"/>
                    </a:lnTo>
                    <a:lnTo>
                      <a:pt x="8728" y="9433"/>
                    </a:lnTo>
                    <a:lnTo>
                      <a:pt x="10935" y="14306"/>
                    </a:lnTo>
                    <a:lnTo>
                      <a:pt x="12597" y="28192"/>
                    </a:lnTo>
                    <a:lnTo>
                      <a:pt x="12654" y="27111"/>
                    </a:lnTo>
                    <a:lnTo>
                      <a:pt x="13375" y="27246"/>
                    </a:lnTo>
                    <a:lnTo>
                      <a:pt x="18163" y="31017"/>
                    </a:lnTo>
                    <a:lnTo>
                      <a:pt x="18972" y="37153"/>
                    </a:lnTo>
                    <a:lnTo>
                      <a:pt x="19704" y="37469"/>
                    </a:lnTo>
                    <a:lnTo>
                      <a:pt x="38100" y="38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84" name="SMARTInkShape-97"/>
              <p:cNvSpPr/>
              <p:nvPr>
                <p:custDataLst>
                  <p:tags r:id="rId90"/>
                </p:custDataLst>
              </p:nvPr>
            </p:nvSpPr>
            <p:spPr>
              <a:xfrm>
                <a:off x="5810250" y="1936750"/>
                <a:ext cx="38101" cy="31751"/>
              </a:xfrm>
              <a:custGeom>
                <a:avLst/>
                <a:gdLst/>
                <a:ahLst/>
                <a:cxnLst/>
                <a:rect l="0" t="0" r="0" b="0"/>
                <a:pathLst>
                  <a:path w="38101" h="31751">
                    <a:moveTo>
                      <a:pt x="0" y="0"/>
                    </a:moveTo>
                    <a:lnTo>
                      <a:pt x="0" y="0"/>
                    </a:lnTo>
                    <a:lnTo>
                      <a:pt x="0" y="6742"/>
                    </a:lnTo>
                    <a:lnTo>
                      <a:pt x="706" y="8728"/>
                    </a:lnTo>
                    <a:lnTo>
                      <a:pt x="1882" y="10052"/>
                    </a:lnTo>
                    <a:lnTo>
                      <a:pt x="5468" y="12177"/>
                    </a:lnTo>
                    <a:lnTo>
                      <a:pt x="9459" y="12545"/>
                    </a:lnTo>
                    <a:lnTo>
                      <a:pt x="13141" y="14513"/>
                    </a:lnTo>
                    <a:lnTo>
                      <a:pt x="17129" y="17033"/>
                    </a:lnTo>
                    <a:lnTo>
                      <a:pt x="25036" y="18971"/>
                    </a:lnTo>
                    <a:lnTo>
                      <a:pt x="28663" y="19027"/>
                    </a:lnTo>
                    <a:lnTo>
                      <a:pt x="29692" y="19740"/>
                    </a:lnTo>
                    <a:lnTo>
                      <a:pt x="30378" y="20921"/>
                    </a:lnTo>
                    <a:lnTo>
                      <a:pt x="30835" y="22414"/>
                    </a:lnTo>
                    <a:lnTo>
                      <a:pt x="31846" y="23409"/>
                    </a:lnTo>
                    <a:lnTo>
                      <a:pt x="37815" y="25322"/>
                    </a:lnTo>
                    <a:lnTo>
                      <a:pt x="38100" y="31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grpSp>
          <p:nvGrpSpPr>
            <p:cNvPr id="131" name="SMARTInkShape-Group21"/>
            <p:cNvGrpSpPr/>
            <p:nvPr/>
          </p:nvGrpSpPr>
          <p:grpSpPr>
            <a:xfrm>
              <a:off x="6007203" y="1390650"/>
              <a:ext cx="396849" cy="304801"/>
              <a:chOff x="6007203" y="1390650"/>
              <a:chExt cx="396849" cy="304801"/>
            </a:xfrm>
          </p:grpSpPr>
          <p:sp>
            <p:nvSpPr>
              <p:cNvPr id="6186" name="SMARTInkShape-98"/>
              <p:cNvSpPr/>
              <p:nvPr>
                <p:custDataLst>
                  <p:tags r:id="rId82"/>
                </p:custDataLst>
              </p:nvPr>
            </p:nvSpPr>
            <p:spPr>
              <a:xfrm>
                <a:off x="6045200" y="1644650"/>
                <a:ext cx="88901" cy="50801"/>
              </a:xfrm>
              <a:custGeom>
                <a:avLst/>
                <a:gdLst/>
                <a:ahLst/>
                <a:cxnLst/>
                <a:rect l="0" t="0" r="0" b="0"/>
                <a:pathLst>
                  <a:path w="88901" h="50801">
                    <a:moveTo>
                      <a:pt x="0" y="50800"/>
                    </a:moveTo>
                    <a:lnTo>
                      <a:pt x="0" y="50800"/>
                    </a:lnTo>
                    <a:lnTo>
                      <a:pt x="29603" y="21902"/>
                    </a:lnTo>
                    <a:lnTo>
                      <a:pt x="38090" y="19053"/>
                    </a:lnTo>
                    <a:lnTo>
                      <a:pt x="53902" y="19050"/>
                    </a:lnTo>
                    <a:lnTo>
                      <a:pt x="57588" y="17169"/>
                    </a:lnTo>
                    <a:lnTo>
                      <a:pt x="61578" y="14686"/>
                    </a:lnTo>
                    <a:lnTo>
                      <a:pt x="68497" y="13288"/>
                    </a:lnTo>
                    <a:lnTo>
                      <a:pt x="75363" y="12961"/>
                    </a:lnTo>
                    <a:lnTo>
                      <a:pt x="78464" y="11463"/>
                    </a:lnTo>
                    <a:lnTo>
                      <a:pt x="889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87" name="SMARTInkShape-99"/>
              <p:cNvSpPr/>
              <p:nvPr>
                <p:custDataLst>
                  <p:tags r:id="rId83"/>
                </p:custDataLst>
              </p:nvPr>
            </p:nvSpPr>
            <p:spPr>
              <a:xfrm>
                <a:off x="6007203" y="1390650"/>
                <a:ext cx="133222" cy="158751"/>
              </a:xfrm>
              <a:custGeom>
                <a:avLst/>
                <a:gdLst/>
                <a:ahLst/>
                <a:cxnLst/>
                <a:rect l="0" t="0" r="0" b="0"/>
                <a:pathLst>
                  <a:path w="133222" h="158751">
                    <a:moveTo>
                      <a:pt x="69747" y="158750"/>
                    </a:moveTo>
                    <a:lnTo>
                      <a:pt x="69747" y="158750"/>
                    </a:lnTo>
                    <a:lnTo>
                      <a:pt x="60313" y="150022"/>
                    </a:lnTo>
                    <a:lnTo>
                      <a:pt x="55442" y="147815"/>
                    </a:lnTo>
                    <a:lnTo>
                      <a:pt x="50924" y="143072"/>
                    </a:lnTo>
                    <a:lnTo>
                      <a:pt x="35001" y="124059"/>
                    </a:lnTo>
                    <a:lnTo>
                      <a:pt x="31256" y="122165"/>
                    </a:lnTo>
                    <a:lnTo>
                      <a:pt x="29270" y="121660"/>
                    </a:lnTo>
                    <a:lnTo>
                      <a:pt x="27946" y="120618"/>
                    </a:lnTo>
                    <a:lnTo>
                      <a:pt x="26474" y="117578"/>
                    </a:lnTo>
                    <a:lnTo>
                      <a:pt x="25376" y="116486"/>
                    </a:lnTo>
                    <a:lnTo>
                      <a:pt x="13772" y="108918"/>
                    </a:lnTo>
                    <a:lnTo>
                      <a:pt x="7759" y="103777"/>
                    </a:lnTo>
                    <a:lnTo>
                      <a:pt x="3861" y="102568"/>
                    </a:lnTo>
                    <a:lnTo>
                      <a:pt x="2540" y="101539"/>
                    </a:lnTo>
                    <a:lnTo>
                      <a:pt x="1071" y="98516"/>
                    </a:lnTo>
                    <a:lnTo>
                      <a:pt x="0" y="90069"/>
                    </a:lnTo>
                    <a:lnTo>
                      <a:pt x="5373" y="83535"/>
                    </a:lnTo>
                    <a:lnTo>
                      <a:pt x="6170" y="77169"/>
                    </a:lnTo>
                    <a:lnTo>
                      <a:pt x="6901" y="76846"/>
                    </a:lnTo>
                    <a:lnTo>
                      <a:pt x="9595" y="76487"/>
                    </a:lnTo>
                    <a:lnTo>
                      <a:pt x="10596" y="75686"/>
                    </a:lnTo>
                    <a:lnTo>
                      <a:pt x="12333" y="70758"/>
                    </a:lnTo>
                    <a:lnTo>
                      <a:pt x="14361" y="70254"/>
                    </a:lnTo>
                    <a:lnTo>
                      <a:pt x="18679" y="69874"/>
                    </a:lnTo>
                    <a:lnTo>
                      <a:pt x="18868" y="73228"/>
                    </a:lnTo>
                    <a:lnTo>
                      <a:pt x="19600" y="74219"/>
                    </a:lnTo>
                    <a:lnTo>
                      <a:pt x="22294" y="75319"/>
                    </a:lnTo>
                    <a:lnTo>
                      <a:pt x="46234" y="76177"/>
                    </a:lnTo>
                    <a:lnTo>
                      <a:pt x="73108" y="68360"/>
                    </a:lnTo>
                    <a:lnTo>
                      <a:pt x="86030" y="63059"/>
                    </a:lnTo>
                    <a:lnTo>
                      <a:pt x="101254" y="52643"/>
                    </a:lnTo>
                    <a:lnTo>
                      <a:pt x="105622" y="50913"/>
                    </a:lnTo>
                    <a:lnTo>
                      <a:pt x="112048" y="46679"/>
                    </a:lnTo>
                    <a:lnTo>
                      <a:pt x="118421" y="44405"/>
                    </a:lnTo>
                    <a:lnTo>
                      <a:pt x="132953" y="32037"/>
                    </a:lnTo>
                    <a:lnTo>
                      <a:pt x="133221" y="22937"/>
                    </a:lnTo>
                    <a:lnTo>
                      <a:pt x="132524" y="21641"/>
                    </a:lnTo>
                    <a:lnTo>
                      <a:pt x="131354" y="20777"/>
                    </a:lnTo>
                    <a:lnTo>
                      <a:pt x="128173" y="19112"/>
                    </a:lnTo>
                    <a:lnTo>
                      <a:pt x="124406" y="16020"/>
                    </a:lnTo>
                    <a:lnTo>
                      <a:pt x="122262" y="12294"/>
                    </a:lnTo>
                    <a:lnTo>
                      <a:pt x="120604" y="8286"/>
                    </a:lnTo>
                    <a:lnTo>
                      <a:pt x="117515" y="4153"/>
                    </a:lnTo>
                    <a:lnTo>
                      <a:pt x="113790" y="1846"/>
                    </a:lnTo>
                    <a:lnTo>
                      <a:pt x="10784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88" name="SMARTInkShape-100"/>
              <p:cNvSpPr/>
              <p:nvPr>
                <p:custDataLst>
                  <p:tags r:id="rId84"/>
                </p:custDataLst>
              </p:nvPr>
            </p:nvSpPr>
            <p:spPr>
              <a:xfrm>
                <a:off x="6159500" y="1543050"/>
                <a:ext cx="38101" cy="25401"/>
              </a:xfrm>
              <a:custGeom>
                <a:avLst/>
                <a:gdLst/>
                <a:ahLst/>
                <a:cxnLst/>
                <a:rect l="0" t="0" r="0" b="0"/>
                <a:pathLst>
                  <a:path w="38101" h="25401">
                    <a:moveTo>
                      <a:pt x="0" y="25400"/>
                    </a:moveTo>
                    <a:lnTo>
                      <a:pt x="0" y="25400"/>
                    </a:lnTo>
                    <a:lnTo>
                      <a:pt x="10934" y="19933"/>
                    </a:lnTo>
                    <a:lnTo>
                      <a:pt x="27086" y="18396"/>
                    </a:lnTo>
                    <a:lnTo>
                      <a:pt x="28640" y="17203"/>
                    </a:lnTo>
                    <a:lnTo>
                      <a:pt x="35704" y="8223"/>
                    </a:lnTo>
                    <a:lnTo>
                      <a:pt x="381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89" name="SMARTInkShape-101"/>
              <p:cNvSpPr/>
              <p:nvPr>
                <p:custDataLst>
                  <p:tags r:id="rId85"/>
                </p:custDataLst>
              </p:nvPr>
            </p:nvSpPr>
            <p:spPr>
              <a:xfrm>
                <a:off x="6210300" y="1466850"/>
                <a:ext cx="12701" cy="25401"/>
              </a:xfrm>
              <a:custGeom>
                <a:avLst/>
                <a:gdLst/>
                <a:ahLst/>
                <a:cxnLst/>
                <a:rect l="0" t="0" r="0" b="0"/>
                <a:pathLst>
                  <a:path w="12701" h="25401">
                    <a:moveTo>
                      <a:pt x="0" y="25400"/>
                    </a:moveTo>
                    <a:lnTo>
                      <a:pt x="0" y="25400"/>
                    </a:lnTo>
                    <a:lnTo>
                      <a:pt x="5026" y="13466"/>
                    </a:lnTo>
                    <a:lnTo>
                      <a:pt x="5468" y="11094"/>
                    </a:lnTo>
                    <a:lnTo>
                      <a:pt x="6467" y="9513"/>
                    </a:lnTo>
                    <a:lnTo>
                      <a:pt x="7839" y="8458"/>
                    </a:lnTo>
                    <a:lnTo>
                      <a:pt x="9459" y="7756"/>
                    </a:lnTo>
                    <a:lnTo>
                      <a:pt x="10540" y="6582"/>
                    </a:lnTo>
                    <a:lnTo>
                      <a:pt x="12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91" name="SMARTInkShape-103"/>
              <p:cNvSpPr/>
              <p:nvPr>
                <p:custDataLst>
                  <p:tags r:id="rId86"/>
                </p:custDataLst>
              </p:nvPr>
            </p:nvSpPr>
            <p:spPr>
              <a:xfrm>
                <a:off x="6140203" y="1477337"/>
                <a:ext cx="126911" cy="95243"/>
              </a:xfrm>
              <a:custGeom>
                <a:avLst/>
                <a:gdLst/>
                <a:ahLst/>
                <a:cxnLst/>
                <a:rect l="0" t="0" r="0" b="0"/>
                <a:pathLst>
                  <a:path w="126911" h="95243">
                    <a:moveTo>
                      <a:pt x="126910" y="6343"/>
                    </a:moveTo>
                    <a:lnTo>
                      <a:pt x="126910" y="6343"/>
                    </a:lnTo>
                    <a:lnTo>
                      <a:pt x="115975" y="876"/>
                    </a:lnTo>
                    <a:lnTo>
                      <a:pt x="89653" y="0"/>
                    </a:lnTo>
                    <a:lnTo>
                      <a:pt x="60155" y="7832"/>
                    </a:lnTo>
                    <a:lnTo>
                      <a:pt x="29076" y="16867"/>
                    </a:lnTo>
                    <a:lnTo>
                      <a:pt x="17410" y="19104"/>
                    </a:lnTo>
                    <a:lnTo>
                      <a:pt x="7868" y="24425"/>
                    </a:lnTo>
                    <a:lnTo>
                      <a:pt x="934" y="30775"/>
                    </a:lnTo>
                    <a:lnTo>
                      <a:pt x="365" y="33194"/>
                    </a:lnTo>
                    <a:lnTo>
                      <a:pt x="0" y="37125"/>
                    </a:lnTo>
                    <a:lnTo>
                      <a:pt x="3307" y="41177"/>
                    </a:lnTo>
                    <a:lnTo>
                      <a:pt x="6829" y="42992"/>
                    </a:lnTo>
                    <a:lnTo>
                      <a:pt x="17624" y="44252"/>
                    </a:lnTo>
                    <a:lnTo>
                      <a:pt x="42776" y="45144"/>
                    </a:lnTo>
                    <a:lnTo>
                      <a:pt x="57584" y="49468"/>
                    </a:lnTo>
                    <a:lnTo>
                      <a:pt x="86583" y="50741"/>
                    </a:lnTo>
                    <a:lnTo>
                      <a:pt x="102636" y="50786"/>
                    </a:lnTo>
                    <a:lnTo>
                      <a:pt x="107420" y="52671"/>
                    </a:lnTo>
                    <a:lnTo>
                      <a:pt x="119014" y="61332"/>
                    </a:lnTo>
                    <a:lnTo>
                      <a:pt x="126560" y="63409"/>
                    </a:lnTo>
                    <a:lnTo>
                      <a:pt x="126806" y="66839"/>
                    </a:lnTo>
                    <a:lnTo>
                      <a:pt x="126136" y="67840"/>
                    </a:lnTo>
                    <a:lnTo>
                      <a:pt x="124983" y="68508"/>
                    </a:lnTo>
                    <a:lnTo>
                      <a:pt x="123509" y="68953"/>
                    </a:lnTo>
                    <a:lnTo>
                      <a:pt x="122526" y="69955"/>
                    </a:lnTo>
                    <a:lnTo>
                      <a:pt x="121434" y="72950"/>
                    </a:lnTo>
                    <a:lnTo>
                      <a:pt x="120437" y="74031"/>
                    </a:lnTo>
                    <a:lnTo>
                      <a:pt x="96445" y="87139"/>
                    </a:lnTo>
                    <a:lnTo>
                      <a:pt x="66422" y="94805"/>
                    </a:lnTo>
                    <a:lnTo>
                      <a:pt x="36372" y="95232"/>
                    </a:lnTo>
                    <a:lnTo>
                      <a:pt x="20490" y="95242"/>
                    </a:lnTo>
                    <a:lnTo>
                      <a:pt x="12610" y="825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92" name="SMARTInkShape-104"/>
              <p:cNvSpPr/>
              <p:nvPr>
                <p:custDataLst>
                  <p:tags r:id="rId87"/>
                </p:custDataLst>
              </p:nvPr>
            </p:nvSpPr>
            <p:spPr>
              <a:xfrm>
                <a:off x="6286167" y="1464631"/>
                <a:ext cx="117885" cy="101600"/>
              </a:xfrm>
              <a:custGeom>
                <a:avLst/>
                <a:gdLst/>
                <a:ahLst/>
                <a:cxnLst/>
                <a:rect l="0" t="0" r="0" b="0"/>
                <a:pathLst>
                  <a:path w="117885" h="101600">
                    <a:moveTo>
                      <a:pt x="19050" y="0"/>
                    </a:moveTo>
                    <a:lnTo>
                      <a:pt x="19050" y="0"/>
                    </a:lnTo>
                    <a:lnTo>
                      <a:pt x="19050" y="31672"/>
                    </a:lnTo>
                    <a:lnTo>
                      <a:pt x="19755" y="46687"/>
                    </a:lnTo>
                    <a:lnTo>
                      <a:pt x="24518" y="59004"/>
                    </a:lnTo>
                    <a:lnTo>
                      <a:pt x="25932" y="67681"/>
                    </a:lnTo>
                    <a:lnTo>
                      <a:pt x="30391" y="76190"/>
                    </a:lnTo>
                    <a:lnTo>
                      <a:pt x="31750" y="88822"/>
                    </a:lnTo>
                    <a:lnTo>
                      <a:pt x="26282" y="88893"/>
                    </a:lnTo>
                    <a:lnTo>
                      <a:pt x="29032" y="85527"/>
                    </a:lnTo>
                    <a:lnTo>
                      <a:pt x="29233" y="83829"/>
                    </a:lnTo>
                    <a:lnTo>
                      <a:pt x="25829" y="71893"/>
                    </a:lnTo>
                    <a:lnTo>
                      <a:pt x="25416" y="60498"/>
                    </a:lnTo>
                    <a:lnTo>
                      <a:pt x="26116" y="59382"/>
                    </a:lnTo>
                    <a:lnTo>
                      <a:pt x="27288" y="58638"/>
                    </a:lnTo>
                    <a:lnTo>
                      <a:pt x="28776" y="58142"/>
                    </a:lnTo>
                    <a:lnTo>
                      <a:pt x="29767" y="57106"/>
                    </a:lnTo>
                    <a:lnTo>
                      <a:pt x="30868" y="54073"/>
                    </a:lnTo>
                    <a:lnTo>
                      <a:pt x="31868" y="52982"/>
                    </a:lnTo>
                    <a:lnTo>
                      <a:pt x="34860" y="51770"/>
                    </a:lnTo>
                    <a:lnTo>
                      <a:pt x="40511" y="51087"/>
                    </a:lnTo>
                    <a:lnTo>
                      <a:pt x="41824" y="50286"/>
                    </a:lnTo>
                    <a:lnTo>
                      <a:pt x="42699" y="49046"/>
                    </a:lnTo>
                    <a:lnTo>
                      <a:pt x="43283" y="47514"/>
                    </a:lnTo>
                    <a:lnTo>
                      <a:pt x="45083" y="46493"/>
                    </a:lnTo>
                    <a:lnTo>
                      <a:pt x="50847" y="45358"/>
                    </a:lnTo>
                    <a:lnTo>
                      <a:pt x="56229" y="46735"/>
                    </a:lnTo>
                    <a:lnTo>
                      <a:pt x="60974" y="48993"/>
                    </a:lnTo>
                    <a:lnTo>
                      <a:pt x="71650" y="50443"/>
                    </a:lnTo>
                    <a:lnTo>
                      <a:pt x="79117" y="51347"/>
                    </a:lnTo>
                    <a:lnTo>
                      <a:pt x="90548" y="55823"/>
                    </a:lnTo>
                    <a:lnTo>
                      <a:pt x="101090" y="61774"/>
                    </a:lnTo>
                    <a:lnTo>
                      <a:pt x="105606" y="63439"/>
                    </a:lnTo>
                    <a:lnTo>
                      <a:pt x="109965" y="66530"/>
                    </a:lnTo>
                    <a:lnTo>
                      <a:pt x="112373" y="70256"/>
                    </a:lnTo>
                    <a:lnTo>
                      <a:pt x="113919" y="75026"/>
                    </a:lnTo>
                    <a:lnTo>
                      <a:pt x="117559" y="79223"/>
                    </a:lnTo>
                    <a:lnTo>
                      <a:pt x="117884" y="81037"/>
                    </a:lnTo>
                    <a:lnTo>
                      <a:pt x="117394" y="82953"/>
                    </a:lnTo>
                    <a:lnTo>
                      <a:pt x="114912" y="87725"/>
                    </a:lnTo>
                    <a:lnTo>
                      <a:pt x="112691" y="88378"/>
                    </a:lnTo>
                    <a:lnTo>
                      <a:pt x="111110" y="88552"/>
                    </a:lnTo>
                    <a:lnTo>
                      <a:pt x="107473" y="90627"/>
                    </a:lnTo>
                    <a:lnTo>
                      <a:pt x="103505" y="93195"/>
                    </a:lnTo>
                    <a:lnTo>
                      <a:pt x="96599" y="94641"/>
                    </a:lnTo>
                    <a:lnTo>
                      <a:pt x="86634" y="95775"/>
                    </a:lnTo>
                    <a:lnTo>
                      <a:pt x="77488" y="99561"/>
                    </a:lnTo>
                    <a:lnTo>
                      <a:pt x="45858" y="101520"/>
                    </a:lnTo>
                    <a:lnTo>
                      <a:pt x="15466" y="101599"/>
                    </a:lnTo>
                    <a:lnTo>
                      <a:pt x="10872" y="101599"/>
                    </a:lnTo>
                    <a:lnTo>
                      <a:pt x="6478" y="99718"/>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grpSp>
          <p:nvGrpSpPr>
            <p:cNvPr id="132" name="SMARTInkShape-Group22"/>
            <p:cNvGrpSpPr/>
            <p:nvPr/>
          </p:nvGrpSpPr>
          <p:grpSpPr>
            <a:xfrm>
              <a:off x="5346700" y="1257302"/>
              <a:ext cx="412751" cy="292099"/>
              <a:chOff x="5346700" y="1257302"/>
              <a:chExt cx="412751" cy="292099"/>
            </a:xfrm>
          </p:grpSpPr>
          <p:sp>
            <p:nvSpPr>
              <p:cNvPr id="6194" name="SMARTInkShape-105"/>
              <p:cNvSpPr/>
              <p:nvPr>
                <p:custDataLst>
                  <p:tags r:id="rId78"/>
                </p:custDataLst>
              </p:nvPr>
            </p:nvSpPr>
            <p:spPr>
              <a:xfrm>
                <a:off x="5588000" y="1257302"/>
                <a:ext cx="171451" cy="50799"/>
              </a:xfrm>
              <a:custGeom>
                <a:avLst/>
                <a:gdLst/>
                <a:ahLst/>
                <a:cxnLst/>
                <a:rect l="0" t="0" r="0" b="0"/>
                <a:pathLst>
                  <a:path w="171451" h="50799">
                    <a:moveTo>
                      <a:pt x="171450" y="44448"/>
                    </a:moveTo>
                    <a:lnTo>
                      <a:pt x="171450" y="44448"/>
                    </a:lnTo>
                    <a:lnTo>
                      <a:pt x="164983" y="32219"/>
                    </a:lnTo>
                    <a:lnTo>
                      <a:pt x="159710" y="26436"/>
                    </a:lnTo>
                    <a:lnTo>
                      <a:pt x="159034" y="22334"/>
                    </a:lnTo>
                    <a:lnTo>
                      <a:pt x="158757" y="13045"/>
                    </a:lnTo>
                    <a:lnTo>
                      <a:pt x="153283" y="7261"/>
                    </a:lnTo>
                    <a:lnTo>
                      <a:pt x="152478" y="961"/>
                    </a:lnTo>
                    <a:lnTo>
                      <a:pt x="151746" y="640"/>
                    </a:lnTo>
                    <a:lnTo>
                      <a:pt x="130963" y="0"/>
                    </a:lnTo>
                    <a:lnTo>
                      <a:pt x="126880" y="1880"/>
                    </a:lnTo>
                    <a:lnTo>
                      <a:pt x="124803" y="3370"/>
                    </a:lnTo>
                    <a:lnTo>
                      <a:pt x="115139" y="5465"/>
                    </a:lnTo>
                    <a:lnTo>
                      <a:pt x="96834" y="7002"/>
                    </a:lnTo>
                    <a:lnTo>
                      <a:pt x="76602" y="14184"/>
                    </a:lnTo>
                    <a:lnTo>
                      <a:pt x="74351" y="15805"/>
                    </a:lnTo>
                    <a:lnTo>
                      <a:pt x="68087" y="17607"/>
                    </a:lnTo>
                    <a:lnTo>
                      <a:pt x="61306" y="19113"/>
                    </a:lnTo>
                    <a:lnTo>
                      <a:pt x="39544" y="29994"/>
                    </a:lnTo>
                    <a:lnTo>
                      <a:pt x="34508" y="31674"/>
                    </a:lnTo>
                    <a:lnTo>
                      <a:pt x="27707" y="35881"/>
                    </a:lnTo>
                    <a:lnTo>
                      <a:pt x="10469" y="42973"/>
                    </a:lnTo>
                    <a:lnTo>
                      <a:pt x="0" y="507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95" name="SMARTInkShape-106"/>
              <p:cNvSpPr/>
              <p:nvPr>
                <p:custDataLst>
                  <p:tags r:id="rId79"/>
                </p:custDataLst>
              </p:nvPr>
            </p:nvSpPr>
            <p:spPr>
              <a:xfrm>
                <a:off x="5549900" y="1365250"/>
                <a:ext cx="19051" cy="38101"/>
              </a:xfrm>
              <a:custGeom>
                <a:avLst/>
                <a:gdLst/>
                <a:ahLst/>
                <a:cxnLst/>
                <a:rect l="0" t="0" r="0" b="0"/>
                <a:pathLst>
                  <a:path w="19051" h="38101">
                    <a:moveTo>
                      <a:pt x="19050" y="0"/>
                    </a:moveTo>
                    <a:lnTo>
                      <a:pt x="19050" y="0"/>
                    </a:lnTo>
                    <a:lnTo>
                      <a:pt x="19050" y="3371"/>
                    </a:lnTo>
                    <a:lnTo>
                      <a:pt x="17168" y="6908"/>
                    </a:lnTo>
                    <a:lnTo>
                      <a:pt x="14686" y="10831"/>
                    </a:lnTo>
                    <a:lnTo>
                      <a:pt x="12583" y="17007"/>
                    </a:lnTo>
                    <a:lnTo>
                      <a:pt x="8510" y="23305"/>
                    </a:lnTo>
                    <a:lnTo>
                      <a:pt x="6434" y="31379"/>
                    </a:lnTo>
                    <a:lnTo>
                      <a:pt x="0" y="38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96" name="SMARTInkShape-107"/>
              <p:cNvSpPr/>
              <p:nvPr>
                <p:custDataLst>
                  <p:tags r:id="rId80"/>
                </p:custDataLst>
              </p:nvPr>
            </p:nvSpPr>
            <p:spPr>
              <a:xfrm>
                <a:off x="5384800" y="1454150"/>
                <a:ext cx="69851" cy="38101"/>
              </a:xfrm>
              <a:custGeom>
                <a:avLst/>
                <a:gdLst/>
                <a:ahLst/>
                <a:cxnLst/>
                <a:rect l="0" t="0" r="0" b="0"/>
                <a:pathLst>
                  <a:path w="69851" h="38101">
                    <a:moveTo>
                      <a:pt x="69850" y="0"/>
                    </a:moveTo>
                    <a:lnTo>
                      <a:pt x="69850" y="0"/>
                    </a:lnTo>
                    <a:lnTo>
                      <a:pt x="40975" y="17891"/>
                    </a:lnTo>
                    <a:lnTo>
                      <a:pt x="27895" y="28775"/>
                    </a:lnTo>
                    <a:lnTo>
                      <a:pt x="19124" y="33044"/>
                    </a:lnTo>
                    <a:lnTo>
                      <a:pt x="14849" y="35853"/>
                    </a:lnTo>
                    <a:lnTo>
                      <a:pt x="8477" y="37434"/>
                    </a:lnTo>
                    <a:lnTo>
                      <a:pt x="0" y="38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197" name="SMARTInkShape-108"/>
              <p:cNvSpPr/>
              <p:nvPr>
                <p:custDataLst>
                  <p:tags r:id="rId81"/>
                </p:custDataLst>
              </p:nvPr>
            </p:nvSpPr>
            <p:spPr>
              <a:xfrm>
                <a:off x="5346700" y="1524000"/>
                <a:ext cx="25401" cy="25401"/>
              </a:xfrm>
              <a:custGeom>
                <a:avLst/>
                <a:gdLst/>
                <a:ahLst/>
                <a:cxnLst/>
                <a:rect l="0" t="0" r="0" b="0"/>
                <a:pathLst>
                  <a:path w="25401" h="25401">
                    <a:moveTo>
                      <a:pt x="0" y="0"/>
                    </a:moveTo>
                    <a:lnTo>
                      <a:pt x="0" y="0"/>
                    </a:lnTo>
                    <a:lnTo>
                      <a:pt x="0" y="21199"/>
                    </a:lnTo>
                    <a:lnTo>
                      <a:pt x="705" y="22599"/>
                    </a:lnTo>
                    <a:lnTo>
                      <a:pt x="1882" y="23533"/>
                    </a:lnTo>
                    <a:lnTo>
                      <a:pt x="5070" y="24570"/>
                    </a:lnTo>
                    <a:lnTo>
                      <a:pt x="25400" y="25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grpSp>
      <p:grpSp>
        <p:nvGrpSpPr>
          <p:cNvPr id="133" name="Group 166"/>
          <p:cNvGrpSpPr/>
          <p:nvPr/>
        </p:nvGrpSpPr>
        <p:grpSpPr>
          <a:xfrm>
            <a:off x="6804424" y="1513618"/>
            <a:ext cx="323161" cy="1736319"/>
            <a:chOff x="7772400" y="2057400"/>
            <a:chExt cx="323169" cy="1936750"/>
          </a:xfrm>
        </p:grpSpPr>
        <p:sp>
          <p:nvSpPr>
            <p:cNvPr id="6206" name="SMARTInkShape-115"/>
            <p:cNvSpPr/>
            <p:nvPr>
              <p:custDataLst>
                <p:tags r:id="rId74"/>
              </p:custDataLst>
            </p:nvPr>
          </p:nvSpPr>
          <p:spPr>
            <a:xfrm>
              <a:off x="7926923" y="2165329"/>
              <a:ext cx="120377" cy="193458"/>
            </a:xfrm>
            <a:custGeom>
              <a:avLst/>
              <a:gdLst/>
              <a:ahLst/>
              <a:cxnLst/>
              <a:rect l="0" t="0" r="0" b="0"/>
              <a:pathLst>
                <a:path w="120377" h="193458">
                  <a:moveTo>
                    <a:pt x="0" y="50421"/>
                  </a:moveTo>
                  <a:lnTo>
                    <a:pt x="0" y="50421"/>
                  </a:lnTo>
                  <a:lnTo>
                    <a:pt x="5026" y="38488"/>
                  </a:lnTo>
                  <a:lnTo>
                    <a:pt x="7838" y="29716"/>
                  </a:lnTo>
                  <a:lnTo>
                    <a:pt x="13140" y="20062"/>
                  </a:lnTo>
                  <a:lnTo>
                    <a:pt x="21255" y="10479"/>
                  </a:lnTo>
                  <a:lnTo>
                    <a:pt x="35970" y="899"/>
                  </a:lnTo>
                  <a:lnTo>
                    <a:pt x="40840" y="0"/>
                  </a:lnTo>
                  <a:lnTo>
                    <a:pt x="44728" y="1671"/>
                  </a:lnTo>
                  <a:lnTo>
                    <a:pt x="48806" y="4060"/>
                  </a:lnTo>
                  <a:lnTo>
                    <a:pt x="52971" y="5121"/>
                  </a:lnTo>
                  <a:lnTo>
                    <a:pt x="54364" y="6110"/>
                  </a:lnTo>
                  <a:lnTo>
                    <a:pt x="55293" y="7475"/>
                  </a:lnTo>
                  <a:lnTo>
                    <a:pt x="57031" y="10873"/>
                  </a:lnTo>
                  <a:lnTo>
                    <a:pt x="60154" y="14735"/>
                  </a:lnTo>
                  <a:lnTo>
                    <a:pt x="62013" y="20684"/>
                  </a:lnTo>
                  <a:lnTo>
                    <a:pt x="63206" y="36002"/>
                  </a:lnTo>
                  <a:lnTo>
                    <a:pt x="60042" y="48422"/>
                  </a:lnTo>
                  <a:lnTo>
                    <a:pt x="49423" y="75268"/>
                  </a:lnTo>
                  <a:lnTo>
                    <a:pt x="44741" y="81767"/>
                  </a:lnTo>
                  <a:lnTo>
                    <a:pt x="44458" y="88249"/>
                  </a:lnTo>
                  <a:lnTo>
                    <a:pt x="44452" y="85069"/>
                  </a:lnTo>
                  <a:lnTo>
                    <a:pt x="46332" y="81578"/>
                  </a:lnTo>
                  <a:lnTo>
                    <a:pt x="71976" y="54651"/>
                  </a:lnTo>
                  <a:lnTo>
                    <a:pt x="78085" y="52301"/>
                  </a:lnTo>
                  <a:lnTo>
                    <a:pt x="109107" y="50454"/>
                  </a:lnTo>
                  <a:lnTo>
                    <a:pt x="110837" y="51148"/>
                  </a:lnTo>
                  <a:lnTo>
                    <a:pt x="111992" y="52317"/>
                  </a:lnTo>
                  <a:lnTo>
                    <a:pt x="113274" y="55497"/>
                  </a:lnTo>
                  <a:lnTo>
                    <a:pt x="115979" y="65169"/>
                  </a:lnTo>
                  <a:lnTo>
                    <a:pt x="118574" y="72498"/>
                  </a:lnTo>
                  <a:lnTo>
                    <a:pt x="120376" y="92874"/>
                  </a:lnTo>
                  <a:lnTo>
                    <a:pt x="114167" y="123100"/>
                  </a:lnTo>
                  <a:lnTo>
                    <a:pt x="103519" y="153550"/>
                  </a:lnTo>
                  <a:lnTo>
                    <a:pt x="93107" y="175227"/>
                  </a:lnTo>
                  <a:lnTo>
                    <a:pt x="87006" y="181855"/>
                  </a:lnTo>
                  <a:lnTo>
                    <a:pt x="80297" y="186447"/>
                  </a:lnTo>
                  <a:lnTo>
                    <a:pt x="70241" y="191277"/>
                  </a:lnTo>
                  <a:lnTo>
                    <a:pt x="67994" y="193008"/>
                  </a:lnTo>
                  <a:lnTo>
                    <a:pt x="65085" y="193457"/>
                  </a:lnTo>
                  <a:lnTo>
                    <a:pt x="44450" y="1901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nvGrpSpPr>
            <p:cNvPr id="134" name="Group 165"/>
            <p:cNvGrpSpPr/>
            <p:nvPr/>
          </p:nvGrpSpPr>
          <p:grpSpPr>
            <a:xfrm>
              <a:off x="7772400" y="2057400"/>
              <a:ext cx="323169" cy="1936750"/>
              <a:chOff x="7696200" y="1968501"/>
              <a:chExt cx="323169" cy="1936750"/>
            </a:xfrm>
          </p:grpSpPr>
          <p:sp>
            <p:nvSpPr>
              <p:cNvPr id="6205" name="SMARTInkShape-114"/>
              <p:cNvSpPr/>
              <p:nvPr>
                <p:custDataLst>
                  <p:tags r:id="rId75"/>
                </p:custDataLst>
              </p:nvPr>
            </p:nvSpPr>
            <p:spPr>
              <a:xfrm>
                <a:off x="7696200" y="1968501"/>
                <a:ext cx="234830" cy="1936750"/>
              </a:xfrm>
              <a:custGeom>
                <a:avLst/>
                <a:gdLst/>
                <a:ahLst/>
                <a:cxnLst/>
                <a:rect l="0" t="0" r="0" b="0"/>
                <a:pathLst>
                  <a:path w="234830" h="1936750">
                    <a:moveTo>
                      <a:pt x="184150" y="1936749"/>
                    </a:moveTo>
                    <a:lnTo>
                      <a:pt x="184150" y="1936749"/>
                    </a:lnTo>
                    <a:lnTo>
                      <a:pt x="156034" y="1930282"/>
                    </a:lnTo>
                    <a:lnTo>
                      <a:pt x="146350" y="1923608"/>
                    </a:lnTo>
                    <a:lnTo>
                      <a:pt x="125784" y="1903739"/>
                    </a:lnTo>
                    <a:lnTo>
                      <a:pt x="122931" y="1897148"/>
                    </a:lnTo>
                    <a:lnTo>
                      <a:pt x="115881" y="1877284"/>
                    </a:lnTo>
                    <a:lnTo>
                      <a:pt x="105763" y="1852918"/>
                    </a:lnTo>
                    <a:lnTo>
                      <a:pt x="101716" y="1823476"/>
                    </a:lnTo>
                    <a:lnTo>
                      <a:pt x="96736" y="1792366"/>
                    </a:lnTo>
                    <a:lnTo>
                      <a:pt x="95544" y="1762257"/>
                    </a:lnTo>
                    <a:lnTo>
                      <a:pt x="95337" y="1737508"/>
                    </a:lnTo>
                    <a:lnTo>
                      <a:pt x="95276" y="1712301"/>
                    </a:lnTo>
                    <a:lnTo>
                      <a:pt x="98628" y="1683587"/>
                    </a:lnTo>
                    <a:lnTo>
                      <a:pt x="100719" y="1652737"/>
                    </a:lnTo>
                    <a:lnTo>
                      <a:pt x="104710" y="1624625"/>
                    </a:lnTo>
                    <a:lnTo>
                      <a:pt x="110361" y="1595050"/>
                    </a:lnTo>
                    <a:lnTo>
                      <a:pt x="113133" y="1567315"/>
                    </a:lnTo>
                    <a:lnTo>
                      <a:pt x="117325" y="1537852"/>
                    </a:lnTo>
                    <a:lnTo>
                      <a:pt x="123036" y="1510151"/>
                    </a:lnTo>
                    <a:lnTo>
                      <a:pt x="129197" y="1480699"/>
                    </a:lnTo>
                    <a:lnTo>
                      <a:pt x="135491" y="1449629"/>
                    </a:lnTo>
                    <a:lnTo>
                      <a:pt x="138453" y="1418081"/>
                    </a:lnTo>
                    <a:lnTo>
                      <a:pt x="146072" y="1389761"/>
                    </a:lnTo>
                    <a:lnTo>
                      <a:pt x="151469" y="1368382"/>
                    </a:lnTo>
                    <a:lnTo>
                      <a:pt x="156220" y="1345475"/>
                    </a:lnTo>
                    <a:lnTo>
                      <a:pt x="160682" y="1323534"/>
                    </a:lnTo>
                    <a:lnTo>
                      <a:pt x="165018" y="1302024"/>
                    </a:lnTo>
                    <a:lnTo>
                      <a:pt x="169297" y="1280705"/>
                    </a:lnTo>
                    <a:lnTo>
                      <a:pt x="173551" y="1259470"/>
                    </a:lnTo>
                    <a:lnTo>
                      <a:pt x="177793" y="1238273"/>
                    </a:lnTo>
                    <a:lnTo>
                      <a:pt x="182030" y="1217093"/>
                    </a:lnTo>
                    <a:lnTo>
                      <a:pt x="186265" y="1195920"/>
                    </a:lnTo>
                    <a:lnTo>
                      <a:pt x="188618" y="1172869"/>
                    </a:lnTo>
                    <a:lnTo>
                      <a:pt x="190368" y="1149219"/>
                    </a:lnTo>
                    <a:lnTo>
                      <a:pt x="193499" y="1126949"/>
                    </a:lnTo>
                    <a:lnTo>
                      <a:pt x="197242" y="1103410"/>
                    </a:lnTo>
                    <a:lnTo>
                      <a:pt x="201257" y="1079543"/>
                    </a:lnTo>
                    <a:lnTo>
                      <a:pt x="205394" y="1057176"/>
                    </a:lnTo>
                    <a:lnTo>
                      <a:pt x="207702" y="1035476"/>
                    </a:lnTo>
                    <a:lnTo>
                      <a:pt x="209435" y="1014072"/>
                    </a:lnTo>
                    <a:lnTo>
                      <a:pt x="212556" y="992800"/>
                    </a:lnTo>
                    <a:lnTo>
                      <a:pt x="214413" y="969705"/>
                    </a:lnTo>
                    <a:lnTo>
                      <a:pt x="215945" y="945329"/>
                    </a:lnTo>
                    <a:lnTo>
                      <a:pt x="218977" y="920385"/>
                    </a:lnTo>
                    <a:lnTo>
                      <a:pt x="222677" y="897069"/>
                    </a:lnTo>
                    <a:lnTo>
                      <a:pt x="225968" y="874947"/>
                    </a:lnTo>
                    <a:lnTo>
                      <a:pt x="227430" y="853355"/>
                    </a:lnTo>
                    <a:lnTo>
                      <a:pt x="228080" y="830118"/>
                    </a:lnTo>
                    <a:lnTo>
                      <a:pt x="229074" y="805680"/>
                    </a:lnTo>
                    <a:lnTo>
                      <a:pt x="231868" y="780707"/>
                    </a:lnTo>
                    <a:lnTo>
                      <a:pt x="233580" y="755497"/>
                    </a:lnTo>
                    <a:lnTo>
                      <a:pt x="234341" y="730887"/>
                    </a:lnTo>
                    <a:lnTo>
                      <a:pt x="234679" y="708190"/>
                    </a:lnTo>
                    <a:lnTo>
                      <a:pt x="234829" y="684461"/>
                    </a:lnTo>
                    <a:lnTo>
                      <a:pt x="234191" y="660510"/>
                    </a:lnTo>
                    <a:lnTo>
                      <a:pt x="231555" y="638106"/>
                    </a:lnTo>
                    <a:lnTo>
                      <a:pt x="229913" y="614508"/>
                    </a:lnTo>
                    <a:lnTo>
                      <a:pt x="228478" y="590614"/>
                    </a:lnTo>
                    <a:lnTo>
                      <a:pt x="225489" y="568235"/>
                    </a:lnTo>
                    <a:lnTo>
                      <a:pt x="221807" y="546530"/>
                    </a:lnTo>
                    <a:lnTo>
                      <a:pt x="215769" y="516358"/>
                    </a:lnTo>
                    <a:lnTo>
                      <a:pt x="209511" y="487663"/>
                    </a:lnTo>
                    <a:lnTo>
                      <a:pt x="203188" y="458699"/>
                    </a:lnTo>
                    <a:lnTo>
                      <a:pt x="196847" y="430362"/>
                    </a:lnTo>
                    <a:lnTo>
                      <a:pt x="188618" y="401505"/>
                    </a:lnTo>
                    <a:lnTo>
                      <a:pt x="177243" y="375080"/>
                    </a:lnTo>
                    <a:lnTo>
                      <a:pt x="164935" y="347495"/>
                    </a:lnTo>
                    <a:lnTo>
                      <a:pt x="154232" y="318861"/>
                    </a:lnTo>
                    <a:lnTo>
                      <a:pt x="146593" y="292502"/>
                    </a:lnTo>
                    <a:lnTo>
                      <a:pt x="137979" y="266819"/>
                    </a:lnTo>
                    <a:lnTo>
                      <a:pt x="126490" y="241334"/>
                    </a:lnTo>
                    <a:lnTo>
                      <a:pt x="114149" y="215909"/>
                    </a:lnTo>
                    <a:lnTo>
                      <a:pt x="100708" y="185405"/>
                    </a:lnTo>
                    <a:lnTo>
                      <a:pt x="86894" y="154633"/>
                    </a:lnTo>
                    <a:lnTo>
                      <a:pt x="74377" y="124314"/>
                    </a:lnTo>
                    <a:lnTo>
                      <a:pt x="63539" y="96777"/>
                    </a:lnTo>
                    <a:lnTo>
                      <a:pt x="48685" y="65705"/>
                    </a:lnTo>
                    <a:lnTo>
                      <a:pt x="40922" y="48700"/>
                    </a:lnTo>
                    <a:lnTo>
                      <a:pt x="38231" y="36693"/>
                    </a:lnTo>
                    <a:lnTo>
                      <a:pt x="33238" y="25957"/>
                    </a:lnTo>
                    <a:lnTo>
                      <a:pt x="31707" y="21414"/>
                    </a:lnTo>
                    <a:lnTo>
                      <a:pt x="20220" y="7613"/>
                    </a:lnTo>
                    <a:lnTo>
                      <a:pt x="19570" y="5029"/>
                    </a:lnTo>
                    <a:lnTo>
                      <a:pt x="19396" y="3352"/>
                    </a:lnTo>
                    <a:lnTo>
                      <a:pt x="18576" y="2235"/>
                    </a:lnTo>
                    <a:lnTo>
                      <a:pt x="17323" y="1490"/>
                    </a:lnTo>
                    <a:lnTo>
                      <a:pt x="12702" y="0"/>
                    </a:lnTo>
                    <a:lnTo>
                      <a:pt x="12700" y="30842"/>
                    </a:lnTo>
                    <a:lnTo>
                      <a:pt x="12700" y="57939"/>
                    </a:lnTo>
                    <a:lnTo>
                      <a:pt x="12700" y="85255"/>
                    </a:lnTo>
                    <a:lnTo>
                      <a:pt x="11995" y="101695"/>
                    </a:lnTo>
                    <a:lnTo>
                      <a:pt x="4861" y="131349"/>
                    </a:lnTo>
                    <a:lnTo>
                      <a:pt x="2160" y="136693"/>
                    </a:lnTo>
                    <a:lnTo>
                      <a:pt x="426" y="145873"/>
                    </a:lnTo>
                    <a:lnTo>
                      <a:pt x="1" y="152389"/>
                    </a:lnTo>
                    <a:lnTo>
                      <a:pt x="0" y="121740"/>
                    </a:lnTo>
                    <a:lnTo>
                      <a:pt x="0" y="93905"/>
                    </a:lnTo>
                    <a:lnTo>
                      <a:pt x="1882" y="63322"/>
                    </a:lnTo>
                    <a:lnTo>
                      <a:pt x="10984" y="34172"/>
                    </a:lnTo>
                    <a:lnTo>
                      <a:pt x="14430" y="14236"/>
                    </a:lnTo>
                    <a:lnTo>
                      <a:pt x="18779" y="6811"/>
                    </a:lnTo>
                    <a:lnTo>
                      <a:pt x="19026" y="922"/>
                    </a:lnTo>
                    <a:lnTo>
                      <a:pt x="20921" y="2291"/>
                    </a:lnTo>
                    <a:lnTo>
                      <a:pt x="29880" y="10179"/>
                    </a:lnTo>
                    <a:lnTo>
                      <a:pt x="59520" y="23464"/>
                    </a:lnTo>
                    <a:lnTo>
                      <a:pt x="88347" y="35293"/>
                    </a:lnTo>
                    <a:lnTo>
                      <a:pt x="119604" y="39816"/>
                    </a:lnTo>
                    <a:lnTo>
                      <a:pt x="134005" y="43534"/>
                    </a:lnTo>
                    <a:lnTo>
                      <a:pt x="158750" y="444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07" name="SMARTInkShape-116"/>
              <p:cNvSpPr/>
              <p:nvPr>
                <p:custDataLst>
                  <p:tags r:id="rId76"/>
                </p:custDataLst>
              </p:nvPr>
            </p:nvSpPr>
            <p:spPr>
              <a:xfrm>
                <a:off x="7788940" y="2013364"/>
                <a:ext cx="230429" cy="322413"/>
              </a:xfrm>
              <a:custGeom>
                <a:avLst/>
                <a:gdLst/>
                <a:ahLst/>
                <a:cxnLst/>
                <a:rect l="0" t="0" r="0" b="0"/>
                <a:pathLst>
                  <a:path w="230429" h="322413">
                    <a:moveTo>
                      <a:pt x="40610" y="272636"/>
                    </a:moveTo>
                    <a:lnTo>
                      <a:pt x="40610" y="272636"/>
                    </a:lnTo>
                    <a:lnTo>
                      <a:pt x="41315" y="282775"/>
                    </a:lnTo>
                    <a:lnTo>
                      <a:pt x="43981" y="290312"/>
                    </a:lnTo>
                    <a:lnTo>
                      <a:pt x="52819" y="302490"/>
                    </a:lnTo>
                    <a:lnTo>
                      <a:pt x="64374" y="311663"/>
                    </a:lnTo>
                    <a:lnTo>
                      <a:pt x="72574" y="314676"/>
                    </a:lnTo>
                    <a:lnTo>
                      <a:pt x="102005" y="322412"/>
                    </a:lnTo>
                    <a:lnTo>
                      <a:pt x="114697" y="319762"/>
                    </a:lnTo>
                    <a:lnTo>
                      <a:pt x="133979" y="310531"/>
                    </a:lnTo>
                    <a:lnTo>
                      <a:pt x="140668" y="306411"/>
                    </a:lnTo>
                    <a:lnTo>
                      <a:pt x="150697" y="302229"/>
                    </a:lnTo>
                    <a:lnTo>
                      <a:pt x="158446" y="294255"/>
                    </a:lnTo>
                    <a:lnTo>
                      <a:pt x="180201" y="265788"/>
                    </a:lnTo>
                    <a:lnTo>
                      <a:pt x="197926" y="234470"/>
                    </a:lnTo>
                    <a:lnTo>
                      <a:pt x="213606" y="204053"/>
                    </a:lnTo>
                    <a:lnTo>
                      <a:pt x="222348" y="172750"/>
                    </a:lnTo>
                    <a:lnTo>
                      <a:pt x="227654" y="142603"/>
                    </a:lnTo>
                    <a:lnTo>
                      <a:pt x="230428" y="113836"/>
                    </a:lnTo>
                    <a:lnTo>
                      <a:pt x="229094" y="83589"/>
                    </a:lnTo>
                    <a:lnTo>
                      <a:pt x="222245" y="57023"/>
                    </a:lnTo>
                    <a:lnTo>
                      <a:pt x="209028" y="32098"/>
                    </a:lnTo>
                    <a:lnTo>
                      <a:pt x="196972" y="18078"/>
                    </a:lnTo>
                    <a:lnTo>
                      <a:pt x="183758" y="9142"/>
                    </a:lnTo>
                    <a:lnTo>
                      <a:pt x="166750" y="2731"/>
                    </a:lnTo>
                    <a:lnTo>
                      <a:pt x="135747" y="0"/>
                    </a:lnTo>
                    <a:lnTo>
                      <a:pt x="123110" y="3533"/>
                    </a:lnTo>
                    <a:lnTo>
                      <a:pt x="94380" y="17299"/>
                    </a:lnTo>
                    <a:lnTo>
                      <a:pt x="62938" y="38676"/>
                    </a:lnTo>
                    <a:lnTo>
                      <a:pt x="33716" y="69566"/>
                    </a:lnTo>
                    <a:lnTo>
                      <a:pt x="14528" y="99226"/>
                    </a:lnTo>
                    <a:lnTo>
                      <a:pt x="3211" y="126199"/>
                    </a:lnTo>
                    <a:lnTo>
                      <a:pt x="0" y="139114"/>
                    </a:lnTo>
                    <a:lnTo>
                      <a:pt x="1805" y="164652"/>
                    </a:lnTo>
                    <a:lnTo>
                      <a:pt x="3608" y="177371"/>
                    </a:lnTo>
                    <a:lnTo>
                      <a:pt x="9113" y="190079"/>
                    </a:lnTo>
                    <a:lnTo>
                      <a:pt x="16263" y="199020"/>
                    </a:lnTo>
                    <a:lnTo>
                      <a:pt x="35722" y="213880"/>
                    </a:lnTo>
                    <a:lnTo>
                      <a:pt x="47610" y="218300"/>
                    </a:lnTo>
                    <a:lnTo>
                      <a:pt x="78795" y="221370"/>
                    </a:lnTo>
                    <a:lnTo>
                      <a:pt x="104110" y="2218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grpSp>
      <p:grpSp>
        <p:nvGrpSpPr>
          <p:cNvPr id="135" name="Group 162"/>
          <p:cNvGrpSpPr/>
          <p:nvPr/>
        </p:nvGrpSpPr>
        <p:grpSpPr>
          <a:xfrm>
            <a:off x="5648814" y="1706893"/>
            <a:ext cx="1115912" cy="1513540"/>
            <a:chOff x="7006308" y="2826732"/>
            <a:chExt cx="727085" cy="1154719"/>
          </a:xfrm>
        </p:grpSpPr>
        <p:grpSp>
          <p:nvGrpSpPr>
            <p:cNvPr id="136" name="SMARTInkShape-Group25"/>
            <p:cNvGrpSpPr/>
            <p:nvPr/>
          </p:nvGrpSpPr>
          <p:grpSpPr>
            <a:xfrm>
              <a:off x="7006308" y="2826732"/>
              <a:ext cx="698415" cy="571498"/>
              <a:chOff x="7006308" y="2826732"/>
              <a:chExt cx="698415" cy="571498"/>
            </a:xfrm>
          </p:grpSpPr>
          <p:sp>
            <p:nvSpPr>
              <p:cNvPr id="6209" name="SMARTInkShape-117"/>
              <p:cNvSpPr/>
              <p:nvPr>
                <p:custDataLst>
                  <p:tags r:id="rId72"/>
                </p:custDataLst>
              </p:nvPr>
            </p:nvSpPr>
            <p:spPr>
              <a:xfrm>
                <a:off x="7006308" y="2998181"/>
                <a:ext cx="381001" cy="400049"/>
              </a:xfrm>
              <a:custGeom>
                <a:avLst/>
                <a:gdLst/>
                <a:ahLst/>
                <a:cxnLst/>
                <a:rect l="0" t="0" r="0" b="0"/>
                <a:pathLst>
                  <a:path w="381001" h="400049">
                    <a:moveTo>
                      <a:pt x="298450" y="38100"/>
                    </a:moveTo>
                    <a:lnTo>
                      <a:pt x="298450" y="38100"/>
                    </a:lnTo>
                    <a:lnTo>
                      <a:pt x="286517" y="33074"/>
                    </a:lnTo>
                    <a:lnTo>
                      <a:pt x="284145" y="32633"/>
                    </a:lnTo>
                    <a:lnTo>
                      <a:pt x="282563" y="31633"/>
                    </a:lnTo>
                    <a:lnTo>
                      <a:pt x="281508" y="30261"/>
                    </a:lnTo>
                    <a:lnTo>
                      <a:pt x="280806" y="28640"/>
                    </a:lnTo>
                    <a:lnTo>
                      <a:pt x="279631" y="27560"/>
                    </a:lnTo>
                    <a:lnTo>
                      <a:pt x="274056" y="25684"/>
                    </a:lnTo>
                    <a:lnTo>
                      <a:pt x="261520" y="25407"/>
                    </a:lnTo>
                    <a:lnTo>
                      <a:pt x="255512" y="21037"/>
                    </a:lnTo>
                    <a:lnTo>
                      <a:pt x="249587" y="18933"/>
                    </a:lnTo>
                    <a:lnTo>
                      <a:pt x="243363" y="14860"/>
                    </a:lnTo>
                    <a:lnTo>
                      <a:pt x="236345" y="13340"/>
                    </a:lnTo>
                    <a:lnTo>
                      <a:pt x="226348" y="12184"/>
                    </a:lnTo>
                    <a:lnTo>
                      <a:pt x="214044" y="7258"/>
                    </a:lnTo>
                    <a:lnTo>
                      <a:pt x="194979" y="4504"/>
                    </a:lnTo>
                    <a:lnTo>
                      <a:pt x="182918" y="889"/>
                    </a:lnTo>
                    <a:lnTo>
                      <a:pt x="153546" y="23"/>
                    </a:lnTo>
                    <a:lnTo>
                      <a:pt x="122011" y="0"/>
                    </a:lnTo>
                    <a:lnTo>
                      <a:pt x="105913" y="0"/>
                    </a:lnTo>
                    <a:lnTo>
                      <a:pt x="74834" y="6881"/>
                    </a:lnTo>
                    <a:lnTo>
                      <a:pt x="73172" y="8115"/>
                    </a:lnTo>
                    <a:lnTo>
                      <a:pt x="67135" y="15165"/>
                    </a:lnTo>
                    <a:lnTo>
                      <a:pt x="57835" y="21270"/>
                    </a:lnTo>
                    <a:lnTo>
                      <a:pt x="42579" y="28409"/>
                    </a:lnTo>
                    <a:lnTo>
                      <a:pt x="23289" y="46590"/>
                    </a:lnTo>
                    <a:lnTo>
                      <a:pt x="20934" y="50810"/>
                    </a:lnTo>
                    <a:lnTo>
                      <a:pt x="19182" y="55038"/>
                    </a:lnTo>
                    <a:lnTo>
                      <a:pt x="14934" y="61385"/>
                    </a:lnTo>
                    <a:lnTo>
                      <a:pt x="12657" y="67734"/>
                    </a:lnTo>
                    <a:lnTo>
                      <a:pt x="8532" y="74083"/>
                    </a:lnTo>
                    <a:lnTo>
                      <a:pt x="6291" y="80433"/>
                    </a:lnTo>
                    <a:lnTo>
                      <a:pt x="2177" y="86783"/>
                    </a:lnTo>
                    <a:lnTo>
                      <a:pt x="645" y="93133"/>
                    </a:lnTo>
                    <a:lnTo>
                      <a:pt x="0" y="122974"/>
                    </a:lnTo>
                    <a:lnTo>
                      <a:pt x="0" y="129178"/>
                    </a:lnTo>
                    <a:lnTo>
                      <a:pt x="1881" y="133377"/>
                    </a:lnTo>
                    <a:lnTo>
                      <a:pt x="4364" y="137595"/>
                    </a:lnTo>
                    <a:lnTo>
                      <a:pt x="5467" y="141822"/>
                    </a:lnTo>
                    <a:lnTo>
                      <a:pt x="6467" y="143231"/>
                    </a:lnTo>
                    <a:lnTo>
                      <a:pt x="7838" y="144171"/>
                    </a:lnTo>
                    <a:lnTo>
                      <a:pt x="9460" y="144797"/>
                    </a:lnTo>
                    <a:lnTo>
                      <a:pt x="10540" y="145920"/>
                    </a:lnTo>
                    <a:lnTo>
                      <a:pt x="11740" y="149050"/>
                    </a:lnTo>
                    <a:lnTo>
                      <a:pt x="13215" y="156808"/>
                    </a:lnTo>
                    <a:lnTo>
                      <a:pt x="18142" y="163869"/>
                    </a:lnTo>
                    <a:lnTo>
                      <a:pt x="19576" y="173585"/>
                    </a:lnTo>
                    <a:lnTo>
                      <a:pt x="20812" y="174990"/>
                    </a:lnTo>
                    <a:lnTo>
                      <a:pt x="31688" y="184157"/>
                    </a:lnTo>
                    <a:lnTo>
                      <a:pt x="34780" y="187211"/>
                    </a:lnTo>
                    <a:lnTo>
                      <a:pt x="38506" y="189038"/>
                    </a:lnTo>
                    <a:lnTo>
                      <a:pt x="40487" y="189525"/>
                    </a:lnTo>
                    <a:lnTo>
                      <a:pt x="49569" y="195882"/>
                    </a:lnTo>
                    <a:lnTo>
                      <a:pt x="55626" y="201023"/>
                    </a:lnTo>
                    <a:lnTo>
                      <a:pt x="61559" y="202555"/>
                    </a:lnTo>
                    <a:lnTo>
                      <a:pt x="65694" y="202913"/>
                    </a:lnTo>
                    <a:lnTo>
                      <a:pt x="67080" y="203714"/>
                    </a:lnTo>
                    <a:lnTo>
                      <a:pt x="68004" y="204954"/>
                    </a:lnTo>
                    <a:lnTo>
                      <a:pt x="68619" y="206486"/>
                    </a:lnTo>
                    <a:lnTo>
                      <a:pt x="69735" y="207507"/>
                    </a:lnTo>
                    <a:lnTo>
                      <a:pt x="72856" y="208642"/>
                    </a:lnTo>
                    <a:lnTo>
                      <a:pt x="93149" y="210239"/>
                    </a:lnTo>
                    <a:lnTo>
                      <a:pt x="101603" y="214573"/>
                    </a:lnTo>
                    <a:lnTo>
                      <a:pt x="133271" y="215899"/>
                    </a:lnTo>
                    <a:lnTo>
                      <a:pt x="161567" y="215900"/>
                    </a:lnTo>
                    <a:lnTo>
                      <a:pt x="162745" y="215194"/>
                    </a:lnTo>
                    <a:lnTo>
                      <a:pt x="163530" y="214018"/>
                    </a:lnTo>
                    <a:lnTo>
                      <a:pt x="164053" y="212529"/>
                    </a:lnTo>
                    <a:lnTo>
                      <a:pt x="165108" y="211536"/>
                    </a:lnTo>
                    <a:lnTo>
                      <a:pt x="168160" y="210433"/>
                    </a:lnTo>
                    <a:lnTo>
                      <a:pt x="195597" y="209552"/>
                    </a:lnTo>
                    <a:lnTo>
                      <a:pt x="201672" y="213914"/>
                    </a:lnTo>
                    <a:lnTo>
                      <a:pt x="208373" y="215639"/>
                    </a:lnTo>
                    <a:lnTo>
                      <a:pt x="239538" y="215900"/>
                    </a:lnTo>
                    <a:lnTo>
                      <a:pt x="240126" y="215900"/>
                    </a:lnTo>
                    <a:lnTo>
                      <a:pt x="246664" y="221367"/>
                    </a:lnTo>
                    <a:lnTo>
                      <a:pt x="253031" y="222172"/>
                    </a:lnTo>
                    <a:lnTo>
                      <a:pt x="259382" y="222243"/>
                    </a:lnTo>
                    <a:lnTo>
                      <a:pt x="259705" y="222951"/>
                    </a:lnTo>
                    <a:lnTo>
                      <a:pt x="260063" y="225619"/>
                    </a:lnTo>
                    <a:lnTo>
                      <a:pt x="260865" y="226613"/>
                    </a:lnTo>
                    <a:lnTo>
                      <a:pt x="266431" y="228522"/>
                    </a:lnTo>
                    <a:lnTo>
                      <a:pt x="266621" y="231948"/>
                    </a:lnTo>
                    <a:lnTo>
                      <a:pt x="267353" y="232949"/>
                    </a:lnTo>
                    <a:lnTo>
                      <a:pt x="272998" y="234934"/>
                    </a:lnTo>
                    <a:lnTo>
                      <a:pt x="273027" y="234943"/>
                    </a:lnTo>
                    <a:lnTo>
                      <a:pt x="273050" y="244593"/>
                    </a:lnTo>
                    <a:lnTo>
                      <a:pt x="271168" y="248173"/>
                    </a:lnTo>
                    <a:lnTo>
                      <a:pt x="269678" y="250115"/>
                    </a:lnTo>
                    <a:lnTo>
                      <a:pt x="266143" y="252273"/>
                    </a:lnTo>
                    <a:lnTo>
                      <a:pt x="264212" y="252849"/>
                    </a:lnTo>
                    <a:lnTo>
                      <a:pt x="262924" y="253938"/>
                    </a:lnTo>
                    <a:lnTo>
                      <a:pt x="261494" y="257030"/>
                    </a:lnTo>
                    <a:lnTo>
                      <a:pt x="259870" y="264764"/>
                    </a:lnTo>
                    <a:lnTo>
                      <a:pt x="257079" y="268897"/>
                    </a:lnTo>
                    <a:lnTo>
                      <a:pt x="253487" y="271204"/>
                    </a:lnTo>
                    <a:lnTo>
                      <a:pt x="249539" y="272935"/>
                    </a:lnTo>
                    <a:lnTo>
                      <a:pt x="234937" y="283986"/>
                    </a:lnTo>
                    <a:lnTo>
                      <a:pt x="232825" y="284574"/>
                    </a:lnTo>
                    <a:lnTo>
                      <a:pt x="231416" y="285671"/>
                    </a:lnTo>
                    <a:lnTo>
                      <a:pt x="225600" y="294485"/>
                    </a:lnTo>
                    <a:lnTo>
                      <a:pt x="221857" y="296688"/>
                    </a:lnTo>
                    <a:lnTo>
                      <a:pt x="219872" y="297275"/>
                    </a:lnTo>
                    <a:lnTo>
                      <a:pt x="218547" y="298372"/>
                    </a:lnTo>
                    <a:lnTo>
                      <a:pt x="217077" y="301473"/>
                    </a:lnTo>
                    <a:lnTo>
                      <a:pt x="215979" y="302582"/>
                    </a:lnTo>
                    <a:lnTo>
                      <a:pt x="212877" y="303814"/>
                    </a:lnTo>
                    <a:lnTo>
                      <a:pt x="211768" y="304848"/>
                    </a:lnTo>
                    <a:lnTo>
                      <a:pt x="210536" y="307879"/>
                    </a:lnTo>
                    <a:lnTo>
                      <a:pt x="209842" y="313552"/>
                    </a:lnTo>
                    <a:lnTo>
                      <a:pt x="209039" y="314868"/>
                    </a:lnTo>
                    <a:lnTo>
                      <a:pt x="207798" y="315745"/>
                    </a:lnTo>
                    <a:lnTo>
                      <a:pt x="204538" y="317426"/>
                    </a:lnTo>
                    <a:lnTo>
                      <a:pt x="198002" y="322865"/>
                    </a:lnTo>
                    <a:lnTo>
                      <a:pt x="197362" y="325293"/>
                    </a:lnTo>
                    <a:lnTo>
                      <a:pt x="196951" y="329231"/>
                    </a:lnTo>
                    <a:lnTo>
                      <a:pt x="191391" y="335582"/>
                    </a:lnTo>
                    <a:lnTo>
                      <a:pt x="190578" y="341932"/>
                    </a:lnTo>
                    <a:lnTo>
                      <a:pt x="190500" y="358003"/>
                    </a:lnTo>
                    <a:lnTo>
                      <a:pt x="191206" y="359319"/>
                    </a:lnTo>
                    <a:lnTo>
                      <a:pt x="192381" y="360195"/>
                    </a:lnTo>
                    <a:lnTo>
                      <a:pt x="193871" y="360780"/>
                    </a:lnTo>
                    <a:lnTo>
                      <a:pt x="194864" y="361876"/>
                    </a:lnTo>
                    <a:lnTo>
                      <a:pt x="196772" y="368008"/>
                    </a:lnTo>
                    <a:lnTo>
                      <a:pt x="202310" y="373742"/>
                    </a:lnTo>
                    <a:lnTo>
                      <a:pt x="203729" y="379540"/>
                    </a:lnTo>
                    <a:lnTo>
                      <a:pt x="206493" y="383408"/>
                    </a:lnTo>
                    <a:lnTo>
                      <a:pt x="210072" y="385598"/>
                    </a:lnTo>
                    <a:lnTo>
                      <a:pt x="215838" y="387119"/>
                    </a:lnTo>
                    <a:lnTo>
                      <a:pt x="218930" y="387247"/>
                    </a:lnTo>
                    <a:lnTo>
                      <a:pt x="222656" y="389186"/>
                    </a:lnTo>
                    <a:lnTo>
                      <a:pt x="227426" y="392809"/>
                    </a:lnTo>
                    <a:lnTo>
                      <a:pt x="233438" y="394229"/>
                    </a:lnTo>
                    <a:lnTo>
                      <a:pt x="239362" y="398012"/>
                    </a:lnTo>
                    <a:lnTo>
                      <a:pt x="247685" y="399647"/>
                    </a:lnTo>
                    <a:lnTo>
                      <a:pt x="274546" y="400048"/>
                    </a:lnTo>
                    <a:lnTo>
                      <a:pt x="279124" y="398167"/>
                    </a:lnTo>
                    <a:lnTo>
                      <a:pt x="281332" y="396678"/>
                    </a:lnTo>
                    <a:lnTo>
                      <a:pt x="291183" y="394583"/>
                    </a:lnTo>
                    <a:lnTo>
                      <a:pt x="299667" y="393961"/>
                    </a:lnTo>
                    <a:lnTo>
                      <a:pt x="301379" y="393169"/>
                    </a:lnTo>
                    <a:lnTo>
                      <a:pt x="302518" y="391935"/>
                    </a:lnTo>
                    <a:lnTo>
                      <a:pt x="303279" y="390406"/>
                    </a:lnTo>
                    <a:lnTo>
                      <a:pt x="305197" y="389388"/>
                    </a:lnTo>
                    <a:lnTo>
                      <a:pt x="313933" y="387248"/>
                    </a:lnTo>
                    <a:lnTo>
                      <a:pt x="335141" y="376401"/>
                    </a:lnTo>
                    <a:lnTo>
                      <a:pt x="340157" y="374723"/>
                    </a:lnTo>
                    <a:lnTo>
                      <a:pt x="346948" y="370517"/>
                    </a:lnTo>
                    <a:lnTo>
                      <a:pt x="351284" y="369285"/>
                    </a:lnTo>
                    <a:lnTo>
                      <a:pt x="352723" y="368251"/>
                    </a:lnTo>
                    <a:lnTo>
                      <a:pt x="353682" y="366856"/>
                    </a:lnTo>
                    <a:lnTo>
                      <a:pt x="354321" y="365220"/>
                    </a:lnTo>
                    <a:lnTo>
                      <a:pt x="355453" y="364130"/>
                    </a:lnTo>
                    <a:lnTo>
                      <a:pt x="361655" y="362035"/>
                    </a:lnTo>
                    <a:lnTo>
                      <a:pt x="381000" y="342900"/>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10" name="SMARTInkShape-118"/>
              <p:cNvSpPr/>
              <p:nvPr>
                <p:custDataLst>
                  <p:tags r:id="rId73"/>
                </p:custDataLst>
              </p:nvPr>
            </p:nvSpPr>
            <p:spPr>
              <a:xfrm>
                <a:off x="7349209" y="2826732"/>
                <a:ext cx="355514" cy="495300"/>
              </a:xfrm>
              <a:custGeom>
                <a:avLst/>
                <a:gdLst/>
                <a:ahLst/>
                <a:cxnLst/>
                <a:rect l="0" t="0" r="0" b="0"/>
                <a:pathLst>
                  <a:path w="355514" h="495300">
                    <a:moveTo>
                      <a:pt x="25398" y="184149"/>
                    </a:moveTo>
                    <a:lnTo>
                      <a:pt x="25398" y="184149"/>
                    </a:lnTo>
                    <a:lnTo>
                      <a:pt x="6655" y="184149"/>
                    </a:lnTo>
                    <a:lnTo>
                      <a:pt x="6375" y="178682"/>
                    </a:lnTo>
                    <a:lnTo>
                      <a:pt x="1989" y="172904"/>
                    </a:lnTo>
                    <a:lnTo>
                      <a:pt x="260" y="166266"/>
                    </a:lnTo>
                    <a:lnTo>
                      <a:pt x="0" y="137636"/>
                    </a:lnTo>
                    <a:lnTo>
                      <a:pt x="6465" y="117007"/>
                    </a:lnTo>
                    <a:lnTo>
                      <a:pt x="29648" y="85259"/>
                    </a:lnTo>
                    <a:lnTo>
                      <a:pt x="58382" y="55301"/>
                    </a:lnTo>
                    <a:lnTo>
                      <a:pt x="89848" y="29901"/>
                    </a:lnTo>
                    <a:lnTo>
                      <a:pt x="103615" y="21924"/>
                    </a:lnTo>
                    <a:lnTo>
                      <a:pt x="131516" y="10323"/>
                    </a:lnTo>
                    <a:lnTo>
                      <a:pt x="150554" y="1846"/>
                    </a:lnTo>
                    <a:lnTo>
                      <a:pt x="178308" y="47"/>
                    </a:lnTo>
                    <a:lnTo>
                      <a:pt x="209205" y="0"/>
                    </a:lnTo>
                    <a:lnTo>
                      <a:pt x="220657" y="3370"/>
                    </a:lnTo>
                    <a:lnTo>
                      <a:pt x="247605" y="17574"/>
                    </a:lnTo>
                    <a:lnTo>
                      <a:pt x="249736" y="18066"/>
                    </a:lnTo>
                    <a:lnTo>
                      <a:pt x="256106" y="22129"/>
                    </a:lnTo>
                    <a:lnTo>
                      <a:pt x="262463" y="27801"/>
                    </a:lnTo>
                    <a:lnTo>
                      <a:pt x="264816" y="31876"/>
                    </a:lnTo>
                    <a:lnTo>
                      <a:pt x="266567" y="36038"/>
                    </a:lnTo>
                    <a:lnTo>
                      <a:pt x="270814" y="42349"/>
                    </a:lnTo>
                    <a:lnTo>
                      <a:pt x="272386" y="48687"/>
                    </a:lnTo>
                    <a:lnTo>
                      <a:pt x="273022" y="71083"/>
                    </a:lnTo>
                    <a:lnTo>
                      <a:pt x="271155" y="75807"/>
                    </a:lnTo>
                    <a:lnTo>
                      <a:pt x="256747" y="99584"/>
                    </a:lnTo>
                    <a:lnTo>
                      <a:pt x="252659" y="112856"/>
                    </a:lnTo>
                    <a:lnTo>
                      <a:pt x="249876" y="117891"/>
                    </a:lnTo>
                    <a:lnTo>
                      <a:pt x="242774" y="135540"/>
                    </a:lnTo>
                    <a:lnTo>
                      <a:pt x="214656" y="166309"/>
                    </a:lnTo>
                    <a:lnTo>
                      <a:pt x="206192" y="175503"/>
                    </a:lnTo>
                    <a:lnTo>
                      <a:pt x="204530" y="179836"/>
                    </a:lnTo>
                    <a:lnTo>
                      <a:pt x="200026" y="184113"/>
                    </a:lnTo>
                    <a:lnTo>
                      <a:pt x="169347" y="211665"/>
                    </a:lnTo>
                    <a:lnTo>
                      <a:pt x="160868" y="219427"/>
                    </a:lnTo>
                    <a:lnTo>
                      <a:pt x="152399" y="223573"/>
                    </a:lnTo>
                    <a:lnTo>
                      <a:pt x="131232" y="243439"/>
                    </a:lnTo>
                    <a:lnTo>
                      <a:pt x="128880" y="247659"/>
                    </a:lnTo>
                    <a:lnTo>
                      <a:pt x="128252" y="249773"/>
                    </a:lnTo>
                    <a:lnTo>
                      <a:pt x="123792" y="254002"/>
                    </a:lnTo>
                    <a:lnTo>
                      <a:pt x="112802" y="262466"/>
                    </a:lnTo>
                    <a:lnTo>
                      <a:pt x="110105" y="266699"/>
                    </a:lnTo>
                    <a:lnTo>
                      <a:pt x="109387" y="268816"/>
                    </a:lnTo>
                    <a:lnTo>
                      <a:pt x="108201" y="270227"/>
                    </a:lnTo>
                    <a:lnTo>
                      <a:pt x="103868" y="272918"/>
                    </a:lnTo>
                    <a:lnTo>
                      <a:pt x="95895" y="285670"/>
                    </a:lnTo>
                    <a:lnTo>
                      <a:pt x="95255" y="295383"/>
                    </a:lnTo>
                    <a:lnTo>
                      <a:pt x="95959" y="296405"/>
                    </a:lnTo>
                    <a:lnTo>
                      <a:pt x="97132" y="297086"/>
                    </a:lnTo>
                    <a:lnTo>
                      <a:pt x="100716" y="298180"/>
                    </a:lnTo>
                    <a:lnTo>
                      <a:pt x="101206" y="300211"/>
                    </a:lnTo>
                    <a:lnTo>
                      <a:pt x="101520" y="303893"/>
                    </a:lnTo>
                    <a:lnTo>
                      <a:pt x="102252" y="304195"/>
                    </a:lnTo>
                    <a:lnTo>
                      <a:pt x="104946" y="304530"/>
                    </a:lnTo>
                    <a:lnTo>
                      <a:pt x="105947" y="305326"/>
                    </a:lnTo>
                    <a:lnTo>
                      <a:pt x="107684" y="310243"/>
                    </a:lnTo>
                    <a:lnTo>
                      <a:pt x="109712" y="310746"/>
                    </a:lnTo>
                    <a:lnTo>
                      <a:pt x="136296" y="311148"/>
                    </a:lnTo>
                    <a:lnTo>
                      <a:pt x="140067" y="309267"/>
                    </a:lnTo>
                    <a:lnTo>
                      <a:pt x="144095" y="306785"/>
                    </a:lnTo>
                    <a:lnTo>
                      <a:pt x="152431" y="305191"/>
                    </a:lnTo>
                    <a:lnTo>
                      <a:pt x="157351" y="304268"/>
                    </a:lnTo>
                    <a:lnTo>
                      <a:pt x="167350" y="299781"/>
                    </a:lnTo>
                    <a:lnTo>
                      <a:pt x="175094" y="294689"/>
                    </a:lnTo>
                    <a:lnTo>
                      <a:pt x="181857" y="292866"/>
                    </a:lnTo>
                    <a:lnTo>
                      <a:pt x="189035" y="291621"/>
                    </a:lnTo>
                    <a:lnTo>
                      <a:pt x="220371" y="279335"/>
                    </a:lnTo>
                    <a:lnTo>
                      <a:pt x="236120" y="274016"/>
                    </a:lnTo>
                    <a:lnTo>
                      <a:pt x="255843" y="271205"/>
                    </a:lnTo>
                    <a:lnTo>
                      <a:pt x="267925" y="267589"/>
                    </a:lnTo>
                    <a:lnTo>
                      <a:pt x="297579" y="266706"/>
                    </a:lnTo>
                    <a:lnTo>
                      <a:pt x="306030" y="266701"/>
                    </a:lnTo>
                    <a:lnTo>
                      <a:pt x="307736" y="267406"/>
                    </a:lnTo>
                    <a:lnTo>
                      <a:pt x="308874" y="268581"/>
                    </a:lnTo>
                    <a:lnTo>
                      <a:pt x="309632" y="270070"/>
                    </a:lnTo>
                    <a:lnTo>
                      <a:pt x="310843" y="271063"/>
                    </a:lnTo>
                    <a:lnTo>
                      <a:pt x="314070" y="272166"/>
                    </a:lnTo>
                    <a:lnTo>
                      <a:pt x="334445" y="273739"/>
                    </a:lnTo>
                    <a:lnTo>
                      <a:pt x="338671" y="276413"/>
                    </a:lnTo>
                    <a:lnTo>
                      <a:pt x="341019" y="279953"/>
                    </a:lnTo>
                    <a:lnTo>
                      <a:pt x="342527" y="284604"/>
                    </a:lnTo>
                    <a:lnTo>
                      <a:pt x="347188" y="290592"/>
                    </a:lnTo>
                    <a:lnTo>
                      <a:pt x="348332" y="294487"/>
                    </a:lnTo>
                    <a:lnTo>
                      <a:pt x="349343" y="295807"/>
                    </a:lnTo>
                    <a:lnTo>
                      <a:pt x="353431" y="298372"/>
                    </a:lnTo>
                    <a:lnTo>
                      <a:pt x="354634" y="301472"/>
                    </a:lnTo>
                    <a:lnTo>
                      <a:pt x="355513" y="313345"/>
                    </a:lnTo>
                    <a:lnTo>
                      <a:pt x="349126" y="333848"/>
                    </a:lnTo>
                    <a:lnTo>
                      <a:pt x="344337" y="342784"/>
                    </a:lnTo>
                    <a:lnTo>
                      <a:pt x="343858" y="344938"/>
                    </a:lnTo>
                    <a:lnTo>
                      <a:pt x="339811" y="351343"/>
                    </a:lnTo>
                    <a:lnTo>
                      <a:pt x="315374" y="382854"/>
                    </a:lnTo>
                    <a:lnTo>
                      <a:pt x="284914" y="405464"/>
                    </a:lnTo>
                    <a:lnTo>
                      <a:pt x="268835" y="416154"/>
                    </a:lnTo>
                    <a:lnTo>
                      <a:pt x="255466" y="420399"/>
                    </a:lnTo>
                    <a:lnTo>
                      <a:pt x="252859" y="422082"/>
                    </a:lnTo>
                    <a:lnTo>
                      <a:pt x="242902" y="433512"/>
                    </a:lnTo>
                    <a:lnTo>
                      <a:pt x="213830" y="448154"/>
                    </a:lnTo>
                    <a:lnTo>
                      <a:pt x="205956" y="450756"/>
                    </a:lnTo>
                    <a:lnTo>
                      <a:pt x="199155" y="454976"/>
                    </a:lnTo>
                    <a:lnTo>
                      <a:pt x="191965" y="456541"/>
                    </a:lnTo>
                    <a:lnTo>
                      <a:pt x="176572" y="457112"/>
                    </a:lnTo>
                    <a:lnTo>
                      <a:pt x="171843" y="459042"/>
                    </a:lnTo>
                    <a:lnTo>
                      <a:pt x="167390" y="461546"/>
                    </a:lnTo>
                    <a:lnTo>
                      <a:pt x="158782" y="463153"/>
                    </a:lnTo>
                    <a:lnTo>
                      <a:pt x="143805" y="464202"/>
                    </a:lnTo>
                    <a:lnTo>
                      <a:pt x="131494" y="469010"/>
                    </a:lnTo>
                    <a:lnTo>
                      <a:pt x="110070" y="470589"/>
                    </a:lnTo>
                    <a:lnTo>
                      <a:pt x="101598" y="474922"/>
                    </a:lnTo>
                    <a:lnTo>
                      <a:pt x="79471" y="476247"/>
                    </a:lnTo>
                    <a:lnTo>
                      <a:pt x="78380" y="476953"/>
                    </a:lnTo>
                    <a:lnTo>
                      <a:pt x="77652" y="478130"/>
                    </a:lnTo>
                    <a:lnTo>
                      <a:pt x="76223" y="482521"/>
                    </a:lnTo>
                    <a:lnTo>
                      <a:pt x="76205" y="485947"/>
                    </a:lnTo>
                    <a:lnTo>
                      <a:pt x="76909" y="486948"/>
                    </a:lnTo>
                    <a:lnTo>
                      <a:pt x="78082" y="487615"/>
                    </a:lnTo>
                    <a:lnTo>
                      <a:pt x="81666" y="488685"/>
                    </a:lnTo>
                    <a:lnTo>
                      <a:pt x="82156" y="490713"/>
                    </a:lnTo>
                    <a:lnTo>
                      <a:pt x="82548" y="495299"/>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grpSp>
          <p:nvGrpSpPr>
            <p:cNvPr id="137" name="Group 160"/>
            <p:cNvGrpSpPr/>
            <p:nvPr/>
          </p:nvGrpSpPr>
          <p:grpSpPr>
            <a:xfrm>
              <a:off x="7019345" y="2844134"/>
              <a:ext cx="714048" cy="1137317"/>
              <a:chOff x="7019345" y="2844134"/>
              <a:chExt cx="714048" cy="1137317"/>
            </a:xfrm>
          </p:grpSpPr>
          <p:grpSp>
            <p:nvGrpSpPr>
              <p:cNvPr id="138" name="SMARTInkShape-Group23"/>
              <p:cNvGrpSpPr/>
              <p:nvPr/>
            </p:nvGrpSpPr>
            <p:grpSpPr>
              <a:xfrm>
                <a:off x="7404100" y="3454433"/>
                <a:ext cx="329293" cy="527018"/>
                <a:chOff x="7404100" y="3454433"/>
                <a:chExt cx="329293" cy="527018"/>
              </a:xfrm>
            </p:grpSpPr>
            <p:sp>
              <p:nvSpPr>
                <p:cNvPr id="6199" name="SMARTInkShape-109"/>
                <p:cNvSpPr/>
                <p:nvPr>
                  <p:custDataLst>
                    <p:tags r:id="rId69"/>
                  </p:custDataLst>
                </p:nvPr>
              </p:nvSpPr>
              <p:spPr>
                <a:xfrm>
                  <a:off x="7404100" y="3454433"/>
                  <a:ext cx="190501" cy="527018"/>
                </a:xfrm>
                <a:custGeom>
                  <a:avLst/>
                  <a:gdLst/>
                  <a:ahLst/>
                  <a:cxnLst/>
                  <a:rect l="0" t="0" r="0" b="0"/>
                  <a:pathLst>
                    <a:path w="190501" h="527018">
                      <a:moveTo>
                        <a:pt x="158750" y="527017"/>
                      </a:moveTo>
                      <a:lnTo>
                        <a:pt x="158750" y="527017"/>
                      </a:lnTo>
                      <a:lnTo>
                        <a:pt x="139768" y="527017"/>
                      </a:lnTo>
                      <a:lnTo>
                        <a:pt x="139720" y="523646"/>
                      </a:lnTo>
                      <a:lnTo>
                        <a:pt x="141591" y="520110"/>
                      </a:lnTo>
                      <a:lnTo>
                        <a:pt x="144068" y="516186"/>
                      </a:lnTo>
                      <a:lnTo>
                        <a:pt x="152465" y="486546"/>
                      </a:lnTo>
                      <a:lnTo>
                        <a:pt x="157300" y="467935"/>
                      </a:lnTo>
                      <a:lnTo>
                        <a:pt x="160202" y="452126"/>
                      </a:lnTo>
                      <a:lnTo>
                        <a:pt x="163649" y="438505"/>
                      </a:lnTo>
                      <a:lnTo>
                        <a:pt x="165614" y="411932"/>
                      </a:lnTo>
                      <a:lnTo>
                        <a:pt x="170542" y="384234"/>
                      </a:lnTo>
                      <a:lnTo>
                        <a:pt x="171331" y="355161"/>
                      </a:lnTo>
                      <a:lnTo>
                        <a:pt x="170729" y="324469"/>
                      </a:lnTo>
                      <a:lnTo>
                        <a:pt x="165981" y="297527"/>
                      </a:lnTo>
                      <a:lnTo>
                        <a:pt x="163334" y="273457"/>
                      </a:lnTo>
                      <a:lnTo>
                        <a:pt x="150180" y="243410"/>
                      </a:lnTo>
                      <a:lnTo>
                        <a:pt x="145455" y="226456"/>
                      </a:lnTo>
                      <a:lnTo>
                        <a:pt x="125067" y="195955"/>
                      </a:lnTo>
                      <a:lnTo>
                        <a:pt x="101999" y="166832"/>
                      </a:lnTo>
                      <a:lnTo>
                        <a:pt x="76602" y="138224"/>
                      </a:lnTo>
                      <a:lnTo>
                        <a:pt x="57160" y="108437"/>
                      </a:lnTo>
                      <a:lnTo>
                        <a:pt x="48685" y="96182"/>
                      </a:lnTo>
                      <a:lnTo>
                        <a:pt x="38100" y="69821"/>
                      </a:lnTo>
                      <a:lnTo>
                        <a:pt x="38100" y="69817"/>
                      </a:lnTo>
                      <a:lnTo>
                        <a:pt x="34728" y="69817"/>
                      </a:lnTo>
                      <a:lnTo>
                        <a:pt x="33736" y="70522"/>
                      </a:lnTo>
                      <a:lnTo>
                        <a:pt x="33073" y="71698"/>
                      </a:lnTo>
                      <a:lnTo>
                        <a:pt x="31219" y="80648"/>
                      </a:lnTo>
                      <a:lnTo>
                        <a:pt x="27438" y="87529"/>
                      </a:lnTo>
                      <a:lnTo>
                        <a:pt x="25298" y="97486"/>
                      </a:lnTo>
                      <a:lnTo>
                        <a:pt x="21215" y="105924"/>
                      </a:lnTo>
                      <a:lnTo>
                        <a:pt x="18986" y="116342"/>
                      </a:lnTo>
                      <a:lnTo>
                        <a:pt x="14170" y="124211"/>
                      </a:lnTo>
                      <a:lnTo>
                        <a:pt x="8981" y="131011"/>
                      </a:lnTo>
                      <a:lnTo>
                        <a:pt x="4988" y="139629"/>
                      </a:lnTo>
                      <a:lnTo>
                        <a:pt x="87" y="145906"/>
                      </a:lnTo>
                      <a:lnTo>
                        <a:pt x="2" y="152103"/>
                      </a:lnTo>
                      <a:lnTo>
                        <a:pt x="0" y="148918"/>
                      </a:lnTo>
                      <a:lnTo>
                        <a:pt x="1882" y="145425"/>
                      </a:lnTo>
                      <a:lnTo>
                        <a:pt x="4364" y="141520"/>
                      </a:lnTo>
                      <a:lnTo>
                        <a:pt x="5762" y="134650"/>
                      </a:lnTo>
                      <a:lnTo>
                        <a:pt x="6882" y="123991"/>
                      </a:lnTo>
                      <a:lnTo>
                        <a:pt x="14179" y="95167"/>
                      </a:lnTo>
                      <a:lnTo>
                        <a:pt x="23648" y="69812"/>
                      </a:lnTo>
                      <a:lnTo>
                        <a:pt x="26762" y="57115"/>
                      </a:lnTo>
                      <a:lnTo>
                        <a:pt x="36338" y="31717"/>
                      </a:lnTo>
                      <a:lnTo>
                        <a:pt x="36926" y="27484"/>
                      </a:lnTo>
                      <a:lnTo>
                        <a:pt x="38728" y="23956"/>
                      </a:lnTo>
                      <a:lnTo>
                        <a:pt x="47997" y="13224"/>
                      </a:lnTo>
                      <a:lnTo>
                        <a:pt x="50260" y="8681"/>
                      </a:lnTo>
                      <a:lnTo>
                        <a:pt x="56103" y="1254"/>
                      </a:lnTo>
                      <a:lnTo>
                        <a:pt x="58566" y="539"/>
                      </a:lnTo>
                      <a:lnTo>
                        <a:pt x="66582" y="0"/>
                      </a:lnTo>
                      <a:lnTo>
                        <a:pt x="70279" y="1863"/>
                      </a:lnTo>
                      <a:lnTo>
                        <a:pt x="86800" y="16268"/>
                      </a:lnTo>
                      <a:lnTo>
                        <a:pt x="95253" y="20356"/>
                      </a:lnTo>
                      <a:lnTo>
                        <a:pt x="115534" y="33912"/>
                      </a:lnTo>
                      <a:lnTo>
                        <a:pt x="122139" y="36220"/>
                      </a:lnTo>
                      <a:lnTo>
                        <a:pt x="150371" y="37959"/>
                      </a:lnTo>
                      <a:lnTo>
                        <a:pt x="179062" y="43525"/>
                      </a:lnTo>
                      <a:lnTo>
                        <a:pt x="190500" y="444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00" name="SMARTInkShape-110"/>
                <p:cNvSpPr/>
                <p:nvPr>
                  <p:custDataLst>
                    <p:tags r:id="rId70"/>
                  </p:custDataLst>
                </p:nvPr>
              </p:nvSpPr>
              <p:spPr>
                <a:xfrm>
                  <a:off x="7594600" y="3587750"/>
                  <a:ext cx="38101" cy="139701"/>
                </a:xfrm>
                <a:custGeom>
                  <a:avLst/>
                  <a:gdLst/>
                  <a:ahLst/>
                  <a:cxnLst/>
                  <a:rect l="0" t="0" r="0" b="0"/>
                  <a:pathLst>
                    <a:path w="38101" h="139701">
                      <a:moveTo>
                        <a:pt x="0" y="0"/>
                      </a:moveTo>
                      <a:lnTo>
                        <a:pt x="0" y="0"/>
                      </a:lnTo>
                      <a:lnTo>
                        <a:pt x="0" y="6742"/>
                      </a:lnTo>
                      <a:lnTo>
                        <a:pt x="1882" y="11933"/>
                      </a:lnTo>
                      <a:lnTo>
                        <a:pt x="3371" y="14305"/>
                      </a:lnTo>
                      <a:lnTo>
                        <a:pt x="11260" y="44595"/>
                      </a:lnTo>
                      <a:lnTo>
                        <a:pt x="14154" y="57193"/>
                      </a:lnTo>
                      <a:lnTo>
                        <a:pt x="24231" y="83415"/>
                      </a:lnTo>
                      <a:lnTo>
                        <a:pt x="25874" y="97250"/>
                      </a:lnTo>
                      <a:lnTo>
                        <a:pt x="36370" y="121077"/>
                      </a:lnTo>
                      <a:lnTo>
                        <a:pt x="38100" y="139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01" name="SMARTInkShape-111"/>
                <p:cNvSpPr/>
                <p:nvPr>
                  <p:custDataLst>
                    <p:tags r:id="rId71"/>
                  </p:custDataLst>
                </p:nvPr>
              </p:nvSpPr>
              <p:spPr>
                <a:xfrm>
                  <a:off x="7489341" y="3506626"/>
                  <a:ext cx="244052" cy="325757"/>
                </a:xfrm>
                <a:custGeom>
                  <a:avLst/>
                  <a:gdLst/>
                  <a:ahLst/>
                  <a:cxnLst/>
                  <a:rect l="0" t="0" r="0" b="0"/>
                  <a:pathLst>
                    <a:path w="244052" h="325757">
                      <a:moveTo>
                        <a:pt x="3659" y="239874"/>
                      </a:moveTo>
                      <a:lnTo>
                        <a:pt x="3659" y="239874"/>
                      </a:lnTo>
                      <a:lnTo>
                        <a:pt x="2954" y="250718"/>
                      </a:lnTo>
                      <a:lnTo>
                        <a:pt x="0" y="266606"/>
                      </a:lnTo>
                      <a:lnTo>
                        <a:pt x="2967" y="284013"/>
                      </a:lnTo>
                      <a:lnTo>
                        <a:pt x="9020" y="298421"/>
                      </a:lnTo>
                      <a:lnTo>
                        <a:pt x="19436" y="310922"/>
                      </a:lnTo>
                      <a:lnTo>
                        <a:pt x="41445" y="325304"/>
                      </a:lnTo>
                      <a:lnTo>
                        <a:pt x="45077" y="325756"/>
                      </a:lnTo>
                      <a:lnTo>
                        <a:pt x="68571" y="319631"/>
                      </a:lnTo>
                      <a:lnTo>
                        <a:pt x="99915" y="304177"/>
                      </a:lnTo>
                      <a:lnTo>
                        <a:pt x="123802" y="287592"/>
                      </a:lnTo>
                      <a:lnTo>
                        <a:pt x="150617" y="258518"/>
                      </a:lnTo>
                      <a:lnTo>
                        <a:pt x="176552" y="227121"/>
                      </a:lnTo>
                      <a:lnTo>
                        <a:pt x="197423" y="198392"/>
                      </a:lnTo>
                      <a:lnTo>
                        <a:pt x="210805" y="173883"/>
                      </a:lnTo>
                      <a:lnTo>
                        <a:pt x="223708" y="148746"/>
                      </a:lnTo>
                      <a:lnTo>
                        <a:pt x="234934" y="119333"/>
                      </a:lnTo>
                      <a:lnTo>
                        <a:pt x="239765" y="88958"/>
                      </a:lnTo>
                      <a:lnTo>
                        <a:pt x="243933" y="62367"/>
                      </a:lnTo>
                      <a:lnTo>
                        <a:pt x="244051" y="41801"/>
                      </a:lnTo>
                      <a:lnTo>
                        <a:pt x="239829" y="29178"/>
                      </a:lnTo>
                      <a:lnTo>
                        <a:pt x="230200" y="16352"/>
                      </a:lnTo>
                      <a:lnTo>
                        <a:pt x="226653" y="12543"/>
                      </a:lnTo>
                      <a:lnTo>
                        <a:pt x="218949" y="8310"/>
                      </a:lnTo>
                      <a:lnTo>
                        <a:pt x="189584" y="1006"/>
                      </a:lnTo>
                      <a:lnTo>
                        <a:pt x="172734" y="0"/>
                      </a:lnTo>
                      <a:lnTo>
                        <a:pt x="151200" y="4563"/>
                      </a:lnTo>
                      <a:lnTo>
                        <a:pt x="122722" y="18389"/>
                      </a:lnTo>
                      <a:lnTo>
                        <a:pt x="100320" y="32432"/>
                      </a:lnTo>
                      <a:lnTo>
                        <a:pt x="73787" y="56140"/>
                      </a:lnTo>
                      <a:lnTo>
                        <a:pt x="49575" y="86276"/>
                      </a:lnTo>
                      <a:lnTo>
                        <a:pt x="38509" y="111029"/>
                      </a:lnTo>
                      <a:lnTo>
                        <a:pt x="28017" y="135532"/>
                      </a:lnTo>
                      <a:lnTo>
                        <a:pt x="20036" y="166292"/>
                      </a:lnTo>
                      <a:lnTo>
                        <a:pt x="16359" y="1763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sp>
            <p:nvSpPr>
              <p:cNvPr id="6212" name="SMARTInkShape-119"/>
              <p:cNvSpPr/>
              <p:nvPr>
                <p:custDataLst>
                  <p:tags r:id="rId68"/>
                </p:custDataLst>
              </p:nvPr>
            </p:nvSpPr>
            <p:spPr>
              <a:xfrm>
                <a:off x="7019345" y="2844134"/>
                <a:ext cx="659960" cy="519276"/>
              </a:xfrm>
              <a:custGeom>
                <a:avLst/>
                <a:gdLst/>
                <a:ahLst/>
                <a:cxnLst/>
                <a:rect l="0" t="0" r="0" b="0"/>
                <a:pathLst>
                  <a:path w="659960" h="519276">
                    <a:moveTo>
                      <a:pt x="126595" y="177403"/>
                    </a:moveTo>
                    <a:lnTo>
                      <a:pt x="126595" y="177403"/>
                    </a:lnTo>
                    <a:lnTo>
                      <a:pt x="112797" y="178108"/>
                    </a:lnTo>
                    <a:lnTo>
                      <a:pt x="95028" y="185242"/>
                    </a:lnTo>
                    <a:lnTo>
                      <a:pt x="92850" y="186863"/>
                    </a:lnTo>
                    <a:lnTo>
                      <a:pt x="90431" y="190544"/>
                    </a:lnTo>
                    <a:lnTo>
                      <a:pt x="89355" y="195238"/>
                    </a:lnTo>
                    <a:lnTo>
                      <a:pt x="88044" y="205108"/>
                    </a:lnTo>
                    <a:lnTo>
                      <a:pt x="84207" y="213521"/>
                    </a:lnTo>
                    <a:lnTo>
                      <a:pt x="82226" y="236386"/>
                    </a:lnTo>
                    <a:lnTo>
                      <a:pt x="85540" y="246307"/>
                    </a:lnTo>
                    <a:lnTo>
                      <a:pt x="92981" y="257231"/>
                    </a:lnTo>
                    <a:lnTo>
                      <a:pt x="97074" y="261801"/>
                    </a:lnTo>
                    <a:lnTo>
                      <a:pt x="101245" y="264302"/>
                    </a:lnTo>
                    <a:lnTo>
                      <a:pt x="109671" y="265908"/>
                    </a:lnTo>
                    <a:lnTo>
                      <a:pt x="131201" y="260801"/>
                    </a:lnTo>
                    <a:lnTo>
                      <a:pt x="134605" y="259107"/>
                    </a:lnTo>
                    <a:lnTo>
                      <a:pt x="166140" y="232748"/>
                    </a:lnTo>
                    <a:lnTo>
                      <a:pt x="175942" y="221318"/>
                    </a:lnTo>
                    <a:lnTo>
                      <a:pt x="193566" y="194432"/>
                    </a:lnTo>
                    <a:lnTo>
                      <a:pt x="195592" y="185820"/>
                    </a:lnTo>
                    <a:lnTo>
                      <a:pt x="196066" y="178557"/>
                    </a:lnTo>
                    <a:lnTo>
                      <a:pt x="194396" y="172506"/>
                    </a:lnTo>
                    <a:lnTo>
                      <a:pt x="187573" y="162873"/>
                    </a:lnTo>
                    <a:lnTo>
                      <a:pt x="178727" y="154176"/>
                    </a:lnTo>
                    <a:lnTo>
                      <a:pt x="171871" y="149912"/>
                    </a:lnTo>
                    <a:lnTo>
                      <a:pt x="168774" y="149198"/>
                    </a:lnTo>
                    <a:lnTo>
                      <a:pt x="166003" y="149427"/>
                    </a:lnTo>
                    <a:lnTo>
                      <a:pt x="159632" y="150858"/>
                    </a:lnTo>
                    <a:lnTo>
                      <a:pt x="144144" y="153075"/>
                    </a:lnTo>
                    <a:lnTo>
                      <a:pt x="113697" y="166264"/>
                    </a:lnTo>
                    <a:lnTo>
                      <a:pt x="85263" y="184237"/>
                    </a:lnTo>
                    <a:lnTo>
                      <a:pt x="71536" y="193140"/>
                    </a:lnTo>
                    <a:lnTo>
                      <a:pt x="46716" y="222253"/>
                    </a:lnTo>
                    <a:lnTo>
                      <a:pt x="25068" y="253656"/>
                    </a:lnTo>
                    <a:lnTo>
                      <a:pt x="8908" y="284654"/>
                    </a:lnTo>
                    <a:lnTo>
                      <a:pt x="1644" y="303847"/>
                    </a:lnTo>
                    <a:lnTo>
                      <a:pt x="0" y="321226"/>
                    </a:lnTo>
                    <a:lnTo>
                      <a:pt x="1656" y="327872"/>
                    </a:lnTo>
                    <a:lnTo>
                      <a:pt x="4674" y="335581"/>
                    </a:lnTo>
                    <a:lnTo>
                      <a:pt x="5098" y="337889"/>
                    </a:lnTo>
                    <a:lnTo>
                      <a:pt x="6086" y="339426"/>
                    </a:lnTo>
                    <a:lnTo>
                      <a:pt x="7450" y="340452"/>
                    </a:lnTo>
                    <a:lnTo>
                      <a:pt x="10847" y="341591"/>
                    </a:lnTo>
                    <a:lnTo>
                      <a:pt x="24221" y="342383"/>
                    </a:lnTo>
                    <a:lnTo>
                      <a:pt x="40076" y="337410"/>
                    </a:lnTo>
                    <a:lnTo>
                      <a:pt x="69598" y="320425"/>
                    </a:lnTo>
                    <a:lnTo>
                      <a:pt x="88107" y="302341"/>
                    </a:lnTo>
                    <a:lnTo>
                      <a:pt x="110316" y="277451"/>
                    </a:lnTo>
                    <a:lnTo>
                      <a:pt x="126004" y="263648"/>
                    </a:lnTo>
                    <a:lnTo>
                      <a:pt x="147469" y="233039"/>
                    </a:lnTo>
                    <a:lnTo>
                      <a:pt x="154809" y="219915"/>
                    </a:lnTo>
                    <a:lnTo>
                      <a:pt x="158035" y="198716"/>
                    </a:lnTo>
                    <a:lnTo>
                      <a:pt x="158305" y="182631"/>
                    </a:lnTo>
                    <a:lnTo>
                      <a:pt x="156445" y="177845"/>
                    </a:lnTo>
                    <a:lnTo>
                      <a:pt x="149503" y="169023"/>
                    </a:lnTo>
                    <a:lnTo>
                      <a:pt x="143596" y="166623"/>
                    </a:lnTo>
                    <a:lnTo>
                      <a:pt x="131678" y="165082"/>
                    </a:lnTo>
                    <a:lnTo>
                      <a:pt x="121359" y="168186"/>
                    </a:lnTo>
                    <a:lnTo>
                      <a:pt x="94413" y="185688"/>
                    </a:lnTo>
                    <a:lnTo>
                      <a:pt x="74327" y="205880"/>
                    </a:lnTo>
                    <a:lnTo>
                      <a:pt x="59105" y="236809"/>
                    </a:lnTo>
                    <a:lnTo>
                      <a:pt x="52324" y="258517"/>
                    </a:lnTo>
                    <a:lnTo>
                      <a:pt x="50776" y="276603"/>
                    </a:lnTo>
                    <a:lnTo>
                      <a:pt x="53879" y="289502"/>
                    </a:lnTo>
                    <a:lnTo>
                      <a:pt x="59267" y="302262"/>
                    </a:lnTo>
                    <a:lnTo>
                      <a:pt x="63275" y="306979"/>
                    </a:lnTo>
                    <a:lnTo>
                      <a:pt x="74407" y="314620"/>
                    </a:lnTo>
                    <a:lnTo>
                      <a:pt x="81292" y="315999"/>
                    </a:lnTo>
                    <a:lnTo>
                      <a:pt x="89058" y="314731"/>
                    </a:lnTo>
                    <a:lnTo>
                      <a:pt x="113945" y="307339"/>
                    </a:lnTo>
                    <a:lnTo>
                      <a:pt x="143530" y="286387"/>
                    </a:lnTo>
                    <a:lnTo>
                      <a:pt x="172457" y="262137"/>
                    </a:lnTo>
                    <a:lnTo>
                      <a:pt x="185490" y="242750"/>
                    </a:lnTo>
                    <a:lnTo>
                      <a:pt x="188731" y="233610"/>
                    </a:lnTo>
                    <a:lnTo>
                      <a:pt x="190059" y="201861"/>
                    </a:lnTo>
                    <a:lnTo>
                      <a:pt x="188197" y="196975"/>
                    </a:lnTo>
                    <a:lnTo>
                      <a:pt x="181254" y="188090"/>
                    </a:lnTo>
                    <a:lnTo>
                      <a:pt x="171797" y="181667"/>
                    </a:lnTo>
                    <a:lnTo>
                      <a:pt x="163428" y="178666"/>
                    </a:lnTo>
                    <a:lnTo>
                      <a:pt x="141115" y="177514"/>
                    </a:lnTo>
                    <a:lnTo>
                      <a:pt x="128624" y="180807"/>
                    </a:lnTo>
                    <a:lnTo>
                      <a:pt x="107533" y="197180"/>
                    </a:lnTo>
                    <a:lnTo>
                      <a:pt x="87083" y="222079"/>
                    </a:lnTo>
                    <a:lnTo>
                      <a:pt x="74050" y="248258"/>
                    </a:lnTo>
                    <a:lnTo>
                      <a:pt x="70051" y="277254"/>
                    </a:lnTo>
                    <a:lnTo>
                      <a:pt x="70420" y="286692"/>
                    </a:lnTo>
                    <a:lnTo>
                      <a:pt x="78319" y="308534"/>
                    </a:lnTo>
                    <a:lnTo>
                      <a:pt x="84207" y="315176"/>
                    </a:lnTo>
                    <a:lnTo>
                      <a:pt x="91528" y="319775"/>
                    </a:lnTo>
                    <a:lnTo>
                      <a:pt x="107726" y="322726"/>
                    </a:lnTo>
                    <a:lnTo>
                      <a:pt x="124514" y="323309"/>
                    </a:lnTo>
                    <a:lnTo>
                      <a:pt x="155348" y="309135"/>
                    </a:lnTo>
                    <a:lnTo>
                      <a:pt x="184922" y="292609"/>
                    </a:lnTo>
                    <a:lnTo>
                      <a:pt x="193205" y="282933"/>
                    </a:lnTo>
                    <a:lnTo>
                      <a:pt x="199944" y="272989"/>
                    </a:lnTo>
                    <a:lnTo>
                      <a:pt x="223377" y="246687"/>
                    </a:lnTo>
                    <a:lnTo>
                      <a:pt x="237835" y="224236"/>
                    </a:lnTo>
                    <a:lnTo>
                      <a:pt x="244285" y="201229"/>
                    </a:lnTo>
                    <a:lnTo>
                      <a:pt x="240580" y="181739"/>
                    </a:lnTo>
                    <a:lnTo>
                      <a:pt x="235941" y="173827"/>
                    </a:lnTo>
                    <a:lnTo>
                      <a:pt x="229393" y="167014"/>
                    </a:lnTo>
                    <a:lnTo>
                      <a:pt x="222612" y="162673"/>
                    </a:lnTo>
                    <a:lnTo>
                      <a:pt x="210862" y="159633"/>
                    </a:lnTo>
                    <a:lnTo>
                      <a:pt x="204499" y="160803"/>
                    </a:lnTo>
                    <a:lnTo>
                      <a:pt x="173772" y="176684"/>
                    </a:lnTo>
                    <a:lnTo>
                      <a:pt x="157054" y="192495"/>
                    </a:lnTo>
                    <a:lnTo>
                      <a:pt x="137306" y="222008"/>
                    </a:lnTo>
                    <a:lnTo>
                      <a:pt x="124773" y="248249"/>
                    </a:lnTo>
                    <a:lnTo>
                      <a:pt x="120841" y="277252"/>
                    </a:lnTo>
                    <a:lnTo>
                      <a:pt x="121215" y="286692"/>
                    </a:lnTo>
                    <a:lnTo>
                      <a:pt x="123734" y="295590"/>
                    </a:lnTo>
                    <a:lnTo>
                      <a:pt x="132489" y="308534"/>
                    </a:lnTo>
                    <a:lnTo>
                      <a:pt x="144020" y="317935"/>
                    </a:lnTo>
                    <a:lnTo>
                      <a:pt x="153003" y="321818"/>
                    </a:lnTo>
                    <a:lnTo>
                      <a:pt x="163504" y="322969"/>
                    </a:lnTo>
                    <a:lnTo>
                      <a:pt x="192265" y="316957"/>
                    </a:lnTo>
                    <a:lnTo>
                      <a:pt x="204927" y="311494"/>
                    </a:lnTo>
                    <a:lnTo>
                      <a:pt x="236427" y="287030"/>
                    </a:lnTo>
                    <a:lnTo>
                      <a:pt x="242150" y="284354"/>
                    </a:lnTo>
                    <a:lnTo>
                      <a:pt x="250389" y="275737"/>
                    </a:lnTo>
                    <a:lnTo>
                      <a:pt x="274767" y="244668"/>
                    </a:lnTo>
                    <a:lnTo>
                      <a:pt x="288687" y="220401"/>
                    </a:lnTo>
                    <a:lnTo>
                      <a:pt x="290804" y="211388"/>
                    </a:lnTo>
                    <a:lnTo>
                      <a:pt x="291577" y="191956"/>
                    </a:lnTo>
                    <a:lnTo>
                      <a:pt x="289762" y="185518"/>
                    </a:lnTo>
                    <a:lnTo>
                      <a:pt x="288289" y="182813"/>
                    </a:lnTo>
                    <a:lnTo>
                      <a:pt x="286602" y="181009"/>
                    </a:lnTo>
                    <a:lnTo>
                      <a:pt x="276765" y="174507"/>
                    </a:lnTo>
                    <a:lnTo>
                      <a:pt x="273981" y="174061"/>
                    </a:lnTo>
                    <a:lnTo>
                      <a:pt x="255330" y="176824"/>
                    </a:lnTo>
                    <a:lnTo>
                      <a:pt x="247076" y="180908"/>
                    </a:lnTo>
                    <a:lnTo>
                      <a:pt x="217601" y="207241"/>
                    </a:lnTo>
                    <a:lnTo>
                      <a:pt x="201049" y="232454"/>
                    </a:lnTo>
                    <a:lnTo>
                      <a:pt x="192351" y="262776"/>
                    </a:lnTo>
                    <a:lnTo>
                      <a:pt x="191469" y="279134"/>
                    </a:lnTo>
                    <a:lnTo>
                      <a:pt x="195363" y="292525"/>
                    </a:lnTo>
                    <a:lnTo>
                      <a:pt x="205048" y="306070"/>
                    </a:lnTo>
                    <a:lnTo>
                      <a:pt x="209205" y="308672"/>
                    </a:lnTo>
                    <a:lnTo>
                      <a:pt x="224101" y="314137"/>
                    </a:lnTo>
                    <a:lnTo>
                      <a:pt x="250831" y="309131"/>
                    </a:lnTo>
                    <a:lnTo>
                      <a:pt x="282555" y="292470"/>
                    </a:lnTo>
                    <a:lnTo>
                      <a:pt x="312822" y="264107"/>
                    </a:lnTo>
                    <a:lnTo>
                      <a:pt x="337467" y="234549"/>
                    </a:lnTo>
                    <a:lnTo>
                      <a:pt x="343788" y="226084"/>
                    </a:lnTo>
                    <a:lnTo>
                      <a:pt x="353575" y="196453"/>
                    </a:lnTo>
                    <a:lnTo>
                      <a:pt x="354875" y="182890"/>
                    </a:lnTo>
                    <a:lnTo>
                      <a:pt x="349699" y="163579"/>
                    </a:lnTo>
                    <a:lnTo>
                      <a:pt x="348709" y="161837"/>
                    </a:lnTo>
                    <a:lnTo>
                      <a:pt x="347343" y="160676"/>
                    </a:lnTo>
                    <a:lnTo>
                      <a:pt x="343945" y="159385"/>
                    </a:lnTo>
                    <a:lnTo>
                      <a:pt x="330569" y="158489"/>
                    </a:lnTo>
                    <a:lnTo>
                      <a:pt x="322848" y="162176"/>
                    </a:lnTo>
                    <a:lnTo>
                      <a:pt x="293777" y="188210"/>
                    </a:lnTo>
                    <a:lnTo>
                      <a:pt x="277666" y="216090"/>
                    </a:lnTo>
                    <a:lnTo>
                      <a:pt x="265169" y="237648"/>
                    </a:lnTo>
                    <a:lnTo>
                      <a:pt x="258751" y="264829"/>
                    </a:lnTo>
                    <a:lnTo>
                      <a:pt x="257033" y="269554"/>
                    </a:lnTo>
                    <a:lnTo>
                      <a:pt x="257004" y="278566"/>
                    </a:lnTo>
                    <a:lnTo>
                      <a:pt x="261568" y="302483"/>
                    </a:lnTo>
                    <a:lnTo>
                      <a:pt x="263144" y="305240"/>
                    </a:lnTo>
                    <a:lnTo>
                      <a:pt x="265605" y="307077"/>
                    </a:lnTo>
                    <a:lnTo>
                      <a:pt x="272103" y="309119"/>
                    </a:lnTo>
                    <a:lnTo>
                      <a:pt x="292696" y="310609"/>
                    </a:lnTo>
                    <a:lnTo>
                      <a:pt x="318623" y="301902"/>
                    </a:lnTo>
                    <a:lnTo>
                      <a:pt x="336598" y="295823"/>
                    </a:lnTo>
                    <a:lnTo>
                      <a:pt x="347164" y="287889"/>
                    </a:lnTo>
                    <a:lnTo>
                      <a:pt x="375978" y="258294"/>
                    </a:lnTo>
                    <a:lnTo>
                      <a:pt x="401153" y="227984"/>
                    </a:lnTo>
                    <a:lnTo>
                      <a:pt x="419477" y="199795"/>
                    </a:lnTo>
                    <a:lnTo>
                      <a:pt x="433395" y="169906"/>
                    </a:lnTo>
                    <a:lnTo>
                      <a:pt x="442198" y="144178"/>
                    </a:lnTo>
                    <a:lnTo>
                      <a:pt x="443720" y="123332"/>
                    </a:lnTo>
                    <a:lnTo>
                      <a:pt x="442047" y="116213"/>
                    </a:lnTo>
                    <a:lnTo>
                      <a:pt x="433241" y="99965"/>
                    </a:lnTo>
                    <a:lnTo>
                      <a:pt x="429158" y="97125"/>
                    </a:lnTo>
                    <a:lnTo>
                      <a:pt x="413653" y="95152"/>
                    </a:lnTo>
                    <a:lnTo>
                      <a:pt x="411100" y="95052"/>
                    </a:lnTo>
                    <a:lnTo>
                      <a:pt x="404501" y="98705"/>
                    </a:lnTo>
                    <a:lnTo>
                      <a:pt x="385337" y="116527"/>
                    </a:lnTo>
                    <a:lnTo>
                      <a:pt x="363022" y="147564"/>
                    </a:lnTo>
                    <a:lnTo>
                      <a:pt x="357514" y="163388"/>
                    </a:lnTo>
                    <a:lnTo>
                      <a:pt x="355398" y="195014"/>
                    </a:lnTo>
                    <a:lnTo>
                      <a:pt x="355991" y="204280"/>
                    </a:lnTo>
                    <a:lnTo>
                      <a:pt x="360292" y="216724"/>
                    </a:lnTo>
                    <a:lnTo>
                      <a:pt x="364046" y="222631"/>
                    </a:lnTo>
                    <a:lnTo>
                      <a:pt x="368066" y="225727"/>
                    </a:lnTo>
                    <a:lnTo>
                      <a:pt x="383137" y="231085"/>
                    </a:lnTo>
                    <a:lnTo>
                      <a:pt x="387229" y="231535"/>
                    </a:lnTo>
                    <a:lnTo>
                      <a:pt x="404612" y="228781"/>
                    </a:lnTo>
                    <a:lnTo>
                      <a:pt x="412671" y="224697"/>
                    </a:lnTo>
                    <a:lnTo>
                      <a:pt x="439655" y="202495"/>
                    </a:lnTo>
                    <a:lnTo>
                      <a:pt x="455480" y="188130"/>
                    </a:lnTo>
                    <a:lnTo>
                      <a:pt x="477082" y="158799"/>
                    </a:lnTo>
                    <a:lnTo>
                      <a:pt x="493638" y="132036"/>
                    </a:lnTo>
                    <a:lnTo>
                      <a:pt x="512177" y="101082"/>
                    </a:lnTo>
                    <a:lnTo>
                      <a:pt x="517889" y="83999"/>
                    </a:lnTo>
                    <a:lnTo>
                      <a:pt x="524342" y="56160"/>
                    </a:lnTo>
                    <a:lnTo>
                      <a:pt x="529713" y="28296"/>
                    </a:lnTo>
                    <a:lnTo>
                      <a:pt x="530101" y="24376"/>
                    </a:lnTo>
                    <a:lnTo>
                      <a:pt x="528651" y="18139"/>
                    </a:lnTo>
                    <a:lnTo>
                      <a:pt x="523868" y="7290"/>
                    </a:lnTo>
                    <a:lnTo>
                      <a:pt x="520002" y="3019"/>
                    </a:lnTo>
                    <a:lnTo>
                      <a:pt x="517983" y="1880"/>
                    </a:lnTo>
                    <a:lnTo>
                      <a:pt x="508400" y="278"/>
                    </a:lnTo>
                    <a:lnTo>
                      <a:pt x="496623" y="3174"/>
                    </a:lnTo>
                    <a:lnTo>
                      <a:pt x="466650" y="23794"/>
                    </a:lnTo>
                    <a:lnTo>
                      <a:pt x="451013" y="39226"/>
                    </a:lnTo>
                    <a:lnTo>
                      <a:pt x="432889" y="69654"/>
                    </a:lnTo>
                    <a:lnTo>
                      <a:pt x="419170" y="98085"/>
                    </a:lnTo>
                    <a:lnTo>
                      <a:pt x="413694" y="125987"/>
                    </a:lnTo>
                    <a:lnTo>
                      <a:pt x="412745" y="138729"/>
                    </a:lnTo>
                    <a:lnTo>
                      <a:pt x="417847" y="159351"/>
                    </a:lnTo>
                    <a:lnTo>
                      <a:pt x="420200" y="164205"/>
                    </a:lnTo>
                    <a:lnTo>
                      <a:pt x="421815" y="166488"/>
                    </a:lnTo>
                    <a:lnTo>
                      <a:pt x="424302" y="168010"/>
                    </a:lnTo>
                    <a:lnTo>
                      <a:pt x="436553" y="170452"/>
                    </a:lnTo>
                    <a:lnTo>
                      <a:pt x="439067" y="170652"/>
                    </a:lnTo>
                    <a:lnTo>
                      <a:pt x="443742" y="168993"/>
                    </a:lnTo>
                    <a:lnTo>
                      <a:pt x="471845" y="148970"/>
                    </a:lnTo>
                    <a:lnTo>
                      <a:pt x="486709" y="132772"/>
                    </a:lnTo>
                    <a:lnTo>
                      <a:pt x="512092" y="103309"/>
                    </a:lnTo>
                    <a:lnTo>
                      <a:pt x="523744" y="85679"/>
                    </a:lnTo>
                    <a:lnTo>
                      <a:pt x="537418" y="55821"/>
                    </a:lnTo>
                    <a:lnTo>
                      <a:pt x="539232" y="30436"/>
                    </a:lnTo>
                    <a:lnTo>
                      <a:pt x="535940" y="19871"/>
                    </a:lnTo>
                    <a:lnTo>
                      <a:pt x="528507" y="8728"/>
                    </a:lnTo>
                    <a:lnTo>
                      <a:pt x="524415" y="4129"/>
                    </a:lnTo>
                    <a:lnTo>
                      <a:pt x="518363" y="1615"/>
                    </a:lnTo>
                    <a:lnTo>
                      <a:pt x="502980" y="0"/>
                    </a:lnTo>
                    <a:lnTo>
                      <a:pt x="474557" y="8476"/>
                    </a:lnTo>
                    <a:lnTo>
                      <a:pt x="450896" y="21686"/>
                    </a:lnTo>
                    <a:lnTo>
                      <a:pt x="431902" y="39765"/>
                    </a:lnTo>
                    <a:lnTo>
                      <a:pt x="406040" y="70958"/>
                    </a:lnTo>
                    <a:lnTo>
                      <a:pt x="392441" y="91779"/>
                    </a:lnTo>
                    <a:lnTo>
                      <a:pt x="388574" y="108524"/>
                    </a:lnTo>
                    <a:lnTo>
                      <a:pt x="387088" y="136900"/>
                    </a:lnTo>
                    <a:lnTo>
                      <a:pt x="390358" y="149801"/>
                    </a:lnTo>
                    <a:lnTo>
                      <a:pt x="392043" y="152652"/>
                    </a:lnTo>
                    <a:lnTo>
                      <a:pt x="395796" y="155819"/>
                    </a:lnTo>
                    <a:lnTo>
                      <a:pt x="416983" y="166969"/>
                    </a:lnTo>
                    <a:lnTo>
                      <a:pt x="425225" y="167356"/>
                    </a:lnTo>
                    <a:lnTo>
                      <a:pt x="446235" y="159983"/>
                    </a:lnTo>
                    <a:lnTo>
                      <a:pt x="475272" y="147021"/>
                    </a:lnTo>
                    <a:lnTo>
                      <a:pt x="503403" y="120085"/>
                    </a:lnTo>
                    <a:lnTo>
                      <a:pt x="517171" y="107503"/>
                    </a:lnTo>
                    <a:lnTo>
                      <a:pt x="534929" y="83384"/>
                    </a:lnTo>
                    <a:lnTo>
                      <a:pt x="538037" y="71307"/>
                    </a:lnTo>
                    <a:lnTo>
                      <a:pt x="539311" y="42922"/>
                    </a:lnTo>
                    <a:lnTo>
                      <a:pt x="537911" y="40477"/>
                    </a:lnTo>
                    <a:lnTo>
                      <a:pt x="522750" y="27883"/>
                    </a:lnTo>
                    <a:lnTo>
                      <a:pt x="518329" y="26283"/>
                    </a:lnTo>
                    <a:lnTo>
                      <a:pt x="491186" y="25115"/>
                    </a:lnTo>
                    <a:lnTo>
                      <a:pt x="482428" y="28816"/>
                    </a:lnTo>
                    <a:lnTo>
                      <a:pt x="451789" y="52619"/>
                    </a:lnTo>
                    <a:lnTo>
                      <a:pt x="420727" y="83150"/>
                    </a:lnTo>
                    <a:lnTo>
                      <a:pt x="405108" y="107064"/>
                    </a:lnTo>
                    <a:lnTo>
                      <a:pt x="392249" y="135474"/>
                    </a:lnTo>
                    <a:lnTo>
                      <a:pt x="382950" y="162784"/>
                    </a:lnTo>
                    <a:lnTo>
                      <a:pt x="372278" y="192200"/>
                    </a:lnTo>
                    <a:lnTo>
                      <a:pt x="365038" y="219103"/>
                    </a:lnTo>
                    <a:lnTo>
                      <a:pt x="362581" y="244243"/>
                    </a:lnTo>
                    <a:lnTo>
                      <a:pt x="362557" y="264706"/>
                    </a:lnTo>
                    <a:lnTo>
                      <a:pt x="368038" y="292082"/>
                    </a:lnTo>
                    <a:lnTo>
                      <a:pt x="369402" y="294073"/>
                    </a:lnTo>
                    <a:lnTo>
                      <a:pt x="371017" y="295399"/>
                    </a:lnTo>
                    <a:lnTo>
                      <a:pt x="372809" y="298755"/>
                    </a:lnTo>
                    <a:lnTo>
                      <a:pt x="373288" y="300638"/>
                    </a:lnTo>
                    <a:lnTo>
                      <a:pt x="374312" y="301893"/>
                    </a:lnTo>
                    <a:lnTo>
                      <a:pt x="377332" y="303287"/>
                    </a:lnTo>
                    <a:lnTo>
                      <a:pt x="379125" y="302954"/>
                    </a:lnTo>
                    <a:lnTo>
                      <a:pt x="387072" y="299230"/>
                    </a:lnTo>
                    <a:lnTo>
                      <a:pt x="389146" y="298838"/>
                    </a:lnTo>
                    <a:lnTo>
                      <a:pt x="395437" y="294914"/>
                    </a:lnTo>
                    <a:lnTo>
                      <a:pt x="397775" y="289367"/>
                    </a:lnTo>
                    <a:lnTo>
                      <a:pt x="405554" y="258568"/>
                    </a:lnTo>
                    <a:lnTo>
                      <a:pt x="405969" y="239077"/>
                    </a:lnTo>
                    <a:lnTo>
                      <a:pt x="404102" y="234682"/>
                    </a:lnTo>
                    <a:lnTo>
                      <a:pt x="401626" y="230377"/>
                    </a:lnTo>
                    <a:lnTo>
                      <a:pt x="400526" y="226112"/>
                    </a:lnTo>
                    <a:lnTo>
                      <a:pt x="399526" y="224692"/>
                    </a:lnTo>
                    <a:lnTo>
                      <a:pt x="398155" y="223746"/>
                    </a:lnTo>
                    <a:lnTo>
                      <a:pt x="394255" y="222227"/>
                    </a:lnTo>
                    <a:lnTo>
                      <a:pt x="390208" y="221963"/>
                    </a:lnTo>
                    <a:lnTo>
                      <a:pt x="381170" y="228628"/>
                    </a:lnTo>
                    <a:lnTo>
                      <a:pt x="368249" y="247588"/>
                    </a:lnTo>
                    <a:lnTo>
                      <a:pt x="352994" y="274239"/>
                    </a:lnTo>
                    <a:lnTo>
                      <a:pt x="342897" y="303253"/>
                    </a:lnTo>
                    <a:lnTo>
                      <a:pt x="337478" y="329576"/>
                    </a:lnTo>
                    <a:lnTo>
                      <a:pt x="336409" y="355158"/>
                    </a:lnTo>
                    <a:lnTo>
                      <a:pt x="336180" y="380205"/>
                    </a:lnTo>
                    <a:lnTo>
                      <a:pt x="338042" y="385835"/>
                    </a:lnTo>
                    <a:lnTo>
                      <a:pt x="340516" y="390690"/>
                    </a:lnTo>
                    <a:lnTo>
                      <a:pt x="341615" y="395199"/>
                    </a:lnTo>
                    <a:lnTo>
                      <a:pt x="342614" y="396683"/>
                    </a:lnTo>
                    <a:lnTo>
                      <a:pt x="343986" y="397673"/>
                    </a:lnTo>
                    <a:lnTo>
                      <a:pt x="345605" y="398333"/>
                    </a:lnTo>
                    <a:lnTo>
                      <a:pt x="346685" y="399479"/>
                    </a:lnTo>
                    <a:lnTo>
                      <a:pt x="347885" y="402633"/>
                    </a:lnTo>
                    <a:lnTo>
                      <a:pt x="348911" y="403051"/>
                    </a:lnTo>
                    <a:lnTo>
                      <a:pt x="350299" y="402624"/>
                    </a:lnTo>
                    <a:lnTo>
                      <a:pt x="360376" y="394360"/>
                    </a:lnTo>
                    <a:lnTo>
                      <a:pt x="371603" y="372408"/>
                    </a:lnTo>
                    <a:lnTo>
                      <a:pt x="373723" y="360143"/>
                    </a:lnTo>
                    <a:lnTo>
                      <a:pt x="374214" y="331837"/>
                    </a:lnTo>
                    <a:lnTo>
                      <a:pt x="373533" y="315676"/>
                    </a:lnTo>
                    <a:lnTo>
                      <a:pt x="369217" y="303076"/>
                    </a:lnTo>
                    <a:lnTo>
                      <a:pt x="368777" y="299285"/>
                    </a:lnTo>
                    <a:lnTo>
                      <a:pt x="367777" y="296758"/>
                    </a:lnTo>
                    <a:lnTo>
                      <a:pt x="366405" y="295073"/>
                    </a:lnTo>
                    <a:lnTo>
                      <a:pt x="364785" y="293949"/>
                    </a:lnTo>
                    <a:lnTo>
                      <a:pt x="363705" y="292495"/>
                    </a:lnTo>
                    <a:lnTo>
                      <a:pt x="362505" y="288998"/>
                    </a:lnTo>
                    <a:lnTo>
                      <a:pt x="360774" y="287783"/>
                    </a:lnTo>
                    <a:lnTo>
                      <a:pt x="355088" y="286433"/>
                    </a:lnTo>
                    <a:lnTo>
                      <a:pt x="352301" y="286778"/>
                    </a:lnTo>
                    <a:lnTo>
                      <a:pt x="347323" y="289044"/>
                    </a:lnTo>
                    <a:lnTo>
                      <a:pt x="340555" y="294286"/>
                    </a:lnTo>
                    <a:lnTo>
                      <a:pt x="318426" y="325518"/>
                    </a:lnTo>
                    <a:lnTo>
                      <a:pt x="304511" y="356708"/>
                    </a:lnTo>
                    <a:lnTo>
                      <a:pt x="299961" y="374699"/>
                    </a:lnTo>
                    <a:lnTo>
                      <a:pt x="296730" y="391553"/>
                    </a:lnTo>
                    <a:lnTo>
                      <a:pt x="295052" y="396370"/>
                    </a:lnTo>
                    <a:lnTo>
                      <a:pt x="295068" y="407366"/>
                    </a:lnTo>
                    <a:lnTo>
                      <a:pt x="297871" y="438323"/>
                    </a:lnTo>
                    <a:lnTo>
                      <a:pt x="299849" y="443416"/>
                    </a:lnTo>
                    <a:lnTo>
                      <a:pt x="306868" y="452434"/>
                    </a:lnTo>
                    <a:lnTo>
                      <a:pt x="310903" y="454861"/>
                    </a:lnTo>
                    <a:lnTo>
                      <a:pt x="319243" y="456419"/>
                    </a:lnTo>
                    <a:lnTo>
                      <a:pt x="325570" y="456689"/>
                    </a:lnTo>
                    <a:lnTo>
                      <a:pt x="329799" y="454871"/>
                    </a:lnTo>
                    <a:lnTo>
                      <a:pt x="344038" y="445965"/>
                    </a:lnTo>
                    <a:lnTo>
                      <a:pt x="365312" y="416332"/>
                    </a:lnTo>
                    <a:lnTo>
                      <a:pt x="378687" y="388819"/>
                    </a:lnTo>
                    <a:lnTo>
                      <a:pt x="380483" y="366778"/>
                    </a:lnTo>
                    <a:lnTo>
                      <a:pt x="378663" y="361994"/>
                    </a:lnTo>
                    <a:lnTo>
                      <a:pt x="376209" y="357515"/>
                    </a:lnTo>
                    <a:lnTo>
                      <a:pt x="374121" y="351027"/>
                    </a:lnTo>
                    <a:lnTo>
                      <a:pt x="371133" y="346762"/>
                    </a:lnTo>
                    <a:lnTo>
                      <a:pt x="365571" y="344396"/>
                    </a:lnTo>
                    <a:lnTo>
                      <a:pt x="353873" y="342877"/>
                    </a:lnTo>
                    <a:lnTo>
                      <a:pt x="349198" y="344551"/>
                    </a:lnTo>
                    <a:lnTo>
                      <a:pt x="325211" y="360810"/>
                    </a:lnTo>
                    <a:lnTo>
                      <a:pt x="300130" y="390424"/>
                    </a:lnTo>
                    <a:lnTo>
                      <a:pt x="278130" y="421987"/>
                    </a:lnTo>
                    <a:lnTo>
                      <a:pt x="258821" y="453720"/>
                    </a:lnTo>
                    <a:lnTo>
                      <a:pt x="250682" y="485469"/>
                    </a:lnTo>
                    <a:lnTo>
                      <a:pt x="247547" y="508380"/>
                    </a:lnTo>
                    <a:lnTo>
                      <a:pt x="248152" y="510238"/>
                    </a:lnTo>
                    <a:lnTo>
                      <a:pt x="249260" y="511476"/>
                    </a:lnTo>
                    <a:lnTo>
                      <a:pt x="250705" y="512302"/>
                    </a:lnTo>
                    <a:lnTo>
                      <a:pt x="251668" y="513558"/>
                    </a:lnTo>
                    <a:lnTo>
                      <a:pt x="253342" y="519275"/>
                    </a:lnTo>
                    <a:lnTo>
                      <a:pt x="254131" y="518912"/>
                    </a:lnTo>
                    <a:lnTo>
                      <a:pt x="280722" y="498209"/>
                    </a:lnTo>
                    <a:lnTo>
                      <a:pt x="300777" y="469291"/>
                    </a:lnTo>
                    <a:lnTo>
                      <a:pt x="321252" y="441448"/>
                    </a:lnTo>
                    <a:lnTo>
                      <a:pt x="343379" y="410839"/>
                    </a:lnTo>
                    <a:lnTo>
                      <a:pt x="353551" y="380638"/>
                    </a:lnTo>
                    <a:lnTo>
                      <a:pt x="355169" y="372858"/>
                    </a:lnTo>
                    <a:lnTo>
                      <a:pt x="360077" y="362113"/>
                    </a:lnTo>
                    <a:lnTo>
                      <a:pt x="360566" y="359810"/>
                    </a:lnTo>
                    <a:lnTo>
                      <a:pt x="360187" y="357569"/>
                    </a:lnTo>
                    <a:lnTo>
                      <a:pt x="357884" y="353197"/>
                    </a:lnTo>
                    <a:lnTo>
                      <a:pt x="356282" y="351749"/>
                    </a:lnTo>
                    <a:lnTo>
                      <a:pt x="352621" y="350140"/>
                    </a:lnTo>
                    <a:lnTo>
                      <a:pt x="351363" y="349006"/>
                    </a:lnTo>
                    <a:lnTo>
                      <a:pt x="349964" y="345863"/>
                    </a:lnTo>
                    <a:lnTo>
                      <a:pt x="348180" y="345449"/>
                    </a:lnTo>
                    <a:lnTo>
                      <a:pt x="328184" y="350473"/>
                    </a:lnTo>
                    <a:lnTo>
                      <a:pt x="320613" y="354512"/>
                    </a:lnTo>
                    <a:lnTo>
                      <a:pt x="309122" y="364719"/>
                    </a:lnTo>
                    <a:lnTo>
                      <a:pt x="284940" y="395246"/>
                    </a:lnTo>
                    <a:lnTo>
                      <a:pt x="278109" y="406161"/>
                    </a:lnTo>
                    <a:lnTo>
                      <a:pt x="269961" y="424666"/>
                    </a:lnTo>
                    <a:lnTo>
                      <a:pt x="264397" y="433348"/>
                    </a:lnTo>
                    <a:lnTo>
                      <a:pt x="260824" y="448538"/>
                    </a:lnTo>
                    <a:lnTo>
                      <a:pt x="260119" y="458541"/>
                    </a:lnTo>
                    <a:lnTo>
                      <a:pt x="261904" y="462985"/>
                    </a:lnTo>
                    <a:lnTo>
                      <a:pt x="265428" y="468215"/>
                    </a:lnTo>
                    <a:lnTo>
                      <a:pt x="272780" y="472492"/>
                    </a:lnTo>
                    <a:lnTo>
                      <a:pt x="275557" y="472907"/>
                    </a:lnTo>
                    <a:lnTo>
                      <a:pt x="280525" y="471486"/>
                    </a:lnTo>
                    <a:lnTo>
                      <a:pt x="296644" y="462857"/>
                    </a:lnTo>
                    <a:lnTo>
                      <a:pt x="325755" y="441138"/>
                    </a:lnTo>
                    <a:lnTo>
                      <a:pt x="355206" y="410422"/>
                    </a:lnTo>
                    <a:lnTo>
                      <a:pt x="378714" y="379109"/>
                    </a:lnTo>
                    <a:lnTo>
                      <a:pt x="395295" y="349362"/>
                    </a:lnTo>
                    <a:lnTo>
                      <a:pt x="407817" y="322544"/>
                    </a:lnTo>
                    <a:lnTo>
                      <a:pt x="417414" y="297482"/>
                    </a:lnTo>
                    <a:lnTo>
                      <a:pt x="418583" y="277905"/>
                    </a:lnTo>
                    <a:lnTo>
                      <a:pt x="417914" y="276154"/>
                    </a:lnTo>
                    <a:lnTo>
                      <a:pt x="416763" y="274987"/>
                    </a:lnTo>
                    <a:lnTo>
                      <a:pt x="413218" y="273114"/>
                    </a:lnTo>
                    <a:lnTo>
                      <a:pt x="409233" y="272789"/>
                    </a:lnTo>
                    <a:lnTo>
                      <a:pt x="405552" y="274595"/>
                    </a:lnTo>
                    <a:lnTo>
                      <a:pt x="403584" y="276065"/>
                    </a:lnTo>
                    <a:lnTo>
                      <a:pt x="391374" y="290550"/>
                    </a:lnTo>
                    <a:lnTo>
                      <a:pt x="383975" y="296835"/>
                    </a:lnTo>
                    <a:lnTo>
                      <a:pt x="375982" y="306684"/>
                    </a:lnTo>
                    <a:lnTo>
                      <a:pt x="371489" y="318117"/>
                    </a:lnTo>
                    <a:lnTo>
                      <a:pt x="368082" y="329548"/>
                    </a:lnTo>
                    <a:lnTo>
                      <a:pt x="359640" y="344622"/>
                    </a:lnTo>
                    <a:lnTo>
                      <a:pt x="355586" y="375720"/>
                    </a:lnTo>
                    <a:lnTo>
                      <a:pt x="356016" y="388172"/>
                    </a:lnTo>
                    <a:lnTo>
                      <a:pt x="358617" y="394080"/>
                    </a:lnTo>
                    <a:lnTo>
                      <a:pt x="364007" y="399057"/>
                    </a:lnTo>
                    <a:lnTo>
                      <a:pt x="380254" y="410419"/>
                    </a:lnTo>
                    <a:lnTo>
                      <a:pt x="388994" y="411971"/>
                    </a:lnTo>
                    <a:lnTo>
                      <a:pt x="411570" y="405395"/>
                    </a:lnTo>
                    <a:lnTo>
                      <a:pt x="433410" y="394634"/>
                    </a:lnTo>
                    <a:lnTo>
                      <a:pt x="459995" y="372759"/>
                    </a:lnTo>
                    <a:lnTo>
                      <a:pt x="469506" y="365122"/>
                    </a:lnTo>
                    <a:lnTo>
                      <a:pt x="490497" y="335264"/>
                    </a:lnTo>
                    <a:lnTo>
                      <a:pt x="496963" y="328050"/>
                    </a:lnTo>
                    <a:lnTo>
                      <a:pt x="499341" y="321733"/>
                    </a:lnTo>
                    <a:lnTo>
                      <a:pt x="501134" y="302557"/>
                    </a:lnTo>
                    <a:lnTo>
                      <a:pt x="499760" y="301056"/>
                    </a:lnTo>
                    <a:lnTo>
                      <a:pt x="492495" y="298237"/>
                    </a:lnTo>
                    <a:lnTo>
                      <a:pt x="491178" y="296765"/>
                    </a:lnTo>
                    <a:lnTo>
                      <a:pt x="490300" y="295077"/>
                    </a:lnTo>
                    <a:lnTo>
                      <a:pt x="489010" y="293952"/>
                    </a:lnTo>
                    <a:lnTo>
                      <a:pt x="485694" y="292703"/>
                    </a:lnTo>
                    <a:lnTo>
                      <a:pt x="483822" y="293075"/>
                    </a:lnTo>
                    <a:lnTo>
                      <a:pt x="454418" y="309433"/>
                    </a:lnTo>
                    <a:lnTo>
                      <a:pt x="429961" y="332175"/>
                    </a:lnTo>
                    <a:lnTo>
                      <a:pt x="412509" y="361568"/>
                    </a:lnTo>
                    <a:lnTo>
                      <a:pt x="408890" y="370026"/>
                    </a:lnTo>
                    <a:lnTo>
                      <a:pt x="407282" y="378489"/>
                    </a:lnTo>
                    <a:lnTo>
                      <a:pt x="408448" y="386954"/>
                    </a:lnTo>
                    <a:lnTo>
                      <a:pt x="413884" y="405445"/>
                    </a:lnTo>
                    <a:lnTo>
                      <a:pt x="415488" y="407748"/>
                    </a:lnTo>
                    <a:lnTo>
                      <a:pt x="424487" y="414360"/>
                    </a:lnTo>
                    <a:lnTo>
                      <a:pt x="432719" y="417416"/>
                    </a:lnTo>
                    <a:lnTo>
                      <a:pt x="442998" y="418322"/>
                    </a:lnTo>
                    <a:lnTo>
                      <a:pt x="454980" y="415219"/>
                    </a:lnTo>
                    <a:lnTo>
                      <a:pt x="486433" y="395222"/>
                    </a:lnTo>
                    <a:lnTo>
                      <a:pt x="515598" y="371227"/>
                    </a:lnTo>
                    <a:lnTo>
                      <a:pt x="540715" y="340957"/>
                    </a:lnTo>
                    <a:lnTo>
                      <a:pt x="555322" y="315742"/>
                    </a:lnTo>
                    <a:lnTo>
                      <a:pt x="561783" y="296058"/>
                    </a:lnTo>
                    <a:lnTo>
                      <a:pt x="558980" y="283531"/>
                    </a:lnTo>
                    <a:lnTo>
                      <a:pt x="556773" y="279134"/>
                    </a:lnTo>
                    <a:lnTo>
                      <a:pt x="554146" y="274828"/>
                    </a:lnTo>
                    <a:lnTo>
                      <a:pt x="552978" y="270562"/>
                    </a:lnTo>
                    <a:lnTo>
                      <a:pt x="551257" y="269142"/>
                    </a:lnTo>
                    <a:lnTo>
                      <a:pt x="541193" y="266677"/>
                    </a:lnTo>
                    <a:lnTo>
                      <a:pt x="533150" y="269785"/>
                    </a:lnTo>
                    <a:lnTo>
                      <a:pt x="509539" y="290078"/>
                    </a:lnTo>
                    <a:lnTo>
                      <a:pt x="487668" y="320497"/>
                    </a:lnTo>
                    <a:lnTo>
                      <a:pt x="478912" y="342468"/>
                    </a:lnTo>
                    <a:lnTo>
                      <a:pt x="470999" y="372245"/>
                    </a:lnTo>
                    <a:lnTo>
                      <a:pt x="470497" y="375031"/>
                    </a:lnTo>
                    <a:lnTo>
                      <a:pt x="471822" y="381890"/>
                    </a:lnTo>
                    <a:lnTo>
                      <a:pt x="474762" y="388230"/>
                    </a:lnTo>
                    <a:lnTo>
                      <a:pt x="484448" y="396006"/>
                    </a:lnTo>
                    <a:lnTo>
                      <a:pt x="488605" y="398032"/>
                    </a:lnTo>
                    <a:lnTo>
                      <a:pt x="490702" y="398572"/>
                    </a:lnTo>
                    <a:lnTo>
                      <a:pt x="496795" y="397291"/>
                    </a:lnTo>
                    <a:lnTo>
                      <a:pt x="524640" y="384698"/>
                    </a:lnTo>
                    <a:lnTo>
                      <a:pt x="554168" y="363544"/>
                    </a:lnTo>
                    <a:lnTo>
                      <a:pt x="575330" y="344324"/>
                    </a:lnTo>
                    <a:lnTo>
                      <a:pt x="580032" y="336022"/>
                    </a:lnTo>
                    <a:lnTo>
                      <a:pt x="583534" y="327628"/>
                    </a:lnTo>
                    <a:lnTo>
                      <a:pt x="593516" y="312623"/>
                    </a:lnTo>
                    <a:lnTo>
                      <a:pt x="595876" y="307351"/>
                    </a:lnTo>
                    <a:lnTo>
                      <a:pt x="600467" y="300416"/>
                    </a:lnTo>
                    <a:lnTo>
                      <a:pt x="602140" y="293893"/>
                    </a:lnTo>
                    <a:lnTo>
                      <a:pt x="602532" y="289619"/>
                    </a:lnTo>
                    <a:lnTo>
                      <a:pt x="601930" y="288197"/>
                    </a:lnTo>
                    <a:lnTo>
                      <a:pt x="600823" y="287249"/>
                    </a:lnTo>
                    <a:lnTo>
                      <a:pt x="597350" y="285727"/>
                    </a:lnTo>
                    <a:lnTo>
                      <a:pt x="593377" y="285464"/>
                    </a:lnTo>
                    <a:lnTo>
                      <a:pt x="589700" y="287284"/>
                    </a:lnTo>
                    <a:lnTo>
                      <a:pt x="568830" y="303067"/>
                    </a:lnTo>
                    <a:lnTo>
                      <a:pt x="547134" y="331854"/>
                    </a:lnTo>
                    <a:lnTo>
                      <a:pt x="541653" y="347579"/>
                    </a:lnTo>
                    <a:lnTo>
                      <a:pt x="539385" y="376237"/>
                    </a:lnTo>
                    <a:lnTo>
                      <a:pt x="541244" y="380544"/>
                    </a:lnTo>
                    <a:lnTo>
                      <a:pt x="542728" y="382680"/>
                    </a:lnTo>
                    <a:lnTo>
                      <a:pt x="546258" y="385054"/>
                    </a:lnTo>
                    <a:lnTo>
                      <a:pt x="552212" y="386390"/>
                    </a:lnTo>
                    <a:lnTo>
                      <a:pt x="554273" y="386578"/>
                    </a:lnTo>
                    <a:lnTo>
                      <a:pt x="563916" y="383471"/>
                    </a:lnTo>
                    <a:lnTo>
                      <a:pt x="575452" y="375394"/>
                    </a:lnTo>
                    <a:lnTo>
                      <a:pt x="607166" y="344499"/>
                    </a:lnTo>
                    <a:lnTo>
                      <a:pt x="632353" y="314979"/>
                    </a:lnTo>
                    <a:lnTo>
                      <a:pt x="653204" y="285353"/>
                    </a:lnTo>
                    <a:lnTo>
                      <a:pt x="657983" y="274534"/>
                    </a:lnTo>
                    <a:lnTo>
                      <a:pt x="659959" y="260357"/>
                    </a:lnTo>
                    <a:lnTo>
                      <a:pt x="651154" y="259988"/>
                    </a:lnTo>
                    <a:lnTo>
                      <a:pt x="647128" y="261850"/>
                    </a:lnTo>
                    <a:lnTo>
                      <a:pt x="638796" y="268794"/>
                    </a:lnTo>
                    <a:lnTo>
                      <a:pt x="614054" y="299164"/>
                    </a:lnTo>
                    <a:lnTo>
                      <a:pt x="607827" y="307014"/>
                    </a:lnTo>
                    <a:lnTo>
                      <a:pt x="596814" y="334794"/>
                    </a:lnTo>
                    <a:lnTo>
                      <a:pt x="596523" y="341501"/>
                    </a:lnTo>
                    <a:lnTo>
                      <a:pt x="597219" y="341835"/>
                    </a:lnTo>
                    <a:lnTo>
                      <a:pt x="605336" y="342415"/>
                    </a:lnTo>
                    <a:lnTo>
                      <a:pt x="609361" y="340582"/>
                    </a:lnTo>
                    <a:lnTo>
                      <a:pt x="624021" y="327574"/>
                    </a:lnTo>
                    <a:lnTo>
                      <a:pt x="626368" y="323403"/>
                    </a:lnTo>
                    <a:lnTo>
                      <a:pt x="628116" y="319197"/>
                    </a:lnTo>
                    <a:lnTo>
                      <a:pt x="632362" y="312863"/>
                    </a:lnTo>
                    <a:lnTo>
                      <a:pt x="633933" y="306518"/>
                    </a:lnTo>
                    <a:lnTo>
                      <a:pt x="634300" y="302285"/>
                    </a:lnTo>
                    <a:lnTo>
                      <a:pt x="632583" y="298053"/>
                    </a:lnTo>
                    <a:lnTo>
                      <a:pt x="623345" y="283223"/>
                    </a:lnTo>
                    <a:lnTo>
                      <a:pt x="619482" y="280878"/>
                    </a:lnTo>
                    <a:lnTo>
                      <a:pt x="589037" y="279076"/>
                    </a:lnTo>
                    <a:lnTo>
                      <a:pt x="557741" y="280891"/>
                    </a:lnTo>
                    <a:lnTo>
                      <a:pt x="536237" y="287843"/>
                    </a:lnTo>
                    <a:lnTo>
                      <a:pt x="507186" y="303128"/>
                    </a:lnTo>
                    <a:lnTo>
                      <a:pt x="490305" y="312257"/>
                    </a:lnTo>
                    <a:lnTo>
                      <a:pt x="459014" y="340474"/>
                    </a:lnTo>
                    <a:lnTo>
                      <a:pt x="442785" y="359683"/>
                    </a:lnTo>
                    <a:lnTo>
                      <a:pt x="435751" y="365661"/>
                    </a:lnTo>
                    <a:lnTo>
                      <a:pt x="428531" y="376254"/>
                    </a:lnTo>
                    <a:lnTo>
                      <a:pt x="425057" y="386913"/>
                    </a:lnTo>
                    <a:lnTo>
                      <a:pt x="428419" y="386941"/>
                    </a:lnTo>
                    <a:lnTo>
                      <a:pt x="429411" y="386239"/>
                    </a:lnTo>
                    <a:lnTo>
                      <a:pt x="430073" y="385066"/>
                    </a:lnTo>
                    <a:lnTo>
                      <a:pt x="430513" y="383578"/>
                    </a:lnTo>
                    <a:lnTo>
                      <a:pt x="434767" y="380044"/>
                    </a:lnTo>
                    <a:lnTo>
                      <a:pt x="437875" y="378114"/>
                    </a:lnTo>
                    <a:lnTo>
                      <a:pt x="439949" y="375416"/>
                    </a:lnTo>
                    <a:lnTo>
                      <a:pt x="448878" y="348673"/>
                    </a:lnTo>
                    <a:lnTo>
                      <a:pt x="450418" y="321443"/>
                    </a:lnTo>
                    <a:lnTo>
                      <a:pt x="448552" y="317150"/>
                    </a:lnTo>
                    <a:lnTo>
                      <a:pt x="441604" y="308646"/>
                    </a:lnTo>
                    <a:lnTo>
                      <a:pt x="437579" y="306288"/>
                    </a:lnTo>
                    <a:lnTo>
                      <a:pt x="429465" y="304962"/>
                    </a:lnTo>
                    <a:lnTo>
                      <a:pt x="414081" y="304513"/>
                    </a:lnTo>
                    <a:lnTo>
                      <a:pt x="407707" y="306334"/>
                    </a:lnTo>
                    <a:lnTo>
                      <a:pt x="398271" y="313207"/>
                    </a:lnTo>
                    <a:lnTo>
                      <a:pt x="366560" y="340530"/>
                    </a:lnTo>
                    <a:lnTo>
                      <a:pt x="358364" y="350798"/>
                    </a:lnTo>
                    <a:lnTo>
                      <a:pt x="339959" y="380859"/>
                    </a:lnTo>
                    <a:lnTo>
                      <a:pt x="322527" y="412387"/>
                    </a:lnTo>
                    <a:lnTo>
                      <a:pt x="310902" y="442226"/>
                    </a:lnTo>
                    <a:lnTo>
                      <a:pt x="305681" y="457294"/>
                    </a:lnTo>
                    <a:lnTo>
                      <a:pt x="304508" y="468106"/>
                    </a:lnTo>
                    <a:lnTo>
                      <a:pt x="307799" y="472460"/>
                    </a:lnTo>
                    <a:lnTo>
                      <a:pt x="309487" y="472885"/>
                    </a:lnTo>
                    <a:lnTo>
                      <a:pt x="311318" y="472463"/>
                    </a:lnTo>
                    <a:lnTo>
                      <a:pt x="317264" y="468499"/>
                    </a:lnTo>
                    <a:lnTo>
                      <a:pt x="327701" y="458082"/>
                    </a:lnTo>
                    <a:lnTo>
                      <a:pt x="344613" y="427054"/>
                    </a:lnTo>
                    <a:lnTo>
                      <a:pt x="360134" y="397529"/>
                    </a:lnTo>
                    <a:lnTo>
                      <a:pt x="371040" y="382483"/>
                    </a:lnTo>
                    <a:lnTo>
                      <a:pt x="372820" y="376499"/>
                    </a:lnTo>
                    <a:lnTo>
                      <a:pt x="374057" y="363800"/>
                    </a:lnTo>
                    <a:lnTo>
                      <a:pt x="372279" y="360670"/>
                    </a:lnTo>
                    <a:lnTo>
                      <a:pt x="368762" y="356283"/>
                    </a:lnTo>
                    <a:lnTo>
                      <a:pt x="366399" y="355683"/>
                    </a:lnTo>
                    <a:lnTo>
                      <a:pt x="359132" y="355298"/>
                    </a:lnTo>
                    <a:lnTo>
                      <a:pt x="355063" y="357127"/>
                    </a:lnTo>
                    <a:lnTo>
                      <a:pt x="340230" y="366745"/>
                    </a:lnTo>
                    <a:lnTo>
                      <a:pt x="315938" y="397656"/>
                    </a:lnTo>
                    <a:lnTo>
                      <a:pt x="306685" y="427177"/>
                    </a:lnTo>
                    <a:lnTo>
                      <a:pt x="304697" y="444966"/>
                    </a:lnTo>
                    <a:lnTo>
                      <a:pt x="306410" y="449896"/>
                    </a:lnTo>
                    <a:lnTo>
                      <a:pt x="309888" y="455439"/>
                    </a:lnTo>
                    <a:lnTo>
                      <a:pt x="312246" y="456197"/>
                    </a:lnTo>
                    <a:lnTo>
                      <a:pt x="319508" y="456683"/>
                    </a:lnTo>
                    <a:lnTo>
                      <a:pt x="323577" y="454868"/>
                    </a:lnTo>
                    <a:lnTo>
                      <a:pt x="331938" y="447954"/>
                    </a:lnTo>
                    <a:lnTo>
                      <a:pt x="344614" y="421297"/>
                    </a:lnTo>
                    <a:lnTo>
                      <a:pt x="351844" y="389994"/>
                    </a:lnTo>
                    <a:lnTo>
                      <a:pt x="354901" y="358283"/>
                    </a:lnTo>
                    <a:lnTo>
                      <a:pt x="349416" y="327743"/>
                    </a:lnTo>
                    <a:lnTo>
                      <a:pt x="349099" y="319245"/>
                    </a:lnTo>
                    <a:lnTo>
                      <a:pt x="347603" y="315709"/>
                    </a:lnTo>
                    <a:lnTo>
                      <a:pt x="327836" y="296047"/>
                    </a:lnTo>
                    <a:lnTo>
                      <a:pt x="318003" y="289619"/>
                    </a:lnTo>
                    <a:lnTo>
                      <a:pt x="314173" y="288902"/>
                    </a:lnTo>
                    <a:lnTo>
                      <a:pt x="306154" y="289988"/>
                    </a:lnTo>
                    <a:lnTo>
                      <a:pt x="286548" y="300391"/>
                    </a:lnTo>
                    <a:lnTo>
                      <a:pt x="274491" y="309956"/>
                    </a:lnTo>
                    <a:lnTo>
                      <a:pt x="251581" y="341303"/>
                    </a:lnTo>
                    <a:lnTo>
                      <a:pt x="242789" y="359792"/>
                    </a:lnTo>
                    <a:lnTo>
                      <a:pt x="241269" y="366301"/>
                    </a:lnTo>
                    <a:lnTo>
                      <a:pt x="241850" y="366835"/>
                    </a:lnTo>
                    <a:lnTo>
                      <a:pt x="246395" y="367762"/>
                    </a:lnTo>
                    <a:lnTo>
                      <a:pt x="250364" y="367861"/>
                    </a:lnTo>
                    <a:lnTo>
                      <a:pt x="254041" y="366003"/>
                    </a:lnTo>
                    <a:lnTo>
                      <a:pt x="256009" y="364520"/>
                    </a:lnTo>
                    <a:lnTo>
                      <a:pt x="270546" y="340064"/>
                    </a:lnTo>
                    <a:lnTo>
                      <a:pt x="286888" y="309888"/>
                    </a:lnTo>
                    <a:lnTo>
                      <a:pt x="294433" y="282260"/>
                    </a:lnTo>
                    <a:lnTo>
                      <a:pt x="306566" y="252449"/>
                    </a:lnTo>
                    <a:lnTo>
                      <a:pt x="310378" y="224240"/>
                    </a:lnTo>
                    <a:lnTo>
                      <a:pt x="310713" y="204061"/>
                    </a:lnTo>
                    <a:lnTo>
                      <a:pt x="308849" y="197953"/>
                    </a:lnTo>
                    <a:lnTo>
                      <a:pt x="307365" y="195336"/>
                    </a:lnTo>
                    <a:lnTo>
                      <a:pt x="305669" y="193592"/>
                    </a:lnTo>
                    <a:lnTo>
                      <a:pt x="301904" y="191653"/>
                    </a:lnTo>
                    <a:lnTo>
                      <a:pt x="295817" y="190562"/>
                    </a:lnTo>
                    <a:lnTo>
                      <a:pt x="291646" y="192189"/>
                    </a:lnTo>
                    <a:lnTo>
                      <a:pt x="261660" y="214233"/>
                    </a:lnTo>
                    <a:lnTo>
                      <a:pt x="254103" y="223358"/>
                    </a:lnTo>
                    <a:lnTo>
                      <a:pt x="238808" y="251574"/>
                    </a:lnTo>
                    <a:lnTo>
                      <a:pt x="230080" y="270783"/>
                    </a:lnTo>
                    <a:lnTo>
                      <a:pt x="229452" y="273523"/>
                    </a:lnTo>
                    <a:lnTo>
                      <a:pt x="228328" y="275350"/>
                    </a:lnTo>
                    <a:lnTo>
                      <a:pt x="226873" y="276567"/>
                    </a:lnTo>
                    <a:lnTo>
                      <a:pt x="225196" y="277379"/>
                    </a:lnTo>
                    <a:lnTo>
                      <a:pt x="224079" y="278626"/>
                    </a:lnTo>
                    <a:lnTo>
                      <a:pt x="222838" y="281893"/>
                    </a:lnTo>
                    <a:lnTo>
                      <a:pt x="223212" y="283046"/>
                    </a:lnTo>
                    <a:lnTo>
                      <a:pt x="224167" y="283815"/>
                    </a:lnTo>
                    <a:lnTo>
                      <a:pt x="228125" y="285326"/>
                    </a:lnTo>
                    <a:lnTo>
                      <a:pt x="239439" y="273402"/>
                    </a:lnTo>
                    <a:lnTo>
                      <a:pt x="244618" y="263859"/>
                    </a:lnTo>
                    <a:lnTo>
                      <a:pt x="246726" y="253956"/>
                    </a:lnTo>
                    <a:lnTo>
                      <a:pt x="246899" y="251722"/>
                    </a:lnTo>
                    <a:lnTo>
                      <a:pt x="245209" y="247358"/>
                    </a:lnTo>
                    <a:lnTo>
                      <a:pt x="242813" y="243066"/>
                    </a:lnTo>
                    <a:lnTo>
                      <a:pt x="241747" y="238807"/>
                    </a:lnTo>
                    <a:lnTo>
                      <a:pt x="237511" y="234562"/>
                    </a:lnTo>
                    <a:lnTo>
                      <a:pt x="231630" y="231029"/>
                    </a:lnTo>
                    <a:lnTo>
                      <a:pt x="222105" y="226879"/>
                    </a:lnTo>
                    <a:lnTo>
                      <a:pt x="217727" y="224087"/>
                    </a:lnTo>
                    <a:lnTo>
                      <a:pt x="211296" y="221809"/>
                    </a:lnTo>
                    <a:lnTo>
                      <a:pt x="207043" y="218776"/>
                    </a:lnTo>
                    <a:lnTo>
                      <a:pt x="205627" y="218391"/>
                    </a:lnTo>
                    <a:lnTo>
                      <a:pt x="204683" y="218839"/>
                    </a:lnTo>
                    <a:lnTo>
                      <a:pt x="204053" y="219844"/>
                    </a:lnTo>
                    <a:lnTo>
                      <a:pt x="191971" y="227144"/>
                    </a:lnTo>
                    <a:lnTo>
                      <a:pt x="187280" y="234631"/>
                    </a:lnTo>
                    <a:lnTo>
                      <a:pt x="184792" y="242416"/>
                    </a:lnTo>
                    <a:lnTo>
                      <a:pt x="186091" y="248866"/>
                    </a:lnTo>
                    <a:lnTo>
                      <a:pt x="195009" y="274715"/>
                    </a:lnTo>
                    <a:lnTo>
                      <a:pt x="198864" y="280155"/>
                    </a:lnTo>
                    <a:lnTo>
                      <a:pt x="212157" y="289395"/>
                    </a:lnTo>
                    <a:lnTo>
                      <a:pt x="224227" y="295174"/>
                    </a:lnTo>
                    <a:lnTo>
                      <a:pt x="245163" y="297674"/>
                    </a:lnTo>
                    <a:lnTo>
                      <a:pt x="273902" y="289181"/>
                    </a:lnTo>
                    <a:lnTo>
                      <a:pt x="304561" y="272042"/>
                    </a:lnTo>
                    <a:lnTo>
                      <a:pt x="316462" y="263209"/>
                    </a:lnTo>
                    <a:lnTo>
                      <a:pt x="343387" y="234145"/>
                    </a:lnTo>
                    <a:lnTo>
                      <a:pt x="374363" y="202749"/>
                    </a:lnTo>
                    <a:lnTo>
                      <a:pt x="396577" y="175410"/>
                    </a:lnTo>
                    <a:lnTo>
                      <a:pt x="416732" y="148762"/>
                    </a:lnTo>
                    <a:lnTo>
                      <a:pt x="432739" y="121708"/>
                    </a:lnTo>
                    <a:lnTo>
                      <a:pt x="439047" y="112433"/>
                    </a:lnTo>
                    <a:lnTo>
                      <a:pt x="443098" y="96862"/>
                    </a:lnTo>
                    <a:lnTo>
                      <a:pt x="443431" y="94076"/>
                    </a:lnTo>
                    <a:lnTo>
                      <a:pt x="444357" y="92218"/>
                    </a:lnTo>
                    <a:lnTo>
                      <a:pt x="445681" y="90980"/>
                    </a:lnTo>
                    <a:lnTo>
                      <a:pt x="447269" y="90154"/>
                    </a:lnTo>
                    <a:lnTo>
                      <a:pt x="447622" y="89604"/>
                    </a:lnTo>
                    <a:lnTo>
                      <a:pt x="447152" y="89237"/>
                    </a:lnTo>
                    <a:lnTo>
                      <a:pt x="444699" y="88648"/>
                    </a:lnTo>
                    <a:lnTo>
                      <a:pt x="444363" y="90449"/>
                    </a:lnTo>
                    <a:lnTo>
                      <a:pt x="443424" y="103707"/>
                    </a:lnTo>
                    <a:lnTo>
                      <a:pt x="439742" y="111979"/>
                    </a:lnTo>
                    <a:lnTo>
                      <a:pt x="435981" y="137557"/>
                    </a:lnTo>
                    <a:lnTo>
                      <a:pt x="434452" y="140255"/>
                    </a:lnTo>
                    <a:lnTo>
                      <a:pt x="434139" y="142760"/>
                    </a:lnTo>
                    <a:lnTo>
                      <a:pt x="435671" y="147425"/>
                    </a:lnTo>
                    <a:lnTo>
                      <a:pt x="437069" y="148950"/>
                    </a:lnTo>
                    <a:lnTo>
                      <a:pt x="440501" y="150646"/>
                    </a:lnTo>
                    <a:lnTo>
                      <a:pt x="440994" y="151804"/>
                    </a:lnTo>
                    <a:lnTo>
                      <a:pt x="440616" y="153281"/>
                    </a:lnTo>
                    <a:lnTo>
                      <a:pt x="439660" y="154972"/>
                    </a:lnTo>
                    <a:lnTo>
                      <a:pt x="439726" y="156099"/>
                    </a:lnTo>
                    <a:lnTo>
                      <a:pt x="440477" y="156850"/>
                    </a:lnTo>
                    <a:lnTo>
                      <a:pt x="441683" y="157351"/>
                    </a:lnTo>
                    <a:lnTo>
                      <a:pt x="450122" y="154685"/>
                    </a:lnTo>
                    <a:lnTo>
                      <a:pt x="458189" y="149427"/>
                    </a:lnTo>
                    <a:lnTo>
                      <a:pt x="485868" y="120070"/>
                    </a:lnTo>
                    <a:lnTo>
                      <a:pt x="508672" y="90609"/>
                    </a:lnTo>
                    <a:lnTo>
                      <a:pt x="523761" y="59588"/>
                    </a:lnTo>
                    <a:lnTo>
                      <a:pt x="529636" y="39635"/>
                    </a:lnTo>
                    <a:lnTo>
                      <a:pt x="535371" y="30436"/>
                    </a:lnTo>
                    <a:lnTo>
                      <a:pt x="535990" y="27919"/>
                    </a:lnTo>
                    <a:lnTo>
                      <a:pt x="535697" y="25536"/>
                    </a:lnTo>
                    <a:lnTo>
                      <a:pt x="533795" y="18811"/>
                    </a:lnTo>
                    <a:lnTo>
                      <a:pt x="533528" y="16641"/>
                    </a:lnTo>
                    <a:lnTo>
                      <a:pt x="532645" y="15195"/>
                    </a:lnTo>
                    <a:lnTo>
                      <a:pt x="531351" y="14231"/>
                    </a:lnTo>
                    <a:lnTo>
                      <a:pt x="528031" y="12454"/>
                    </a:lnTo>
                    <a:lnTo>
                      <a:pt x="524203" y="9313"/>
                    </a:lnTo>
                    <a:lnTo>
                      <a:pt x="521490" y="8898"/>
                    </a:lnTo>
                    <a:lnTo>
                      <a:pt x="514711" y="10319"/>
                    </a:lnTo>
                    <a:lnTo>
                      <a:pt x="506332" y="15086"/>
                    </a:lnTo>
                    <a:lnTo>
                      <a:pt x="475713" y="46126"/>
                    </a:lnTo>
                    <a:lnTo>
                      <a:pt x="455366" y="75370"/>
                    </a:lnTo>
                    <a:lnTo>
                      <a:pt x="442348" y="102122"/>
                    </a:lnTo>
                    <a:lnTo>
                      <a:pt x="428299" y="126167"/>
                    </a:lnTo>
                    <a:lnTo>
                      <a:pt x="425786" y="134170"/>
                    </a:lnTo>
                    <a:lnTo>
                      <a:pt x="419410" y="145257"/>
                    </a:lnTo>
                    <a:lnTo>
                      <a:pt x="419013" y="148535"/>
                    </a:lnTo>
                    <a:lnTo>
                      <a:pt x="419612" y="149691"/>
                    </a:lnTo>
                    <a:lnTo>
                      <a:pt x="420718" y="150462"/>
                    </a:lnTo>
                    <a:lnTo>
                      <a:pt x="424190" y="151698"/>
                    </a:lnTo>
                    <a:lnTo>
                      <a:pt x="452326" y="130801"/>
                    </a:lnTo>
                    <a:lnTo>
                      <a:pt x="472630" y="102918"/>
                    </a:lnTo>
                    <a:lnTo>
                      <a:pt x="475123" y="97732"/>
                    </a:lnTo>
                    <a:lnTo>
                      <a:pt x="479785" y="90845"/>
                    </a:lnTo>
                    <a:lnTo>
                      <a:pt x="481481" y="84337"/>
                    </a:lnTo>
                    <a:lnTo>
                      <a:pt x="482167" y="65243"/>
                    </a:lnTo>
                    <a:lnTo>
                      <a:pt x="480301" y="62172"/>
                    </a:lnTo>
                    <a:lnTo>
                      <a:pt x="478815" y="60366"/>
                    </a:lnTo>
                    <a:lnTo>
                      <a:pt x="475283" y="58359"/>
                    </a:lnTo>
                    <a:lnTo>
                      <a:pt x="467267" y="57070"/>
                    </a:lnTo>
                    <a:lnTo>
                      <a:pt x="457624" y="60218"/>
                    </a:lnTo>
                    <a:lnTo>
                      <a:pt x="449201" y="65619"/>
                    </a:lnTo>
                    <a:lnTo>
                      <a:pt x="429199" y="91596"/>
                    </a:lnTo>
                    <a:lnTo>
                      <a:pt x="416847" y="120660"/>
                    </a:lnTo>
                    <a:lnTo>
                      <a:pt x="407912" y="150175"/>
                    </a:lnTo>
                    <a:lnTo>
                      <a:pt x="406373" y="168575"/>
                    </a:lnTo>
                    <a:lnTo>
                      <a:pt x="408044" y="175361"/>
                    </a:lnTo>
                    <a:lnTo>
                      <a:pt x="411071" y="183148"/>
                    </a:lnTo>
                    <a:lnTo>
                      <a:pt x="411495" y="185466"/>
                    </a:lnTo>
                    <a:lnTo>
                      <a:pt x="413849" y="189924"/>
                    </a:lnTo>
                    <a:lnTo>
                      <a:pt x="415464" y="192100"/>
                    </a:lnTo>
                    <a:lnTo>
                      <a:pt x="419141" y="194518"/>
                    </a:lnTo>
                    <a:lnTo>
                      <a:pt x="425177" y="195880"/>
                    </a:lnTo>
                    <a:lnTo>
                      <a:pt x="436909" y="196340"/>
                    </a:lnTo>
                    <a:lnTo>
                      <a:pt x="440010" y="194966"/>
                    </a:lnTo>
                    <a:lnTo>
                      <a:pt x="452302" y="182138"/>
                    </a:lnTo>
                    <a:lnTo>
                      <a:pt x="466658" y="160382"/>
                    </a:lnTo>
                    <a:lnTo>
                      <a:pt x="473785" y="130896"/>
                    </a:lnTo>
                    <a:lnTo>
                      <a:pt x="474929" y="125453"/>
                    </a:lnTo>
                    <a:lnTo>
                      <a:pt x="473823" y="123014"/>
                    </a:lnTo>
                    <a:lnTo>
                      <a:pt x="465672" y="114030"/>
                    </a:lnTo>
                    <a:lnTo>
                      <a:pt x="464830" y="111871"/>
                    </a:lnTo>
                    <a:lnTo>
                      <a:pt x="462857" y="110432"/>
                    </a:lnTo>
                    <a:lnTo>
                      <a:pt x="454044" y="108406"/>
                    </a:lnTo>
                    <a:lnTo>
                      <a:pt x="448987" y="107932"/>
                    </a:lnTo>
                    <a:lnTo>
                      <a:pt x="444388" y="109603"/>
                    </a:lnTo>
                    <a:lnTo>
                      <a:pt x="432315" y="119796"/>
                    </a:lnTo>
                    <a:lnTo>
                      <a:pt x="408007" y="149149"/>
                    </a:lnTo>
                    <a:lnTo>
                      <a:pt x="386931" y="177864"/>
                    </a:lnTo>
                    <a:lnTo>
                      <a:pt x="365777" y="208508"/>
                    </a:lnTo>
                    <a:lnTo>
                      <a:pt x="343052" y="238860"/>
                    </a:lnTo>
                    <a:lnTo>
                      <a:pt x="329908" y="253482"/>
                    </a:lnTo>
                    <a:lnTo>
                      <a:pt x="326457" y="253567"/>
                    </a:lnTo>
                    <a:lnTo>
                      <a:pt x="325453" y="252874"/>
                    </a:lnTo>
                    <a:lnTo>
                      <a:pt x="324784" y="251705"/>
                    </a:lnTo>
                    <a:lnTo>
                      <a:pt x="323709" y="244761"/>
                    </a:lnTo>
                    <a:lnTo>
                      <a:pt x="323523" y="238675"/>
                    </a:lnTo>
                    <a:lnTo>
                      <a:pt x="322792" y="237301"/>
                    </a:lnTo>
                    <a:lnTo>
                      <a:pt x="321599" y="236385"/>
                    </a:lnTo>
                    <a:lnTo>
                      <a:pt x="320097" y="235774"/>
                    </a:lnTo>
                    <a:lnTo>
                      <a:pt x="319096" y="234662"/>
                    </a:lnTo>
                    <a:lnTo>
                      <a:pt x="317985" y="231544"/>
                    </a:lnTo>
                    <a:lnTo>
                      <a:pt x="316565" y="223793"/>
                    </a:lnTo>
                    <a:lnTo>
                      <a:pt x="313802" y="219658"/>
                    </a:lnTo>
                    <a:lnTo>
                      <a:pt x="310222" y="217350"/>
                    </a:lnTo>
                    <a:lnTo>
                      <a:pt x="306279" y="215618"/>
                    </a:lnTo>
                    <a:lnTo>
                      <a:pt x="299268" y="210144"/>
                    </a:lnTo>
                    <a:lnTo>
                      <a:pt x="295037" y="209446"/>
                    </a:lnTo>
                    <a:lnTo>
                      <a:pt x="291298" y="211165"/>
                    </a:lnTo>
                    <a:lnTo>
                      <a:pt x="289315" y="212611"/>
                    </a:lnTo>
                    <a:lnTo>
                      <a:pt x="287108" y="216099"/>
                    </a:lnTo>
                    <a:lnTo>
                      <a:pt x="277552" y="244289"/>
                    </a:lnTo>
                    <a:lnTo>
                      <a:pt x="273614" y="263601"/>
                    </a:lnTo>
                    <a:lnTo>
                      <a:pt x="272730" y="289535"/>
                    </a:lnTo>
                    <a:lnTo>
                      <a:pt x="277732" y="306509"/>
                    </a:lnTo>
                    <a:lnTo>
                      <a:pt x="285512" y="321569"/>
                    </a:lnTo>
                    <a:lnTo>
                      <a:pt x="289652" y="326144"/>
                    </a:lnTo>
                    <a:lnTo>
                      <a:pt x="306649" y="333846"/>
                    </a:lnTo>
                    <a:lnTo>
                      <a:pt x="311982" y="335127"/>
                    </a:lnTo>
                    <a:lnTo>
                      <a:pt x="318585" y="333816"/>
                    </a:lnTo>
                    <a:lnTo>
                      <a:pt x="330237" y="330992"/>
                    </a:lnTo>
                    <a:lnTo>
                      <a:pt x="342625" y="328274"/>
                    </a:lnTo>
                    <a:lnTo>
                      <a:pt x="372136" y="314897"/>
                    </a:lnTo>
                    <a:lnTo>
                      <a:pt x="401057" y="300870"/>
                    </a:lnTo>
                    <a:lnTo>
                      <a:pt x="409392" y="298182"/>
                    </a:lnTo>
                    <a:lnTo>
                      <a:pt x="418575" y="291790"/>
                    </a:lnTo>
                    <a:lnTo>
                      <a:pt x="418684" y="303920"/>
                    </a:lnTo>
                    <a:lnTo>
                      <a:pt x="416809" y="309597"/>
                    </a:lnTo>
                    <a:lnTo>
                      <a:pt x="402794" y="326254"/>
                    </a:lnTo>
                    <a:lnTo>
                      <a:pt x="372300" y="355243"/>
                    </a:lnTo>
                    <a:lnTo>
                      <a:pt x="342881" y="380606"/>
                    </a:lnTo>
                    <a:lnTo>
                      <a:pt x="312103" y="404122"/>
                    </a:lnTo>
                    <a:lnTo>
                      <a:pt x="281295" y="422157"/>
                    </a:lnTo>
                    <a:lnTo>
                      <a:pt x="267795" y="426362"/>
                    </a:lnTo>
                    <a:lnTo>
                      <a:pt x="253713" y="437650"/>
                    </a:lnTo>
                    <a:lnTo>
                      <a:pt x="253606" y="446582"/>
                    </a:lnTo>
                    <a:lnTo>
                      <a:pt x="255481" y="450614"/>
                    </a:lnTo>
                    <a:lnTo>
                      <a:pt x="257961" y="454758"/>
                    </a:lnTo>
                    <a:lnTo>
                      <a:pt x="259063" y="458951"/>
                    </a:lnTo>
                    <a:lnTo>
                      <a:pt x="260768" y="460352"/>
                    </a:lnTo>
                    <a:lnTo>
                      <a:pt x="269204" y="462323"/>
                    </a:lnTo>
                    <a:lnTo>
                      <a:pt x="274174" y="462784"/>
                    </a:lnTo>
                    <a:lnTo>
                      <a:pt x="275780" y="463612"/>
                    </a:lnTo>
                    <a:lnTo>
                      <a:pt x="276852" y="464870"/>
                    </a:lnTo>
                    <a:lnTo>
                      <a:pt x="277566" y="466415"/>
                    </a:lnTo>
                    <a:lnTo>
                      <a:pt x="278749" y="467444"/>
                    </a:lnTo>
                    <a:lnTo>
                      <a:pt x="281943" y="468588"/>
                    </a:lnTo>
                    <a:lnTo>
                      <a:pt x="304421" y="469496"/>
                    </a:lnTo>
                    <a:lnTo>
                      <a:pt x="306530" y="468793"/>
                    </a:lnTo>
                    <a:lnTo>
                      <a:pt x="307934" y="467618"/>
                    </a:lnTo>
                    <a:lnTo>
                      <a:pt x="308871" y="466130"/>
                    </a:lnTo>
                    <a:lnTo>
                      <a:pt x="310202" y="465137"/>
                    </a:lnTo>
                    <a:lnTo>
                      <a:pt x="313560" y="464035"/>
                    </a:lnTo>
                    <a:lnTo>
                      <a:pt x="314739" y="463035"/>
                    </a:lnTo>
                    <a:lnTo>
                      <a:pt x="316048" y="460043"/>
                    </a:lnTo>
                    <a:lnTo>
                      <a:pt x="317102" y="458963"/>
                    </a:lnTo>
                    <a:lnTo>
                      <a:pt x="320155" y="457763"/>
                    </a:lnTo>
                    <a:lnTo>
                      <a:pt x="321252" y="456737"/>
                    </a:lnTo>
                    <a:lnTo>
                      <a:pt x="322471" y="453716"/>
                    </a:lnTo>
                    <a:lnTo>
                      <a:pt x="323360" y="445272"/>
                    </a:lnTo>
                    <a:lnTo>
                      <a:pt x="318407" y="437350"/>
                    </a:lnTo>
                    <a:lnTo>
                      <a:pt x="317970" y="435367"/>
                    </a:lnTo>
                    <a:lnTo>
                      <a:pt x="313984" y="429206"/>
                    </a:lnTo>
                    <a:lnTo>
                      <a:pt x="310302" y="426899"/>
                    </a:lnTo>
                    <a:lnTo>
                      <a:pt x="306315" y="425168"/>
                    </a:lnTo>
                    <a:lnTo>
                      <a:pt x="299273" y="419694"/>
                    </a:lnTo>
                    <a:lnTo>
                      <a:pt x="295037" y="418996"/>
                    </a:lnTo>
                    <a:lnTo>
                      <a:pt x="289315" y="418790"/>
                    </a:lnTo>
                    <a:lnTo>
                      <a:pt x="285228" y="420623"/>
                    </a:lnTo>
                    <a:lnTo>
                      <a:pt x="258709" y="439903"/>
                    </a:lnTo>
                    <a:lnTo>
                      <a:pt x="255868" y="445999"/>
                    </a:lnTo>
                    <a:lnTo>
                      <a:pt x="253635" y="477010"/>
                    </a:lnTo>
                    <a:lnTo>
                      <a:pt x="253596" y="499091"/>
                    </a:lnTo>
                    <a:lnTo>
                      <a:pt x="255477" y="502173"/>
                    </a:lnTo>
                    <a:lnTo>
                      <a:pt x="262433" y="509901"/>
                    </a:lnTo>
                    <a:lnTo>
                      <a:pt x="266461" y="512152"/>
                    </a:lnTo>
                    <a:lnTo>
                      <a:pt x="274794" y="513597"/>
                    </a:lnTo>
                    <a:lnTo>
                      <a:pt x="281121" y="513848"/>
                    </a:lnTo>
                    <a:lnTo>
                      <a:pt x="285349" y="512024"/>
                    </a:lnTo>
                    <a:lnTo>
                      <a:pt x="306511" y="492753"/>
                    </a:lnTo>
                    <a:lnTo>
                      <a:pt x="320623" y="471501"/>
                    </a:lnTo>
                    <a:lnTo>
                      <a:pt x="324769" y="458243"/>
                    </a:lnTo>
                    <a:lnTo>
                      <a:pt x="327561" y="453210"/>
                    </a:lnTo>
                    <a:lnTo>
                      <a:pt x="329354" y="444229"/>
                    </a:lnTo>
                    <a:lnTo>
                      <a:pt x="329500" y="442071"/>
                    </a:lnTo>
                    <a:lnTo>
                      <a:pt x="327783" y="437791"/>
                    </a:lnTo>
                    <a:lnTo>
                      <a:pt x="325374" y="433536"/>
                    </a:lnTo>
                    <a:lnTo>
                      <a:pt x="323310" y="427175"/>
                    </a:lnTo>
                    <a:lnTo>
                      <a:pt x="320327" y="422938"/>
                    </a:lnTo>
                    <a:lnTo>
                      <a:pt x="316650" y="420585"/>
                    </a:lnTo>
                    <a:lnTo>
                      <a:pt x="308540" y="419075"/>
                    </a:lnTo>
                    <a:lnTo>
                      <a:pt x="277760" y="418706"/>
                    </a:lnTo>
                    <a:lnTo>
                      <a:pt x="267419" y="422074"/>
                    </a:lnTo>
                    <a:lnTo>
                      <a:pt x="236601" y="442008"/>
                    </a:lnTo>
                    <a:lnTo>
                      <a:pt x="220696" y="452572"/>
                    </a:lnTo>
                    <a:lnTo>
                      <a:pt x="217806" y="456804"/>
                    </a:lnTo>
                    <a:lnTo>
                      <a:pt x="217036" y="458921"/>
                    </a:lnTo>
                    <a:lnTo>
                      <a:pt x="215817" y="460331"/>
                    </a:lnTo>
                    <a:lnTo>
                      <a:pt x="211436" y="463022"/>
                    </a:lnTo>
                    <a:lnTo>
                      <a:pt x="210163" y="466152"/>
                    </a:lnTo>
                    <a:lnTo>
                      <a:pt x="209447" y="471881"/>
                    </a:lnTo>
                    <a:lnTo>
                      <a:pt x="210052" y="473205"/>
                    </a:lnTo>
                    <a:lnTo>
                      <a:pt x="211160" y="474088"/>
                    </a:lnTo>
                    <a:lnTo>
                      <a:pt x="212605" y="474676"/>
                    </a:lnTo>
                    <a:lnTo>
                      <a:pt x="213568" y="475774"/>
                    </a:lnTo>
                    <a:lnTo>
                      <a:pt x="214638" y="478875"/>
                    </a:lnTo>
                    <a:lnTo>
                      <a:pt x="215630" y="479985"/>
                    </a:lnTo>
                    <a:lnTo>
                      <a:pt x="226981" y="486372"/>
                    </a:lnTo>
                    <a:lnTo>
                      <a:pt x="242155" y="488266"/>
                    </a:lnTo>
                    <a:lnTo>
                      <a:pt x="246864" y="486544"/>
                    </a:lnTo>
                    <a:lnTo>
                      <a:pt x="251309" y="484132"/>
                    </a:lnTo>
                    <a:lnTo>
                      <a:pt x="257778" y="482069"/>
                    </a:lnTo>
                    <a:lnTo>
                      <a:pt x="289404" y="459608"/>
                    </a:lnTo>
                    <a:lnTo>
                      <a:pt x="293734" y="458049"/>
                    </a:lnTo>
                    <a:lnTo>
                      <a:pt x="295171" y="456929"/>
                    </a:lnTo>
                    <a:lnTo>
                      <a:pt x="302156" y="446045"/>
                    </a:lnTo>
                    <a:lnTo>
                      <a:pt x="304100" y="438984"/>
                    </a:lnTo>
                    <a:lnTo>
                      <a:pt x="304307" y="434747"/>
                    </a:lnTo>
                    <a:lnTo>
                      <a:pt x="303631" y="433632"/>
                    </a:lnTo>
                    <a:lnTo>
                      <a:pt x="302474" y="432889"/>
                    </a:lnTo>
                    <a:lnTo>
                      <a:pt x="298920" y="431696"/>
                    </a:lnTo>
                    <a:lnTo>
                      <a:pt x="282320" y="431405"/>
                    </a:lnTo>
                    <a:lnTo>
                      <a:pt x="278591" y="433285"/>
                    </a:lnTo>
                    <a:lnTo>
                      <a:pt x="264154" y="446330"/>
                    </a:lnTo>
                    <a:lnTo>
                      <a:pt x="261815" y="450502"/>
                    </a:lnTo>
                    <a:lnTo>
                      <a:pt x="260314" y="458929"/>
                    </a:lnTo>
                    <a:lnTo>
                      <a:pt x="261991" y="463157"/>
                    </a:lnTo>
                    <a:lnTo>
                      <a:pt x="264382" y="467388"/>
                    </a:lnTo>
                    <a:lnTo>
                      <a:pt x="265445" y="471620"/>
                    </a:lnTo>
                    <a:lnTo>
                      <a:pt x="269680" y="475853"/>
                    </a:lnTo>
                    <a:lnTo>
                      <a:pt x="275560" y="479381"/>
                    </a:lnTo>
                    <a:lnTo>
                      <a:pt x="283544" y="481367"/>
                    </a:lnTo>
                    <a:lnTo>
                      <a:pt x="302598" y="482093"/>
                    </a:lnTo>
                    <a:lnTo>
                      <a:pt x="309006" y="480272"/>
                    </a:lnTo>
                    <a:lnTo>
                      <a:pt x="339765" y="467273"/>
                    </a:lnTo>
                    <a:lnTo>
                      <a:pt x="369096" y="449209"/>
                    </a:lnTo>
                    <a:lnTo>
                      <a:pt x="400633" y="424778"/>
                    </a:lnTo>
                    <a:lnTo>
                      <a:pt x="428994" y="396092"/>
                    </a:lnTo>
                    <a:lnTo>
                      <a:pt x="457176" y="367537"/>
                    </a:lnTo>
                    <a:lnTo>
                      <a:pt x="475320" y="347496"/>
                    </a:lnTo>
                    <a:lnTo>
                      <a:pt x="488542" y="329806"/>
                    </a:lnTo>
                    <a:lnTo>
                      <a:pt x="488545" y="335270"/>
                    </a:lnTo>
                    <a:lnTo>
                      <a:pt x="494012" y="347010"/>
                    </a:lnTo>
                    <a:lnTo>
                      <a:pt x="495011" y="347624"/>
                    </a:lnTo>
                    <a:lnTo>
                      <a:pt x="499790" y="349194"/>
                    </a:lnTo>
                    <a:lnTo>
                      <a:pt x="503656" y="352062"/>
                    </a:lnTo>
                    <a:lnTo>
                      <a:pt x="505674" y="352404"/>
                    </a:lnTo>
                    <a:lnTo>
                      <a:pt x="507726" y="351926"/>
                    </a:lnTo>
                    <a:lnTo>
                      <a:pt x="511886" y="350218"/>
                    </a:lnTo>
                    <a:lnTo>
                      <a:pt x="525790" y="345662"/>
                    </a:lnTo>
                    <a:lnTo>
                      <a:pt x="538954" y="336011"/>
                    </a:lnTo>
                    <a:lnTo>
                      <a:pt x="542699" y="331857"/>
                    </a:lnTo>
                    <a:lnTo>
                      <a:pt x="546985" y="323441"/>
                    </a:lnTo>
                    <a:lnTo>
                      <a:pt x="558364" y="310786"/>
                    </a:lnTo>
                    <a:lnTo>
                      <a:pt x="558392" y="305288"/>
                    </a:lnTo>
                    <a:lnTo>
                      <a:pt x="558395" y="3298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grpSp>
      <p:grpSp>
        <p:nvGrpSpPr>
          <p:cNvPr id="139" name="Group 167"/>
          <p:cNvGrpSpPr/>
          <p:nvPr/>
        </p:nvGrpSpPr>
        <p:grpSpPr>
          <a:xfrm>
            <a:off x="7420566" y="1310233"/>
            <a:ext cx="1028677" cy="1883240"/>
            <a:chOff x="8115299" y="2133600"/>
            <a:chExt cx="1028701" cy="1790701"/>
          </a:xfrm>
        </p:grpSpPr>
        <p:sp>
          <p:nvSpPr>
            <p:cNvPr id="6203" name="SMARTInkShape-112"/>
            <p:cNvSpPr/>
            <p:nvPr>
              <p:custDataLst>
                <p:tags r:id="rId57"/>
              </p:custDataLst>
            </p:nvPr>
          </p:nvSpPr>
          <p:spPr>
            <a:xfrm>
              <a:off x="8274136" y="3036218"/>
              <a:ext cx="298365" cy="888083"/>
            </a:xfrm>
            <a:custGeom>
              <a:avLst/>
              <a:gdLst/>
              <a:ahLst/>
              <a:cxnLst/>
              <a:rect l="0" t="0" r="0" b="0"/>
              <a:pathLst>
                <a:path w="298365" h="888083">
                  <a:moveTo>
                    <a:pt x="18964" y="888082"/>
                  </a:moveTo>
                  <a:lnTo>
                    <a:pt x="18964" y="888082"/>
                  </a:lnTo>
                  <a:lnTo>
                    <a:pt x="13895" y="882307"/>
                  </a:lnTo>
                  <a:lnTo>
                    <a:pt x="8839" y="872181"/>
                  </a:lnTo>
                  <a:lnTo>
                    <a:pt x="1388" y="843568"/>
                  </a:lnTo>
                  <a:lnTo>
                    <a:pt x="0" y="813995"/>
                  </a:lnTo>
                  <a:lnTo>
                    <a:pt x="4951" y="785924"/>
                  </a:lnTo>
                  <a:lnTo>
                    <a:pt x="10454" y="754658"/>
                  </a:lnTo>
                  <a:lnTo>
                    <a:pt x="13385" y="735660"/>
                  </a:lnTo>
                  <a:lnTo>
                    <a:pt x="24421" y="708396"/>
                  </a:lnTo>
                  <a:lnTo>
                    <a:pt x="31400" y="684323"/>
                  </a:lnTo>
                  <a:lnTo>
                    <a:pt x="43449" y="654276"/>
                  </a:lnTo>
                  <a:lnTo>
                    <a:pt x="55054" y="627252"/>
                  </a:lnTo>
                  <a:lnTo>
                    <a:pt x="66189" y="603679"/>
                  </a:lnTo>
                  <a:lnTo>
                    <a:pt x="84476" y="572311"/>
                  </a:lnTo>
                  <a:lnTo>
                    <a:pt x="94647" y="557945"/>
                  </a:lnTo>
                  <a:lnTo>
                    <a:pt x="105046" y="533990"/>
                  </a:lnTo>
                  <a:lnTo>
                    <a:pt x="120843" y="502493"/>
                  </a:lnTo>
                  <a:lnTo>
                    <a:pt x="137552" y="472309"/>
                  </a:lnTo>
                  <a:lnTo>
                    <a:pt x="146842" y="447547"/>
                  </a:lnTo>
                  <a:lnTo>
                    <a:pt x="165031" y="418260"/>
                  </a:lnTo>
                  <a:lnTo>
                    <a:pt x="176881" y="387911"/>
                  </a:lnTo>
                  <a:lnTo>
                    <a:pt x="186016" y="361324"/>
                  </a:lnTo>
                  <a:lnTo>
                    <a:pt x="194615" y="331326"/>
                  </a:lnTo>
                  <a:lnTo>
                    <a:pt x="203108" y="304286"/>
                  </a:lnTo>
                  <a:lnTo>
                    <a:pt x="207580" y="283070"/>
                  </a:lnTo>
                  <a:lnTo>
                    <a:pt x="212463" y="253988"/>
                  </a:lnTo>
                  <a:lnTo>
                    <a:pt x="215152" y="227861"/>
                  </a:lnTo>
                  <a:lnTo>
                    <a:pt x="215683" y="202317"/>
                  </a:lnTo>
                  <a:lnTo>
                    <a:pt x="213893" y="183242"/>
                  </a:lnTo>
                  <a:lnTo>
                    <a:pt x="209342" y="155847"/>
                  </a:lnTo>
                  <a:lnTo>
                    <a:pt x="204074" y="129192"/>
                  </a:lnTo>
                  <a:lnTo>
                    <a:pt x="201359" y="102137"/>
                  </a:lnTo>
                  <a:lnTo>
                    <a:pt x="192299" y="80412"/>
                  </a:lnTo>
                  <a:lnTo>
                    <a:pt x="185900" y="69527"/>
                  </a:lnTo>
                  <a:lnTo>
                    <a:pt x="184174" y="64963"/>
                  </a:lnTo>
                  <a:lnTo>
                    <a:pt x="173128" y="49898"/>
                  </a:lnTo>
                  <a:lnTo>
                    <a:pt x="171442" y="45656"/>
                  </a:lnTo>
                  <a:lnTo>
                    <a:pt x="168341" y="41418"/>
                  </a:lnTo>
                  <a:lnTo>
                    <a:pt x="164612" y="39065"/>
                  </a:lnTo>
                  <a:lnTo>
                    <a:pt x="162629" y="38437"/>
                  </a:lnTo>
                  <a:lnTo>
                    <a:pt x="161307" y="37313"/>
                  </a:lnTo>
                  <a:lnTo>
                    <a:pt x="158666" y="30837"/>
                  </a:lnTo>
                  <a:lnTo>
                    <a:pt x="158664" y="30832"/>
                  </a:lnTo>
                  <a:lnTo>
                    <a:pt x="158664" y="39670"/>
                  </a:lnTo>
                  <a:lnTo>
                    <a:pt x="156782" y="43697"/>
                  </a:lnTo>
                  <a:lnTo>
                    <a:pt x="154300" y="47839"/>
                  </a:lnTo>
                  <a:lnTo>
                    <a:pt x="152197" y="54137"/>
                  </a:lnTo>
                  <a:lnTo>
                    <a:pt x="130959" y="83291"/>
                  </a:lnTo>
                  <a:lnTo>
                    <a:pt x="107898" y="112945"/>
                  </a:lnTo>
                  <a:lnTo>
                    <a:pt x="103646" y="116716"/>
                  </a:lnTo>
                  <a:lnTo>
                    <a:pt x="99404" y="118391"/>
                  </a:lnTo>
                  <a:lnTo>
                    <a:pt x="97991" y="119544"/>
                  </a:lnTo>
                  <a:lnTo>
                    <a:pt x="95166" y="126074"/>
                  </a:lnTo>
                  <a:lnTo>
                    <a:pt x="95165" y="122709"/>
                  </a:lnTo>
                  <a:lnTo>
                    <a:pt x="95870" y="121717"/>
                  </a:lnTo>
                  <a:lnTo>
                    <a:pt x="97045" y="121055"/>
                  </a:lnTo>
                  <a:lnTo>
                    <a:pt x="98535" y="120614"/>
                  </a:lnTo>
                  <a:lnTo>
                    <a:pt x="102071" y="116361"/>
                  </a:lnTo>
                  <a:lnTo>
                    <a:pt x="126536" y="86570"/>
                  </a:lnTo>
                  <a:lnTo>
                    <a:pt x="147176" y="58266"/>
                  </a:lnTo>
                  <a:lnTo>
                    <a:pt x="161438" y="42104"/>
                  </a:lnTo>
                  <a:lnTo>
                    <a:pt x="175962" y="29505"/>
                  </a:lnTo>
                  <a:lnTo>
                    <a:pt x="192428" y="9959"/>
                  </a:lnTo>
                  <a:lnTo>
                    <a:pt x="196718" y="7444"/>
                  </a:lnTo>
                  <a:lnTo>
                    <a:pt x="201851" y="5829"/>
                  </a:lnTo>
                  <a:lnTo>
                    <a:pt x="208470" y="0"/>
                  </a:lnTo>
                  <a:lnTo>
                    <a:pt x="209507" y="399"/>
                  </a:lnTo>
                  <a:lnTo>
                    <a:pt x="224567" y="14200"/>
                  </a:lnTo>
                  <a:lnTo>
                    <a:pt x="226760" y="20147"/>
                  </a:lnTo>
                  <a:lnTo>
                    <a:pt x="228440" y="26789"/>
                  </a:lnTo>
                  <a:lnTo>
                    <a:pt x="234058" y="35200"/>
                  </a:lnTo>
                  <a:lnTo>
                    <a:pt x="242935" y="46316"/>
                  </a:lnTo>
                  <a:lnTo>
                    <a:pt x="247603" y="57841"/>
                  </a:lnTo>
                  <a:lnTo>
                    <a:pt x="275780" y="89573"/>
                  </a:lnTo>
                  <a:lnTo>
                    <a:pt x="287283" y="98488"/>
                  </a:lnTo>
                  <a:lnTo>
                    <a:pt x="298364" y="1133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04" name="SMARTInkShape-113"/>
            <p:cNvSpPr/>
            <p:nvPr>
              <p:custDataLst>
                <p:tags r:id="rId58"/>
              </p:custDataLst>
            </p:nvPr>
          </p:nvSpPr>
          <p:spPr>
            <a:xfrm>
              <a:off x="8353509" y="3176370"/>
              <a:ext cx="262834" cy="401476"/>
            </a:xfrm>
            <a:custGeom>
              <a:avLst/>
              <a:gdLst/>
              <a:ahLst/>
              <a:cxnLst/>
              <a:rect l="0" t="0" r="0" b="0"/>
              <a:pathLst>
                <a:path w="262834" h="401476">
                  <a:moveTo>
                    <a:pt x="72941" y="182780"/>
                  </a:moveTo>
                  <a:lnTo>
                    <a:pt x="72941" y="182780"/>
                  </a:lnTo>
                  <a:lnTo>
                    <a:pt x="69570" y="186151"/>
                  </a:lnTo>
                  <a:lnTo>
                    <a:pt x="64152" y="187806"/>
                  </a:lnTo>
                  <a:lnTo>
                    <a:pt x="57746" y="189247"/>
                  </a:lnTo>
                  <a:lnTo>
                    <a:pt x="47671" y="195396"/>
                  </a:lnTo>
                  <a:lnTo>
                    <a:pt x="50951" y="192084"/>
                  </a:lnTo>
                  <a:lnTo>
                    <a:pt x="52584" y="188561"/>
                  </a:lnTo>
                  <a:lnTo>
                    <a:pt x="53020" y="186634"/>
                  </a:lnTo>
                  <a:lnTo>
                    <a:pt x="54016" y="185350"/>
                  </a:lnTo>
                  <a:lnTo>
                    <a:pt x="82261" y="165087"/>
                  </a:lnTo>
                  <a:lnTo>
                    <a:pt x="102686" y="149789"/>
                  </a:lnTo>
                  <a:lnTo>
                    <a:pt x="132214" y="140615"/>
                  </a:lnTo>
                  <a:lnTo>
                    <a:pt x="140677" y="139345"/>
                  </a:lnTo>
                  <a:lnTo>
                    <a:pt x="147260" y="140663"/>
                  </a:lnTo>
                  <a:lnTo>
                    <a:pt x="154933" y="145371"/>
                  </a:lnTo>
                  <a:lnTo>
                    <a:pt x="159477" y="149926"/>
                  </a:lnTo>
                  <a:lnTo>
                    <a:pt x="170275" y="168375"/>
                  </a:lnTo>
                  <a:lnTo>
                    <a:pt x="173277" y="180786"/>
                  </a:lnTo>
                  <a:lnTo>
                    <a:pt x="169349" y="208754"/>
                  </a:lnTo>
                  <a:lnTo>
                    <a:pt x="167638" y="235642"/>
                  </a:lnTo>
                  <a:lnTo>
                    <a:pt x="162461" y="252535"/>
                  </a:lnTo>
                  <a:lnTo>
                    <a:pt x="141255" y="284251"/>
                  </a:lnTo>
                  <a:lnTo>
                    <a:pt x="118535" y="310635"/>
                  </a:lnTo>
                  <a:lnTo>
                    <a:pt x="109890" y="314502"/>
                  </a:lnTo>
                  <a:lnTo>
                    <a:pt x="80440" y="316088"/>
                  </a:lnTo>
                  <a:lnTo>
                    <a:pt x="77941" y="315396"/>
                  </a:lnTo>
                  <a:lnTo>
                    <a:pt x="76273" y="314229"/>
                  </a:lnTo>
                  <a:lnTo>
                    <a:pt x="70229" y="303917"/>
                  </a:lnTo>
                  <a:lnTo>
                    <a:pt x="67668" y="292364"/>
                  </a:lnTo>
                  <a:lnTo>
                    <a:pt x="66686" y="270775"/>
                  </a:lnTo>
                  <a:lnTo>
                    <a:pt x="69990" y="260201"/>
                  </a:lnTo>
                  <a:lnTo>
                    <a:pt x="86987" y="238989"/>
                  </a:lnTo>
                  <a:lnTo>
                    <a:pt x="114696" y="221845"/>
                  </a:lnTo>
                  <a:lnTo>
                    <a:pt x="143272" y="208585"/>
                  </a:lnTo>
                  <a:lnTo>
                    <a:pt x="170240" y="197650"/>
                  </a:lnTo>
                  <a:lnTo>
                    <a:pt x="200211" y="187020"/>
                  </a:lnTo>
                  <a:lnTo>
                    <a:pt x="229226" y="179781"/>
                  </a:lnTo>
                  <a:lnTo>
                    <a:pt x="248814" y="169964"/>
                  </a:lnTo>
                  <a:lnTo>
                    <a:pt x="255456" y="164961"/>
                  </a:lnTo>
                  <a:lnTo>
                    <a:pt x="256364" y="162396"/>
                  </a:lnTo>
                  <a:lnTo>
                    <a:pt x="256947" y="155000"/>
                  </a:lnTo>
                  <a:lnTo>
                    <a:pt x="255145" y="150913"/>
                  </a:lnTo>
                  <a:lnTo>
                    <a:pt x="242160" y="136206"/>
                  </a:lnTo>
                  <a:lnTo>
                    <a:pt x="213762" y="113792"/>
                  </a:lnTo>
                  <a:lnTo>
                    <a:pt x="183802" y="95004"/>
                  </a:lnTo>
                  <a:lnTo>
                    <a:pt x="155038" y="81607"/>
                  </a:lnTo>
                  <a:lnTo>
                    <a:pt x="128045" y="71358"/>
                  </a:lnTo>
                  <a:lnTo>
                    <a:pt x="110435" y="70038"/>
                  </a:lnTo>
                  <a:lnTo>
                    <a:pt x="87402" y="75556"/>
                  </a:lnTo>
                  <a:lnTo>
                    <a:pt x="58514" y="89475"/>
                  </a:lnTo>
                  <a:lnTo>
                    <a:pt x="47479" y="97567"/>
                  </a:lnTo>
                  <a:lnTo>
                    <a:pt x="24528" y="126115"/>
                  </a:lnTo>
                  <a:lnTo>
                    <a:pt x="12447" y="155490"/>
                  </a:lnTo>
                  <a:lnTo>
                    <a:pt x="5148" y="184288"/>
                  </a:lnTo>
                  <a:lnTo>
                    <a:pt x="3700" y="210509"/>
                  </a:lnTo>
                  <a:lnTo>
                    <a:pt x="1390" y="240620"/>
                  </a:lnTo>
                  <a:lnTo>
                    <a:pt x="0" y="271884"/>
                  </a:lnTo>
                  <a:lnTo>
                    <a:pt x="5937" y="301609"/>
                  </a:lnTo>
                  <a:lnTo>
                    <a:pt x="14754" y="328290"/>
                  </a:lnTo>
                  <a:lnTo>
                    <a:pt x="27424" y="359219"/>
                  </a:lnTo>
                  <a:lnTo>
                    <a:pt x="48496" y="389722"/>
                  </a:lnTo>
                  <a:lnTo>
                    <a:pt x="51705" y="392708"/>
                  </a:lnTo>
                  <a:lnTo>
                    <a:pt x="71094" y="401264"/>
                  </a:lnTo>
                  <a:lnTo>
                    <a:pt x="79410" y="401475"/>
                  </a:lnTo>
                  <a:lnTo>
                    <a:pt x="106582" y="392018"/>
                  </a:lnTo>
                  <a:lnTo>
                    <a:pt x="112302" y="390005"/>
                  </a:lnTo>
                  <a:lnTo>
                    <a:pt x="122420" y="382124"/>
                  </a:lnTo>
                  <a:lnTo>
                    <a:pt x="154051" y="350686"/>
                  </a:lnTo>
                  <a:lnTo>
                    <a:pt x="172140" y="319663"/>
                  </a:lnTo>
                  <a:lnTo>
                    <a:pt x="188411" y="294756"/>
                  </a:lnTo>
                  <a:lnTo>
                    <a:pt x="203266" y="269502"/>
                  </a:lnTo>
                  <a:lnTo>
                    <a:pt x="212238" y="248840"/>
                  </a:lnTo>
                  <a:lnTo>
                    <a:pt x="225222" y="217170"/>
                  </a:lnTo>
                  <a:lnTo>
                    <a:pt x="238005" y="188030"/>
                  </a:lnTo>
                  <a:lnTo>
                    <a:pt x="248849" y="157054"/>
                  </a:lnTo>
                  <a:lnTo>
                    <a:pt x="256530" y="127415"/>
                  </a:lnTo>
                  <a:lnTo>
                    <a:pt x="261393" y="100759"/>
                  </a:lnTo>
                  <a:lnTo>
                    <a:pt x="262833" y="74987"/>
                  </a:lnTo>
                  <a:lnTo>
                    <a:pt x="261379" y="53239"/>
                  </a:lnTo>
                  <a:lnTo>
                    <a:pt x="257586" y="42656"/>
                  </a:lnTo>
                  <a:lnTo>
                    <a:pt x="239666" y="20019"/>
                  </a:lnTo>
                  <a:lnTo>
                    <a:pt x="209247" y="3254"/>
                  </a:lnTo>
                  <a:lnTo>
                    <a:pt x="189215" y="0"/>
                  </a:lnTo>
                  <a:lnTo>
                    <a:pt x="161526" y="3970"/>
                  </a:lnTo>
                  <a:lnTo>
                    <a:pt x="138542" y="10952"/>
                  </a:lnTo>
                  <a:lnTo>
                    <a:pt x="109574" y="31559"/>
                  </a:lnTo>
                  <a:lnTo>
                    <a:pt x="85206" y="51661"/>
                  </a:lnTo>
                  <a:lnTo>
                    <a:pt x="60241" y="748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nvGrpSpPr>
            <p:cNvPr id="140" name="SMARTInkShape-Group27"/>
            <p:cNvGrpSpPr/>
            <p:nvPr/>
          </p:nvGrpSpPr>
          <p:grpSpPr>
            <a:xfrm>
              <a:off x="8115299" y="2133600"/>
              <a:ext cx="1028701" cy="667015"/>
              <a:chOff x="8026400" y="2184400"/>
              <a:chExt cx="1028701" cy="667015"/>
            </a:xfrm>
            <a:solidFill>
              <a:srgbClr val="FFFF00"/>
            </a:solidFill>
          </p:grpSpPr>
          <p:sp>
            <p:nvSpPr>
              <p:cNvPr id="6213" name="SMARTInkShape-120"/>
              <p:cNvSpPr/>
              <p:nvPr>
                <p:custDataLst>
                  <p:tags r:id="rId59"/>
                </p:custDataLst>
              </p:nvPr>
            </p:nvSpPr>
            <p:spPr>
              <a:xfrm>
                <a:off x="8284110" y="2231806"/>
                <a:ext cx="361949" cy="619609"/>
              </a:xfrm>
              <a:custGeom>
                <a:avLst/>
                <a:gdLst/>
                <a:ahLst/>
                <a:cxnLst/>
                <a:rect l="0" t="0" r="0" b="0"/>
                <a:pathLst>
                  <a:path w="361949" h="619609">
                    <a:moveTo>
                      <a:pt x="50800" y="613258"/>
                    </a:moveTo>
                    <a:lnTo>
                      <a:pt x="50800" y="613258"/>
                    </a:lnTo>
                    <a:lnTo>
                      <a:pt x="61735" y="607791"/>
                    </a:lnTo>
                    <a:lnTo>
                      <a:pt x="68221" y="606377"/>
                    </a:lnTo>
                    <a:lnTo>
                      <a:pt x="74228" y="602595"/>
                    </a:lnTo>
                    <a:lnTo>
                      <a:pt x="103263" y="594144"/>
                    </a:lnTo>
                    <a:lnTo>
                      <a:pt x="113792" y="589309"/>
                    </a:lnTo>
                    <a:lnTo>
                      <a:pt x="137007" y="586104"/>
                    </a:lnTo>
                    <a:lnTo>
                      <a:pt x="145252" y="582870"/>
                    </a:lnTo>
                    <a:lnTo>
                      <a:pt x="175181" y="581561"/>
                    </a:lnTo>
                    <a:lnTo>
                      <a:pt x="204126" y="581510"/>
                    </a:lnTo>
                    <a:lnTo>
                      <a:pt x="235069" y="589347"/>
                    </a:lnTo>
                    <a:lnTo>
                      <a:pt x="248535" y="593248"/>
                    </a:lnTo>
                    <a:lnTo>
                      <a:pt x="267095" y="595963"/>
                    </a:lnTo>
                    <a:lnTo>
                      <a:pt x="279517" y="599196"/>
                    </a:lnTo>
                    <a:lnTo>
                      <a:pt x="287213" y="600658"/>
                    </a:lnTo>
                    <a:lnTo>
                      <a:pt x="314030" y="611082"/>
                    </a:lnTo>
                    <a:lnTo>
                      <a:pt x="325487" y="613319"/>
                    </a:lnTo>
                    <a:lnTo>
                      <a:pt x="336037" y="618157"/>
                    </a:lnTo>
                    <a:lnTo>
                      <a:pt x="361872" y="619608"/>
                    </a:lnTo>
                    <a:lnTo>
                      <a:pt x="356476" y="619608"/>
                    </a:lnTo>
                    <a:lnTo>
                      <a:pt x="356184" y="618902"/>
                    </a:lnTo>
                    <a:lnTo>
                      <a:pt x="355859" y="616237"/>
                    </a:lnTo>
                    <a:lnTo>
                      <a:pt x="355067" y="615244"/>
                    </a:lnTo>
                    <a:lnTo>
                      <a:pt x="352306" y="614141"/>
                    </a:lnTo>
                    <a:lnTo>
                      <a:pt x="351287" y="613141"/>
                    </a:lnTo>
                    <a:lnTo>
                      <a:pt x="350155" y="610148"/>
                    </a:lnTo>
                    <a:lnTo>
                      <a:pt x="349148" y="609068"/>
                    </a:lnTo>
                    <a:lnTo>
                      <a:pt x="346147" y="607868"/>
                    </a:lnTo>
                    <a:lnTo>
                      <a:pt x="345064" y="606843"/>
                    </a:lnTo>
                    <a:lnTo>
                      <a:pt x="343185" y="601525"/>
                    </a:lnTo>
                    <a:lnTo>
                      <a:pt x="342900" y="573034"/>
                    </a:lnTo>
                    <a:lnTo>
                      <a:pt x="344781" y="568805"/>
                    </a:lnTo>
                    <a:lnTo>
                      <a:pt x="347264" y="564573"/>
                    </a:lnTo>
                    <a:lnTo>
                      <a:pt x="348662" y="557519"/>
                    </a:lnTo>
                    <a:lnTo>
                      <a:pt x="349951" y="525821"/>
                    </a:lnTo>
                    <a:lnTo>
                      <a:pt x="355207" y="510729"/>
                    </a:lnTo>
                    <a:lnTo>
                      <a:pt x="355522" y="503008"/>
                    </a:lnTo>
                    <a:lnTo>
                      <a:pt x="349327" y="477606"/>
                    </a:lnTo>
                    <a:lnTo>
                      <a:pt x="349257" y="465075"/>
                    </a:lnTo>
                    <a:lnTo>
                      <a:pt x="343016" y="435574"/>
                    </a:lnTo>
                    <a:lnTo>
                      <a:pt x="342902" y="405295"/>
                    </a:lnTo>
                    <a:lnTo>
                      <a:pt x="342900" y="389797"/>
                    </a:lnTo>
                    <a:lnTo>
                      <a:pt x="341018" y="385060"/>
                    </a:lnTo>
                    <a:lnTo>
                      <a:pt x="339529" y="382810"/>
                    </a:lnTo>
                    <a:lnTo>
                      <a:pt x="337432" y="372900"/>
                    </a:lnTo>
                    <a:lnTo>
                      <a:pt x="336572" y="341411"/>
                    </a:lnTo>
                    <a:lnTo>
                      <a:pt x="337257" y="318399"/>
                    </a:lnTo>
                    <a:lnTo>
                      <a:pt x="342508" y="291252"/>
                    </a:lnTo>
                    <a:lnTo>
                      <a:pt x="342884" y="261716"/>
                    </a:lnTo>
                    <a:lnTo>
                      <a:pt x="342899" y="232248"/>
                    </a:lnTo>
                    <a:lnTo>
                      <a:pt x="343605" y="215454"/>
                    </a:lnTo>
                    <a:lnTo>
                      <a:pt x="348367" y="196013"/>
                    </a:lnTo>
                    <a:lnTo>
                      <a:pt x="349781" y="179995"/>
                    </a:lnTo>
                    <a:lnTo>
                      <a:pt x="354241" y="167424"/>
                    </a:lnTo>
                    <a:lnTo>
                      <a:pt x="356127" y="148121"/>
                    </a:lnTo>
                    <a:lnTo>
                      <a:pt x="360590" y="135649"/>
                    </a:lnTo>
                    <a:lnTo>
                      <a:pt x="361897" y="107452"/>
                    </a:lnTo>
                    <a:lnTo>
                      <a:pt x="361948" y="84383"/>
                    </a:lnTo>
                    <a:lnTo>
                      <a:pt x="360068" y="79988"/>
                    </a:lnTo>
                    <a:lnTo>
                      <a:pt x="357585" y="75682"/>
                    </a:lnTo>
                    <a:lnTo>
                      <a:pt x="355992" y="67169"/>
                    </a:lnTo>
                    <a:lnTo>
                      <a:pt x="355068" y="62224"/>
                    </a:lnTo>
                    <a:lnTo>
                      <a:pt x="349148" y="45169"/>
                    </a:lnTo>
                    <a:lnTo>
                      <a:pt x="347771" y="44032"/>
                    </a:lnTo>
                    <a:lnTo>
                      <a:pt x="344360" y="42063"/>
                    </a:lnTo>
                    <a:lnTo>
                      <a:pt x="340491" y="38836"/>
                    </a:lnTo>
                    <a:lnTo>
                      <a:pt x="338302" y="35050"/>
                    </a:lnTo>
                    <a:lnTo>
                      <a:pt x="337717" y="33053"/>
                    </a:lnTo>
                    <a:lnTo>
                      <a:pt x="333306" y="28952"/>
                    </a:lnTo>
                    <a:lnTo>
                      <a:pt x="327347" y="25483"/>
                    </a:lnTo>
                    <a:lnTo>
                      <a:pt x="320025" y="22825"/>
                    </a:lnTo>
                    <a:lnTo>
                      <a:pt x="304824" y="11772"/>
                    </a:lnTo>
                    <a:lnTo>
                      <a:pt x="277912" y="4096"/>
                    </a:lnTo>
                    <a:lnTo>
                      <a:pt x="246500" y="3665"/>
                    </a:lnTo>
                    <a:lnTo>
                      <a:pt x="217670" y="3658"/>
                    </a:lnTo>
                    <a:lnTo>
                      <a:pt x="211277" y="1777"/>
                    </a:lnTo>
                    <a:lnTo>
                      <a:pt x="208584" y="287"/>
                    </a:lnTo>
                    <a:lnTo>
                      <a:pt x="206084" y="0"/>
                    </a:lnTo>
                    <a:lnTo>
                      <a:pt x="175455" y="3535"/>
                    </a:lnTo>
                    <a:lnTo>
                      <a:pt x="163622" y="4327"/>
                    </a:lnTo>
                    <a:lnTo>
                      <a:pt x="151062" y="8677"/>
                    </a:lnTo>
                    <a:lnTo>
                      <a:pt x="131763" y="10538"/>
                    </a:lnTo>
                    <a:lnTo>
                      <a:pt x="100396" y="21746"/>
                    </a:lnTo>
                    <a:lnTo>
                      <a:pt x="86833" y="27587"/>
                    </a:lnTo>
                    <a:lnTo>
                      <a:pt x="62350" y="43900"/>
                    </a:lnTo>
                    <a:lnTo>
                      <a:pt x="59461" y="48119"/>
                    </a:lnTo>
                    <a:lnTo>
                      <a:pt x="54235" y="59948"/>
                    </a:lnTo>
                    <a:lnTo>
                      <a:pt x="48564" y="65835"/>
                    </a:lnTo>
                    <a:lnTo>
                      <a:pt x="36795" y="75363"/>
                    </a:lnTo>
                    <a:lnTo>
                      <a:pt x="33993" y="79742"/>
                    </a:lnTo>
                    <a:lnTo>
                      <a:pt x="26976" y="94790"/>
                    </a:lnTo>
                    <a:lnTo>
                      <a:pt x="15475" y="110021"/>
                    </a:lnTo>
                    <a:lnTo>
                      <a:pt x="13066" y="125519"/>
                    </a:lnTo>
                    <a:lnTo>
                      <a:pt x="12709" y="157007"/>
                    </a:lnTo>
                    <a:lnTo>
                      <a:pt x="12701" y="187928"/>
                    </a:lnTo>
                    <a:lnTo>
                      <a:pt x="11995" y="195622"/>
                    </a:lnTo>
                    <a:lnTo>
                      <a:pt x="8336" y="205332"/>
                    </a:lnTo>
                    <a:lnTo>
                      <a:pt x="4585" y="235188"/>
                    </a:lnTo>
                    <a:lnTo>
                      <a:pt x="604" y="259324"/>
                    </a:lnTo>
                    <a:lnTo>
                      <a:pt x="35" y="289381"/>
                    </a:lnTo>
                    <a:lnTo>
                      <a:pt x="2" y="319040"/>
                    </a:lnTo>
                    <a:lnTo>
                      <a:pt x="0" y="349909"/>
                    </a:lnTo>
                    <a:lnTo>
                      <a:pt x="0" y="380373"/>
                    </a:lnTo>
                    <a:lnTo>
                      <a:pt x="705" y="393109"/>
                    </a:lnTo>
                    <a:lnTo>
                      <a:pt x="5762" y="418523"/>
                    </a:lnTo>
                    <a:lnTo>
                      <a:pt x="8197" y="450039"/>
                    </a:lnTo>
                    <a:lnTo>
                      <a:pt x="12305" y="476371"/>
                    </a:lnTo>
                    <a:lnTo>
                      <a:pt x="12666" y="504997"/>
                    </a:lnTo>
                    <a:lnTo>
                      <a:pt x="12698" y="533401"/>
                    </a:lnTo>
                    <a:lnTo>
                      <a:pt x="12700" y="562492"/>
                    </a:lnTo>
                    <a:lnTo>
                      <a:pt x="12700" y="594159"/>
                    </a:lnTo>
                    <a:lnTo>
                      <a:pt x="12700" y="619608"/>
                    </a:lnTo>
                    <a:lnTo>
                      <a:pt x="12700" y="606908"/>
                    </a:lnTo>
                  </a:path>
                </a:pathLst>
              </a:custGeom>
              <a:grpFill/>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14" name="SMARTInkShape-121"/>
              <p:cNvSpPr/>
              <p:nvPr>
                <p:custDataLst>
                  <p:tags r:id="rId60"/>
                </p:custDataLst>
              </p:nvPr>
            </p:nvSpPr>
            <p:spPr>
              <a:xfrm>
                <a:off x="8337576" y="2363200"/>
                <a:ext cx="126609" cy="214891"/>
              </a:xfrm>
              <a:custGeom>
                <a:avLst/>
                <a:gdLst/>
                <a:ahLst/>
                <a:cxnLst/>
                <a:rect l="0" t="0" r="0" b="0"/>
                <a:pathLst>
                  <a:path w="126609" h="214891">
                    <a:moveTo>
                      <a:pt x="31724" y="37100"/>
                    </a:moveTo>
                    <a:lnTo>
                      <a:pt x="31724" y="37100"/>
                    </a:lnTo>
                    <a:lnTo>
                      <a:pt x="15992" y="52832"/>
                    </a:lnTo>
                    <a:lnTo>
                      <a:pt x="14148" y="56557"/>
                    </a:lnTo>
                    <a:lnTo>
                      <a:pt x="13657" y="58538"/>
                    </a:lnTo>
                    <a:lnTo>
                      <a:pt x="7777" y="68886"/>
                    </a:lnTo>
                    <a:lnTo>
                      <a:pt x="7293" y="70990"/>
                    </a:lnTo>
                    <a:lnTo>
                      <a:pt x="1425" y="81553"/>
                    </a:lnTo>
                    <a:lnTo>
                      <a:pt x="0" y="111555"/>
                    </a:lnTo>
                    <a:lnTo>
                      <a:pt x="6443" y="140838"/>
                    </a:lnTo>
                    <a:lnTo>
                      <a:pt x="17554" y="172450"/>
                    </a:lnTo>
                    <a:lnTo>
                      <a:pt x="28958" y="191551"/>
                    </a:lnTo>
                    <a:lnTo>
                      <a:pt x="31610" y="199437"/>
                    </a:lnTo>
                    <a:lnTo>
                      <a:pt x="40454" y="210582"/>
                    </a:lnTo>
                    <a:lnTo>
                      <a:pt x="44541" y="212981"/>
                    </a:lnTo>
                    <a:lnTo>
                      <a:pt x="55876" y="214788"/>
                    </a:lnTo>
                    <a:lnTo>
                      <a:pt x="71320" y="214890"/>
                    </a:lnTo>
                    <a:lnTo>
                      <a:pt x="75898" y="213014"/>
                    </a:lnTo>
                    <a:lnTo>
                      <a:pt x="84586" y="206061"/>
                    </a:lnTo>
                    <a:lnTo>
                      <a:pt x="86968" y="202035"/>
                    </a:lnTo>
                    <a:lnTo>
                      <a:pt x="87604" y="199973"/>
                    </a:lnTo>
                    <a:lnTo>
                      <a:pt x="104687" y="174429"/>
                    </a:lnTo>
                    <a:lnTo>
                      <a:pt x="114641" y="145035"/>
                    </a:lnTo>
                    <a:lnTo>
                      <a:pt x="124200" y="123176"/>
                    </a:lnTo>
                    <a:lnTo>
                      <a:pt x="126608" y="97249"/>
                    </a:lnTo>
                    <a:lnTo>
                      <a:pt x="121191" y="66785"/>
                    </a:lnTo>
                    <a:lnTo>
                      <a:pt x="120086" y="54049"/>
                    </a:lnTo>
                    <a:lnTo>
                      <a:pt x="109383" y="22401"/>
                    </a:lnTo>
                    <a:lnTo>
                      <a:pt x="99371" y="9878"/>
                    </a:lnTo>
                    <a:lnTo>
                      <a:pt x="95185" y="7362"/>
                    </a:lnTo>
                    <a:lnTo>
                      <a:pt x="93081" y="6691"/>
                    </a:lnTo>
                    <a:lnTo>
                      <a:pt x="91678" y="5539"/>
                    </a:lnTo>
                    <a:lnTo>
                      <a:pt x="90120" y="2377"/>
                    </a:lnTo>
                    <a:lnTo>
                      <a:pt x="88294" y="1251"/>
                    </a:lnTo>
                    <a:lnTo>
                      <a:pt x="82502" y="0"/>
                    </a:lnTo>
                    <a:lnTo>
                      <a:pt x="77104" y="1326"/>
                    </a:lnTo>
                    <a:lnTo>
                      <a:pt x="67891" y="7926"/>
                    </a:lnTo>
                    <a:lnTo>
                      <a:pt x="58394" y="16836"/>
                    </a:lnTo>
                    <a:lnTo>
                      <a:pt x="46190" y="36826"/>
                    </a:lnTo>
                    <a:lnTo>
                      <a:pt x="44424" y="43450"/>
                    </a:lnTo>
                  </a:path>
                </a:pathLst>
              </a:custGeom>
              <a:grpFill/>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15" name="SMARTInkShape-122"/>
              <p:cNvSpPr/>
              <p:nvPr>
                <p:custDataLst>
                  <p:tags r:id="rId61"/>
                </p:custDataLst>
              </p:nvPr>
            </p:nvSpPr>
            <p:spPr>
              <a:xfrm>
                <a:off x="8458469" y="2349500"/>
                <a:ext cx="101279" cy="215891"/>
              </a:xfrm>
              <a:custGeom>
                <a:avLst/>
                <a:gdLst/>
                <a:ahLst/>
                <a:cxnLst/>
                <a:rect l="0" t="0" r="0" b="0"/>
                <a:pathLst>
                  <a:path w="101279" h="215891">
                    <a:moveTo>
                      <a:pt x="25131" y="6350"/>
                    </a:moveTo>
                    <a:lnTo>
                      <a:pt x="25131" y="6350"/>
                    </a:lnTo>
                    <a:lnTo>
                      <a:pt x="9399" y="37193"/>
                    </a:lnTo>
                    <a:lnTo>
                      <a:pt x="6737" y="48086"/>
                    </a:lnTo>
                    <a:lnTo>
                      <a:pt x="5569" y="55562"/>
                    </a:lnTo>
                    <a:lnTo>
                      <a:pt x="1093" y="70372"/>
                    </a:lnTo>
                    <a:lnTo>
                      <a:pt x="0" y="86887"/>
                    </a:lnTo>
                    <a:lnTo>
                      <a:pt x="5508" y="116423"/>
                    </a:lnTo>
                    <a:lnTo>
                      <a:pt x="6737" y="141817"/>
                    </a:lnTo>
                    <a:lnTo>
                      <a:pt x="13918" y="171450"/>
                    </a:lnTo>
                    <a:lnTo>
                      <a:pt x="17339" y="184150"/>
                    </a:lnTo>
                    <a:lnTo>
                      <a:pt x="19296" y="200247"/>
                    </a:lnTo>
                    <a:lnTo>
                      <a:pt x="25651" y="209385"/>
                    </a:lnTo>
                    <a:lnTo>
                      <a:pt x="29596" y="213004"/>
                    </a:lnTo>
                    <a:lnTo>
                      <a:pt x="33700" y="214613"/>
                    </a:lnTo>
                    <a:lnTo>
                      <a:pt x="58999" y="215890"/>
                    </a:lnTo>
                    <a:lnTo>
                      <a:pt x="63232" y="214014"/>
                    </a:lnTo>
                    <a:lnTo>
                      <a:pt x="71697" y="207061"/>
                    </a:lnTo>
                    <a:lnTo>
                      <a:pt x="74049" y="201153"/>
                    </a:lnTo>
                    <a:lnTo>
                      <a:pt x="78930" y="185862"/>
                    </a:lnTo>
                    <a:lnTo>
                      <a:pt x="85983" y="168548"/>
                    </a:lnTo>
                    <a:lnTo>
                      <a:pt x="92763" y="138165"/>
                    </a:lnTo>
                    <a:lnTo>
                      <a:pt x="95491" y="111529"/>
                    </a:lnTo>
                    <a:lnTo>
                      <a:pt x="100726" y="80321"/>
                    </a:lnTo>
                    <a:lnTo>
                      <a:pt x="101278" y="50029"/>
                    </a:lnTo>
                    <a:lnTo>
                      <a:pt x="100609" y="40537"/>
                    </a:lnTo>
                    <a:lnTo>
                      <a:pt x="96257" y="29807"/>
                    </a:lnTo>
                    <a:lnTo>
                      <a:pt x="79201" y="9631"/>
                    </a:lnTo>
                    <a:lnTo>
                      <a:pt x="75503" y="7808"/>
                    </a:lnTo>
                    <a:lnTo>
                      <a:pt x="63317" y="6352"/>
                    </a:lnTo>
                    <a:lnTo>
                      <a:pt x="56881" y="0"/>
                    </a:lnTo>
                  </a:path>
                </a:pathLst>
              </a:custGeom>
              <a:grpFill/>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16" name="SMARTInkShape-123"/>
              <p:cNvSpPr/>
              <p:nvPr>
                <p:custDataLst>
                  <p:tags r:id="rId62"/>
                </p:custDataLst>
              </p:nvPr>
            </p:nvSpPr>
            <p:spPr>
              <a:xfrm>
                <a:off x="8534400" y="2184400"/>
                <a:ext cx="520701" cy="247651"/>
              </a:xfrm>
              <a:custGeom>
                <a:avLst/>
                <a:gdLst/>
                <a:ahLst/>
                <a:cxnLst/>
                <a:rect l="0" t="0" r="0" b="0"/>
                <a:pathLst>
                  <a:path w="520701" h="247651">
                    <a:moveTo>
                      <a:pt x="0" y="247650"/>
                    </a:moveTo>
                    <a:lnTo>
                      <a:pt x="0" y="247650"/>
                    </a:lnTo>
                    <a:lnTo>
                      <a:pt x="31648" y="247650"/>
                    </a:lnTo>
                    <a:lnTo>
                      <a:pt x="33799" y="247650"/>
                    </a:lnTo>
                    <a:lnTo>
                      <a:pt x="43568" y="244279"/>
                    </a:lnTo>
                    <a:lnTo>
                      <a:pt x="70570" y="229759"/>
                    </a:lnTo>
                    <a:lnTo>
                      <a:pt x="95393" y="216991"/>
                    </a:lnTo>
                    <a:lnTo>
                      <a:pt x="125747" y="196517"/>
                    </a:lnTo>
                    <a:lnTo>
                      <a:pt x="150539" y="181856"/>
                    </a:lnTo>
                    <a:lnTo>
                      <a:pt x="176465" y="165126"/>
                    </a:lnTo>
                    <a:lnTo>
                      <a:pt x="206175" y="150213"/>
                    </a:lnTo>
                    <a:lnTo>
                      <a:pt x="237321" y="132702"/>
                    </a:lnTo>
                    <a:lnTo>
                      <a:pt x="268892" y="114108"/>
                    </a:lnTo>
                    <a:lnTo>
                      <a:pt x="300589" y="95193"/>
                    </a:lnTo>
                    <a:lnTo>
                      <a:pt x="321743" y="82525"/>
                    </a:lnTo>
                    <a:lnTo>
                      <a:pt x="344786" y="69839"/>
                    </a:lnTo>
                    <a:lnTo>
                      <a:pt x="369138" y="57851"/>
                    </a:lnTo>
                    <a:lnTo>
                      <a:pt x="394072" y="47819"/>
                    </a:lnTo>
                    <a:lnTo>
                      <a:pt x="425168" y="34238"/>
                    </a:lnTo>
                    <a:lnTo>
                      <a:pt x="455626" y="21277"/>
                    </a:lnTo>
                    <a:lnTo>
                      <a:pt x="483623" y="11870"/>
                    </a:lnTo>
                    <a:lnTo>
                      <a:pt x="520700" y="0"/>
                    </a:lnTo>
                  </a:path>
                </a:pathLst>
              </a:custGeom>
              <a:grpFill/>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17" name="SMARTInkShape-124"/>
              <p:cNvSpPr/>
              <p:nvPr>
                <p:custDataLst>
                  <p:tags r:id="rId63"/>
                </p:custDataLst>
              </p:nvPr>
            </p:nvSpPr>
            <p:spPr>
              <a:xfrm>
                <a:off x="8578850" y="2403651"/>
                <a:ext cx="438151" cy="90917"/>
              </a:xfrm>
              <a:custGeom>
                <a:avLst/>
                <a:gdLst/>
                <a:ahLst/>
                <a:cxnLst/>
                <a:rect l="0" t="0" r="0" b="0"/>
                <a:pathLst>
                  <a:path w="438151" h="90917">
                    <a:moveTo>
                      <a:pt x="0" y="72849"/>
                    </a:moveTo>
                    <a:lnTo>
                      <a:pt x="0" y="72849"/>
                    </a:lnTo>
                    <a:lnTo>
                      <a:pt x="0" y="76220"/>
                    </a:lnTo>
                    <a:lnTo>
                      <a:pt x="1881" y="79756"/>
                    </a:lnTo>
                    <a:lnTo>
                      <a:pt x="3371" y="81687"/>
                    </a:lnTo>
                    <a:lnTo>
                      <a:pt x="6907" y="83833"/>
                    </a:lnTo>
                    <a:lnTo>
                      <a:pt x="30037" y="90916"/>
                    </a:lnTo>
                    <a:lnTo>
                      <a:pt x="61523" y="84862"/>
                    </a:lnTo>
                    <a:lnTo>
                      <a:pt x="90234" y="80318"/>
                    </a:lnTo>
                    <a:lnTo>
                      <a:pt x="119633" y="69986"/>
                    </a:lnTo>
                    <a:lnTo>
                      <a:pt x="144965" y="61966"/>
                    </a:lnTo>
                    <a:lnTo>
                      <a:pt x="174499" y="50966"/>
                    </a:lnTo>
                    <a:lnTo>
                      <a:pt x="204887" y="39476"/>
                    </a:lnTo>
                    <a:lnTo>
                      <a:pt x="233490" y="31289"/>
                    </a:lnTo>
                    <a:lnTo>
                      <a:pt x="256174" y="26626"/>
                    </a:lnTo>
                    <a:lnTo>
                      <a:pt x="278485" y="22202"/>
                    </a:lnTo>
                    <a:lnTo>
                      <a:pt x="307116" y="15744"/>
                    </a:lnTo>
                    <a:lnTo>
                      <a:pt x="332767" y="9362"/>
                    </a:lnTo>
                    <a:lnTo>
                      <a:pt x="360829" y="4884"/>
                    </a:lnTo>
                    <a:lnTo>
                      <a:pt x="392224" y="0"/>
                    </a:lnTo>
                    <a:lnTo>
                      <a:pt x="423374" y="2116"/>
                    </a:lnTo>
                    <a:lnTo>
                      <a:pt x="438150" y="2999"/>
                    </a:lnTo>
                  </a:path>
                </a:pathLst>
              </a:custGeom>
              <a:grpFill/>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18" name="SMARTInkShape-125"/>
              <p:cNvSpPr/>
              <p:nvPr>
                <p:custDataLst>
                  <p:tags r:id="rId64"/>
                </p:custDataLst>
              </p:nvPr>
            </p:nvSpPr>
            <p:spPr>
              <a:xfrm>
                <a:off x="8442779" y="2470150"/>
                <a:ext cx="409122" cy="57112"/>
              </a:xfrm>
              <a:custGeom>
                <a:avLst/>
                <a:gdLst/>
                <a:ahLst/>
                <a:cxnLst/>
                <a:rect l="0" t="0" r="0" b="0"/>
                <a:pathLst>
                  <a:path w="409122" h="57112">
                    <a:moveTo>
                      <a:pt x="21771" y="0"/>
                    </a:moveTo>
                    <a:lnTo>
                      <a:pt x="21771" y="0"/>
                    </a:lnTo>
                    <a:lnTo>
                      <a:pt x="755" y="21015"/>
                    </a:lnTo>
                    <a:lnTo>
                      <a:pt x="0" y="23888"/>
                    </a:lnTo>
                    <a:lnTo>
                      <a:pt x="1041" y="30843"/>
                    </a:lnTo>
                    <a:lnTo>
                      <a:pt x="5594" y="39321"/>
                    </a:lnTo>
                    <a:lnTo>
                      <a:pt x="11412" y="46301"/>
                    </a:lnTo>
                    <a:lnTo>
                      <a:pt x="19284" y="48800"/>
                    </a:lnTo>
                    <a:lnTo>
                      <a:pt x="33734" y="52089"/>
                    </a:lnTo>
                    <a:lnTo>
                      <a:pt x="46952" y="55650"/>
                    </a:lnTo>
                    <a:lnTo>
                      <a:pt x="73379" y="56952"/>
                    </a:lnTo>
                    <a:lnTo>
                      <a:pt x="100012" y="57111"/>
                    </a:lnTo>
                    <a:lnTo>
                      <a:pt x="125857" y="55257"/>
                    </a:lnTo>
                    <a:lnTo>
                      <a:pt x="153976" y="50239"/>
                    </a:lnTo>
                    <a:lnTo>
                      <a:pt x="182064" y="46165"/>
                    </a:lnTo>
                    <a:lnTo>
                      <a:pt x="212728" y="44958"/>
                    </a:lnTo>
                    <a:lnTo>
                      <a:pt x="242275" y="42719"/>
                    </a:lnTo>
                    <a:lnTo>
                      <a:pt x="270785" y="39469"/>
                    </a:lnTo>
                    <a:lnTo>
                      <a:pt x="299694" y="38505"/>
                    </a:lnTo>
                    <a:lnTo>
                      <a:pt x="328014" y="38220"/>
                    </a:lnTo>
                    <a:lnTo>
                      <a:pt x="358749" y="38136"/>
                    </a:lnTo>
                    <a:lnTo>
                      <a:pt x="386435" y="38110"/>
                    </a:lnTo>
                    <a:lnTo>
                      <a:pt x="409121" y="38100"/>
                    </a:lnTo>
                  </a:path>
                </a:pathLst>
              </a:custGeom>
              <a:grpFill/>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19" name="SMARTInkShape-126"/>
              <p:cNvSpPr/>
              <p:nvPr>
                <p:custDataLst>
                  <p:tags r:id="rId65"/>
                </p:custDataLst>
              </p:nvPr>
            </p:nvSpPr>
            <p:spPr>
              <a:xfrm>
                <a:off x="8051800" y="2336800"/>
                <a:ext cx="355601" cy="72883"/>
              </a:xfrm>
              <a:custGeom>
                <a:avLst/>
                <a:gdLst/>
                <a:ahLst/>
                <a:cxnLst/>
                <a:rect l="0" t="0" r="0" b="0"/>
                <a:pathLst>
                  <a:path w="355601" h="72883">
                    <a:moveTo>
                      <a:pt x="355600" y="57150"/>
                    </a:moveTo>
                    <a:lnTo>
                      <a:pt x="355600" y="57150"/>
                    </a:lnTo>
                    <a:lnTo>
                      <a:pt x="325183" y="62219"/>
                    </a:lnTo>
                    <a:lnTo>
                      <a:pt x="302570" y="65988"/>
                    </a:lnTo>
                    <a:lnTo>
                      <a:pt x="276527" y="68134"/>
                    </a:lnTo>
                    <a:lnTo>
                      <a:pt x="249196" y="69793"/>
                    </a:lnTo>
                    <a:lnTo>
                      <a:pt x="222937" y="72882"/>
                    </a:lnTo>
                    <a:lnTo>
                      <a:pt x="197155" y="72844"/>
                    </a:lnTo>
                    <a:lnTo>
                      <a:pt x="172291" y="71181"/>
                    </a:lnTo>
                    <a:lnTo>
                      <a:pt x="149482" y="70441"/>
                    </a:lnTo>
                    <a:lnTo>
                      <a:pt x="127584" y="70113"/>
                    </a:lnTo>
                    <a:lnTo>
                      <a:pt x="97304" y="69928"/>
                    </a:lnTo>
                    <a:lnTo>
                      <a:pt x="68531" y="69865"/>
                    </a:lnTo>
                    <a:lnTo>
                      <a:pt x="53780" y="66484"/>
                    </a:lnTo>
                    <a:lnTo>
                      <a:pt x="39812" y="59725"/>
                    </a:lnTo>
                    <a:lnTo>
                      <a:pt x="21896" y="55777"/>
                    </a:lnTo>
                    <a:lnTo>
                      <a:pt x="18831" y="54118"/>
                    </a:lnTo>
                    <a:lnTo>
                      <a:pt x="13543" y="48512"/>
                    </a:lnTo>
                    <a:lnTo>
                      <a:pt x="9547" y="42022"/>
                    </a:lnTo>
                    <a:lnTo>
                      <a:pt x="1511" y="13572"/>
                    </a:lnTo>
                    <a:lnTo>
                      <a:pt x="0" y="0"/>
                    </a:lnTo>
                  </a:path>
                </a:pathLst>
              </a:custGeom>
              <a:grpFill/>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20" name="SMARTInkShape-127"/>
              <p:cNvSpPr/>
              <p:nvPr>
                <p:custDataLst>
                  <p:tags r:id="rId66"/>
                </p:custDataLst>
              </p:nvPr>
            </p:nvSpPr>
            <p:spPr>
              <a:xfrm>
                <a:off x="8026400" y="2393950"/>
                <a:ext cx="463551" cy="165101"/>
              </a:xfrm>
              <a:custGeom>
                <a:avLst/>
                <a:gdLst/>
                <a:ahLst/>
                <a:cxnLst/>
                <a:rect l="0" t="0" r="0" b="0"/>
                <a:pathLst>
                  <a:path w="463551" h="165101">
                    <a:moveTo>
                      <a:pt x="463550" y="0"/>
                    </a:moveTo>
                    <a:lnTo>
                      <a:pt x="463550" y="0"/>
                    </a:lnTo>
                    <a:lnTo>
                      <a:pt x="434039" y="6907"/>
                    </a:lnTo>
                    <a:lnTo>
                      <a:pt x="403300" y="14746"/>
                    </a:lnTo>
                    <a:lnTo>
                      <a:pt x="380327" y="21371"/>
                    </a:lnTo>
                    <a:lnTo>
                      <a:pt x="358359" y="26667"/>
                    </a:lnTo>
                    <a:lnTo>
                      <a:pt x="334954" y="31372"/>
                    </a:lnTo>
                    <a:lnTo>
                      <a:pt x="310441" y="36521"/>
                    </a:lnTo>
                    <a:lnTo>
                      <a:pt x="285435" y="43513"/>
                    </a:lnTo>
                    <a:lnTo>
                      <a:pt x="262091" y="51324"/>
                    </a:lnTo>
                    <a:lnTo>
                      <a:pt x="230997" y="61774"/>
                    </a:lnTo>
                    <a:lnTo>
                      <a:pt x="202029" y="71220"/>
                    </a:lnTo>
                    <a:lnTo>
                      <a:pt x="172985" y="81075"/>
                    </a:lnTo>
                    <a:lnTo>
                      <a:pt x="144623" y="90344"/>
                    </a:lnTo>
                    <a:lnTo>
                      <a:pt x="113877" y="102028"/>
                    </a:lnTo>
                    <a:lnTo>
                      <a:pt x="84306" y="114427"/>
                    </a:lnTo>
                    <a:lnTo>
                      <a:pt x="59551" y="127037"/>
                    </a:lnTo>
                    <a:lnTo>
                      <a:pt x="32224" y="143941"/>
                    </a:lnTo>
                    <a:lnTo>
                      <a:pt x="6699" y="163054"/>
                    </a:lnTo>
                    <a:lnTo>
                      <a:pt x="0" y="165100"/>
                    </a:lnTo>
                  </a:path>
                </a:pathLst>
              </a:custGeom>
              <a:grpFill/>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21" name="SMARTInkShape-128"/>
              <p:cNvSpPr/>
              <p:nvPr>
                <p:custDataLst>
                  <p:tags r:id="rId67"/>
                </p:custDataLst>
              </p:nvPr>
            </p:nvSpPr>
            <p:spPr>
              <a:xfrm>
                <a:off x="8229600" y="2393950"/>
                <a:ext cx="266701" cy="330201"/>
              </a:xfrm>
              <a:custGeom>
                <a:avLst/>
                <a:gdLst/>
                <a:ahLst/>
                <a:cxnLst/>
                <a:rect l="0" t="0" r="0" b="0"/>
                <a:pathLst>
                  <a:path w="266701" h="330201">
                    <a:moveTo>
                      <a:pt x="266700" y="0"/>
                    </a:moveTo>
                    <a:lnTo>
                      <a:pt x="266700" y="0"/>
                    </a:lnTo>
                    <a:lnTo>
                      <a:pt x="239071" y="20722"/>
                    </a:lnTo>
                    <a:lnTo>
                      <a:pt x="213358" y="40477"/>
                    </a:lnTo>
                    <a:lnTo>
                      <a:pt x="185279" y="64204"/>
                    </a:lnTo>
                    <a:lnTo>
                      <a:pt x="159084" y="90990"/>
                    </a:lnTo>
                    <a:lnTo>
                      <a:pt x="131567" y="121269"/>
                    </a:lnTo>
                    <a:lnTo>
                      <a:pt x="102953" y="152584"/>
                    </a:lnTo>
                    <a:lnTo>
                      <a:pt x="76602" y="184204"/>
                    </a:lnTo>
                    <a:lnTo>
                      <a:pt x="56562" y="210272"/>
                    </a:lnTo>
                    <a:lnTo>
                      <a:pt x="36730" y="241834"/>
                    </a:lnTo>
                    <a:lnTo>
                      <a:pt x="22015" y="268348"/>
                    </a:lnTo>
                    <a:lnTo>
                      <a:pt x="10176" y="296816"/>
                    </a:lnTo>
                    <a:lnTo>
                      <a:pt x="0" y="330200"/>
                    </a:lnTo>
                  </a:path>
                </a:pathLst>
              </a:custGeom>
              <a:grpFill/>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grpSp>
      <p:grpSp>
        <p:nvGrpSpPr>
          <p:cNvPr id="141" name="Group 163"/>
          <p:cNvGrpSpPr/>
          <p:nvPr/>
        </p:nvGrpSpPr>
        <p:grpSpPr>
          <a:xfrm>
            <a:off x="6202187" y="554289"/>
            <a:ext cx="1351785" cy="934243"/>
            <a:chOff x="7106385" y="869950"/>
            <a:chExt cx="1351816" cy="888335"/>
          </a:xfrm>
        </p:grpSpPr>
        <p:sp>
          <p:nvSpPr>
            <p:cNvPr id="6223" name="SMARTInkShape-129"/>
            <p:cNvSpPr/>
            <p:nvPr>
              <p:custDataLst>
                <p:tags r:id="rId48"/>
              </p:custDataLst>
            </p:nvPr>
          </p:nvSpPr>
          <p:spPr>
            <a:xfrm>
              <a:off x="7309388" y="1193802"/>
              <a:ext cx="715975" cy="311083"/>
            </a:xfrm>
            <a:custGeom>
              <a:avLst/>
              <a:gdLst/>
              <a:ahLst/>
              <a:cxnLst/>
              <a:rect l="0" t="0" r="0" b="0"/>
              <a:pathLst>
                <a:path w="715975" h="311083">
                  <a:moveTo>
                    <a:pt x="120112" y="222248"/>
                  </a:moveTo>
                  <a:lnTo>
                    <a:pt x="120112" y="222248"/>
                  </a:lnTo>
                  <a:lnTo>
                    <a:pt x="134545" y="211578"/>
                  </a:lnTo>
                  <a:lnTo>
                    <a:pt x="162282" y="193718"/>
                  </a:lnTo>
                  <a:lnTo>
                    <a:pt x="191184" y="180603"/>
                  </a:lnTo>
                  <a:lnTo>
                    <a:pt x="215723" y="167811"/>
                  </a:lnTo>
                  <a:lnTo>
                    <a:pt x="240869" y="155789"/>
                  </a:lnTo>
                  <a:lnTo>
                    <a:pt x="259154" y="146144"/>
                  </a:lnTo>
                  <a:lnTo>
                    <a:pt x="281392" y="139505"/>
                  </a:lnTo>
                  <a:lnTo>
                    <a:pt x="303505" y="132322"/>
                  </a:lnTo>
                  <a:lnTo>
                    <a:pt x="325092" y="123720"/>
                  </a:lnTo>
                  <a:lnTo>
                    <a:pt x="346445" y="112841"/>
                  </a:lnTo>
                  <a:lnTo>
                    <a:pt x="367695" y="104713"/>
                  </a:lnTo>
                  <a:lnTo>
                    <a:pt x="397611" y="92408"/>
                  </a:lnTo>
                  <a:lnTo>
                    <a:pt x="426230" y="79119"/>
                  </a:lnTo>
                  <a:lnTo>
                    <a:pt x="457053" y="68832"/>
                  </a:lnTo>
                  <a:lnTo>
                    <a:pt x="486646" y="56847"/>
                  </a:lnTo>
                  <a:lnTo>
                    <a:pt x="513290" y="46240"/>
                  </a:lnTo>
                  <a:lnTo>
                    <a:pt x="544204" y="32964"/>
                  </a:lnTo>
                  <a:lnTo>
                    <a:pt x="575058" y="21823"/>
                  </a:lnTo>
                  <a:lnTo>
                    <a:pt x="602267" y="12828"/>
                  </a:lnTo>
                  <a:lnTo>
                    <a:pt x="633698" y="6496"/>
                  </a:lnTo>
                  <a:lnTo>
                    <a:pt x="665280" y="56"/>
                  </a:lnTo>
                  <a:lnTo>
                    <a:pt x="666176" y="0"/>
                  </a:lnTo>
                  <a:lnTo>
                    <a:pt x="656065" y="4362"/>
                  </a:lnTo>
                  <a:lnTo>
                    <a:pt x="629615" y="9458"/>
                  </a:lnTo>
                  <a:lnTo>
                    <a:pt x="601597" y="17833"/>
                  </a:lnTo>
                  <a:lnTo>
                    <a:pt x="574316" y="28409"/>
                  </a:lnTo>
                  <a:lnTo>
                    <a:pt x="547340" y="39774"/>
                  </a:lnTo>
                  <a:lnTo>
                    <a:pt x="517317" y="49335"/>
                  </a:lnTo>
                  <a:lnTo>
                    <a:pt x="486080" y="64240"/>
                  </a:lnTo>
                  <a:lnTo>
                    <a:pt x="465033" y="73470"/>
                  </a:lnTo>
                  <a:lnTo>
                    <a:pt x="442038" y="82277"/>
                  </a:lnTo>
                  <a:lnTo>
                    <a:pt x="417706" y="90894"/>
                  </a:lnTo>
                  <a:lnTo>
                    <a:pt x="392781" y="99428"/>
                  </a:lnTo>
                  <a:lnTo>
                    <a:pt x="367593" y="109806"/>
                  </a:lnTo>
                  <a:lnTo>
                    <a:pt x="342287" y="120768"/>
                  </a:lnTo>
                  <a:lnTo>
                    <a:pt x="316929" y="130344"/>
                  </a:lnTo>
                  <a:lnTo>
                    <a:pt x="289666" y="141185"/>
                  </a:lnTo>
                  <a:lnTo>
                    <a:pt x="262497" y="153059"/>
                  </a:lnTo>
                  <a:lnTo>
                    <a:pt x="238663" y="165392"/>
                  </a:lnTo>
                  <a:lnTo>
                    <a:pt x="214429" y="176047"/>
                  </a:lnTo>
                  <a:lnTo>
                    <a:pt x="190253" y="186192"/>
                  </a:lnTo>
                  <a:lnTo>
                    <a:pt x="167749" y="197756"/>
                  </a:lnTo>
                  <a:lnTo>
                    <a:pt x="138616" y="212796"/>
                  </a:lnTo>
                  <a:lnTo>
                    <a:pt x="108740" y="229560"/>
                  </a:lnTo>
                  <a:lnTo>
                    <a:pt x="84287" y="244562"/>
                  </a:lnTo>
                  <a:lnTo>
                    <a:pt x="53403" y="261568"/>
                  </a:lnTo>
                  <a:lnTo>
                    <a:pt x="25022" y="279278"/>
                  </a:lnTo>
                  <a:lnTo>
                    <a:pt x="28280" y="275991"/>
                  </a:lnTo>
                  <a:lnTo>
                    <a:pt x="57469" y="264468"/>
                  </a:lnTo>
                  <a:lnTo>
                    <a:pt x="82887" y="250317"/>
                  </a:lnTo>
                  <a:lnTo>
                    <a:pt x="106887" y="234563"/>
                  </a:lnTo>
                  <a:lnTo>
                    <a:pt x="136027" y="219939"/>
                  </a:lnTo>
                  <a:lnTo>
                    <a:pt x="167710" y="203219"/>
                  </a:lnTo>
                  <a:lnTo>
                    <a:pt x="191361" y="193565"/>
                  </a:lnTo>
                  <a:lnTo>
                    <a:pt x="214102" y="182689"/>
                  </a:lnTo>
                  <a:lnTo>
                    <a:pt x="237380" y="170799"/>
                  </a:lnTo>
                  <a:lnTo>
                    <a:pt x="264188" y="158460"/>
                  </a:lnTo>
                  <a:lnTo>
                    <a:pt x="288802" y="147801"/>
                  </a:lnTo>
                  <a:lnTo>
                    <a:pt x="312208" y="137655"/>
                  </a:lnTo>
                  <a:lnTo>
                    <a:pt x="336720" y="126090"/>
                  </a:lnTo>
                  <a:lnTo>
                    <a:pt x="361727" y="115776"/>
                  </a:lnTo>
                  <a:lnTo>
                    <a:pt x="386952" y="106488"/>
                  </a:lnTo>
                  <a:lnTo>
                    <a:pt x="412274" y="97657"/>
                  </a:lnTo>
                  <a:lnTo>
                    <a:pt x="437640" y="87146"/>
                  </a:lnTo>
                  <a:lnTo>
                    <a:pt x="462318" y="76125"/>
                  </a:lnTo>
                  <a:lnTo>
                    <a:pt x="485046" y="66523"/>
                  </a:lnTo>
                  <a:lnTo>
                    <a:pt x="508788" y="57552"/>
                  </a:lnTo>
                  <a:lnTo>
                    <a:pt x="532746" y="48861"/>
                  </a:lnTo>
                  <a:lnTo>
                    <a:pt x="555153" y="40294"/>
                  </a:lnTo>
                  <a:lnTo>
                    <a:pt x="576871" y="33665"/>
                  </a:lnTo>
                  <a:lnTo>
                    <a:pt x="607050" y="25966"/>
                  </a:lnTo>
                  <a:lnTo>
                    <a:pt x="631985" y="19216"/>
                  </a:lnTo>
                  <a:lnTo>
                    <a:pt x="662743" y="10615"/>
                  </a:lnTo>
                  <a:lnTo>
                    <a:pt x="688716" y="5028"/>
                  </a:lnTo>
                  <a:lnTo>
                    <a:pt x="697104" y="1488"/>
                  </a:lnTo>
                  <a:lnTo>
                    <a:pt x="703890" y="85"/>
                  </a:lnTo>
                  <a:lnTo>
                    <a:pt x="700816" y="24"/>
                  </a:lnTo>
                  <a:lnTo>
                    <a:pt x="697349" y="1891"/>
                  </a:lnTo>
                  <a:lnTo>
                    <a:pt x="692045" y="5073"/>
                  </a:lnTo>
                  <a:lnTo>
                    <a:pt x="662062" y="18296"/>
                  </a:lnTo>
                  <a:lnTo>
                    <a:pt x="634722" y="30036"/>
                  </a:lnTo>
                  <a:lnTo>
                    <a:pt x="612705" y="38278"/>
                  </a:lnTo>
                  <a:lnTo>
                    <a:pt x="588809" y="46645"/>
                  </a:lnTo>
                  <a:lnTo>
                    <a:pt x="564077" y="55067"/>
                  </a:lnTo>
                  <a:lnTo>
                    <a:pt x="537093" y="65395"/>
                  </a:lnTo>
                  <a:lnTo>
                    <a:pt x="508636" y="77041"/>
                  </a:lnTo>
                  <a:lnTo>
                    <a:pt x="479526" y="89273"/>
                  </a:lnTo>
                  <a:lnTo>
                    <a:pt x="450126" y="101765"/>
                  </a:lnTo>
                  <a:lnTo>
                    <a:pt x="419891" y="115078"/>
                  </a:lnTo>
                  <a:lnTo>
                    <a:pt x="403925" y="122579"/>
                  </a:lnTo>
                  <a:lnTo>
                    <a:pt x="387638" y="130402"/>
                  </a:lnTo>
                  <a:lnTo>
                    <a:pt x="371135" y="137734"/>
                  </a:lnTo>
                  <a:lnTo>
                    <a:pt x="354488" y="144739"/>
                  </a:lnTo>
                  <a:lnTo>
                    <a:pt x="337746" y="151525"/>
                  </a:lnTo>
                  <a:lnTo>
                    <a:pt x="321645" y="158872"/>
                  </a:lnTo>
                  <a:lnTo>
                    <a:pt x="290587" y="174560"/>
                  </a:lnTo>
                  <a:lnTo>
                    <a:pt x="260319" y="189059"/>
                  </a:lnTo>
                  <a:lnTo>
                    <a:pt x="231109" y="202558"/>
                  </a:lnTo>
                  <a:lnTo>
                    <a:pt x="204017" y="215614"/>
                  </a:lnTo>
                  <a:lnTo>
                    <a:pt x="179745" y="230353"/>
                  </a:lnTo>
                  <a:lnTo>
                    <a:pt x="157199" y="244900"/>
                  </a:lnTo>
                  <a:lnTo>
                    <a:pt x="135420" y="256069"/>
                  </a:lnTo>
                  <a:lnTo>
                    <a:pt x="113980" y="267619"/>
                  </a:lnTo>
                  <a:lnTo>
                    <a:pt x="87721" y="282258"/>
                  </a:lnTo>
                  <a:lnTo>
                    <a:pt x="62303" y="300236"/>
                  </a:lnTo>
                  <a:lnTo>
                    <a:pt x="53438" y="307601"/>
                  </a:lnTo>
                  <a:lnTo>
                    <a:pt x="45306" y="310681"/>
                  </a:lnTo>
                  <a:lnTo>
                    <a:pt x="45547" y="310837"/>
                  </a:lnTo>
                  <a:lnTo>
                    <a:pt x="47696" y="311010"/>
                  </a:lnTo>
                  <a:lnTo>
                    <a:pt x="73890" y="299603"/>
                  </a:lnTo>
                  <a:lnTo>
                    <a:pt x="98734" y="289069"/>
                  </a:lnTo>
                  <a:lnTo>
                    <a:pt x="124988" y="276306"/>
                  </a:lnTo>
                  <a:lnTo>
                    <a:pt x="154796" y="259432"/>
                  </a:lnTo>
                  <a:lnTo>
                    <a:pt x="185971" y="241732"/>
                  </a:lnTo>
                  <a:lnTo>
                    <a:pt x="217550" y="226531"/>
                  </a:lnTo>
                  <a:lnTo>
                    <a:pt x="238677" y="214980"/>
                  </a:lnTo>
                  <a:lnTo>
                    <a:pt x="261707" y="202790"/>
                  </a:lnTo>
                  <a:lnTo>
                    <a:pt x="286760" y="191022"/>
                  </a:lnTo>
                  <a:lnTo>
                    <a:pt x="314358" y="181088"/>
                  </a:lnTo>
                  <a:lnTo>
                    <a:pt x="341204" y="168207"/>
                  </a:lnTo>
                  <a:lnTo>
                    <a:pt x="366542" y="154485"/>
                  </a:lnTo>
                  <a:lnTo>
                    <a:pt x="389562" y="143683"/>
                  </a:lnTo>
                  <a:lnTo>
                    <a:pt x="413434" y="132297"/>
                  </a:lnTo>
                  <a:lnTo>
                    <a:pt x="438155" y="120886"/>
                  </a:lnTo>
                  <a:lnTo>
                    <a:pt x="463253" y="111111"/>
                  </a:lnTo>
                  <a:lnTo>
                    <a:pt x="488519" y="102063"/>
                  </a:lnTo>
                  <a:lnTo>
                    <a:pt x="513155" y="93338"/>
                  </a:lnTo>
                  <a:lnTo>
                    <a:pt x="535862" y="84756"/>
                  </a:lnTo>
                  <a:lnTo>
                    <a:pt x="557715" y="76239"/>
                  </a:lnTo>
                  <a:lnTo>
                    <a:pt x="579185" y="67749"/>
                  </a:lnTo>
                  <a:lnTo>
                    <a:pt x="610401" y="55742"/>
                  </a:lnTo>
                  <a:lnTo>
                    <a:pt x="637837" y="47402"/>
                  </a:lnTo>
                  <a:lnTo>
                    <a:pt x="663135" y="40463"/>
                  </a:lnTo>
                  <a:lnTo>
                    <a:pt x="694185" y="33035"/>
                  </a:lnTo>
                  <a:lnTo>
                    <a:pt x="715974" y="31758"/>
                  </a:lnTo>
                  <a:lnTo>
                    <a:pt x="705962" y="32455"/>
                  </a:lnTo>
                  <a:lnTo>
                    <a:pt x="680570" y="40537"/>
                  </a:lnTo>
                  <a:lnTo>
                    <a:pt x="650241" y="51521"/>
                  </a:lnTo>
                  <a:lnTo>
                    <a:pt x="625952" y="60291"/>
                  </a:lnTo>
                  <a:lnTo>
                    <a:pt x="598695" y="71245"/>
                  </a:lnTo>
                  <a:lnTo>
                    <a:pt x="568237" y="83169"/>
                  </a:lnTo>
                  <a:lnTo>
                    <a:pt x="552211" y="89312"/>
                  </a:lnTo>
                  <a:lnTo>
                    <a:pt x="535884" y="95524"/>
                  </a:lnTo>
                  <a:lnTo>
                    <a:pt x="519354" y="101782"/>
                  </a:lnTo>
                  <a:lnTo>
                    <a:pt x="502690" y="108071"/>
                  </a:lnTo>
                  <a:lnTo>
                    <a:pt x="485231" y="114380"/>
                  </a:lnTo>
                  <a:lnTo>
                    <a:pt x="467241" y="120702"/>
                  </a:lnTo>
                  <a:lnTo>
                    <a:pt x="448898" y="127034"/>
                  </a:lnTo>
                  <a:lnTo>
                    <a:pt x="430319" y="134078"/>
                  </a:lnTo>
                  <a:lnTo>
                    <a:pt x="411584" y="141596"/>
                  </a:lnTo>
                  <a:lnTo>
                    <a:pt x="392743" y="149430"/>
                  </a:lnTo>
                  <a:lnTo>
                    <a:pt x="374538" y="157475"/>
                  </a:lnTo>
                  <a:lnTo>
                    <a:pt x="356756" y="165660"/>
                  </a:lnTo>
                  <a:lnTo>
                    <a:pt x="339258" y="173940"/>
                  </a:lnTo>
                  <a:lnTo>
                    <a:pt x="321242" y="182281"/>
                  </a:lnTo>
                  <a:lnTo>
                    <a:pt x="302882" y="190664"/>
                  </a:lnTo>
                  <a:lnTo>
                    <a:pt x="284292" y="199076"/>
                  </a:lnTo>
                  <a:lnTo>
                    <a:pt x="266960" y="206800"/>
                  </a:lnTo>
                  <a:lnTo>
                    <a:pt x="250466" y="214066"/>
                  </a:lnTo>
                  <a:lnTo>
                    <a:pt x="218970" y="227784"/>
                  </a:lnTo>
                  <a:lnTo>
                    <a:pt x="188508" y="240936"/>
                  </a:lnTo>
                  <a:lnTo>
                    <a:pt x="160388" y="253837"/>
                  </a:lnTo>
                  <a:lnTo>
                    <a:pt x="134485" y="265921"/>
                  </a:lnTo>
                  <a:lnTo>
                    <a:pt x="111213" y="275995"/>
                  </a:lnTo>
                  <a:lnTo>
                    <a:pt x="85020" y="289600"/>
                  </a:lnTo>
                  <a:lnTo>
                    <a:pt x="57565" y="307335"/>
                  </a:lnTo>
                  <a:lnTo>
                    <a:pt x="44711" y="310925"/>
                  </a:lnTo>
                  <a:lnTo>
                    <a:pt x="50891" y="311082"/>
                  </a:lnTo>
                  <a:lnTo>
                    <a:pt x="67032" y="305360"/>
                  </a:lnTo>
                  <a:lnTo>
                    <a:pt x="95934" y="289491"/>
                  </a:lnTo>
                  <a:lnTo>
                    <a:pt x="122355" y="272276"/>
                  </a:lnTo>
                  <a:lnTo>
                    <a:pt x="152527" y="253769"/>
                  </a:lnTo>
                  <a:lnTo>
                    <a:pt x="174030" y="241196"/>
                  </a:lnTo>
                  <a:lnTo>
                    <a:pt x="197698" y="228553"/>
                  </a:lnTo>
                  <a:lnTo>
                    <a:pt x="222327" y="215878"/>
                  </a:lnTo>
                  <a:lnTo>
                    <a:pt x="247386" y="203189"/>
                  </a:lnTo>
                  <a:lnTo>
                    <a:pt x="272634" y="190494"/>
                  </a:lnTo>
                  <a:lnTo>
                    <a:pt x="297966" y="177796"/>
                  </a:lnTo>
                  <a:lnTo>
                    <a:pt x="323336" y="165097"/>
                  </a:lnTo>
                  <a:lnTo>
                    <a:pt x="348723" y="152398"/>
                  </a:lnTo>
                  <a:lnTo>
                    <a:pt x="372235" y="141579"/>
                  </a:lnTo>
                  <a:lnTo>
                    <a:pt x="395149" y="131362"/>
                  </a:lnTo>
                  <a:lnTo>
                    <a:pt x="419446" y="119765"/>
                  </a:lnTo>
                  <a:lnTo>
                    <a:pt x="450182" y="104707"/>
                  </a:lnTo>
                  <a:lnTo>
                    <a:pt x="480533" y="91309"/>
                  </a:lnTo>
                  <a:lnTo>
                    <a:pt x="511870" y="78402"/>
                  </a:lnTo>
                  <a:lnTo>
                    <a:pt x="536755" y="69011"/>
                  </a:lnTo>
                  <a:lnTo>
                    <a:pt x="567785" y="55859"/>
                  </a:lnTo>
                  <a:lnTo>
                    <a:pt x="598639" y="46068"/>
                  </a:lnTo>
                  <a:lnTo>
                    <a:pt x="602641" y="44476"/>
                  </a:lnTo>
                  <a:lnTo>
                    <a:pt x="595950" y="44456"/>
                  </a:lnTo>
                  <a:lnTo>
                    <a:pt x="570201" y="53883"/>
                  </a:lnTo>
                  <a:lnTo>
                    <a:pt x="541965" y="61747"/>
                  </a:lnTo>
                  <a:lnTo>
                    <a:pt x="521621" y="68834"/>
                  </a:lnTo>
                  <a:lnTo>
                    <a:pt x="497056" y="78570"/>
                  </a:lnTo>
                  <a:lnTo>
                    <a:pt x="469676" y="89247"/>
                  </a:lnTo>
                  <a:lnTo>
                    <a:pt x="441044" y="98695"/>
                  </a:lnTo>
                  <a:lnTo>
                    <a:pt x="411855" y="109480"/>
                  </a:lnTo>
                  <a:lnTo>
                    <a:pt x="382420" y="121329"/>
                  </a:lnTo>
                  <a:lnTo>
                    <a:pt x="352875" y="133651"/>
                  </a:lnTo>
                  <a:lnTo>
                    <a:pt x="323281" y="146182"/>
                  </a:lnTo>
                  <a:lnTo>
                    <a:pt x="293665" y="158808"/>
                  </a:lnTo>
                  <a:lnTo>
                    <a:pt x="264040" y="171475"/>
                  </a:lnTo>
                  <a:lnTo>
                    <a:pt x="236291" y="184160"/>
                  </a:lnTo>
                  <a:lnTo>
                    <a:pt x="209848" y="196853"/>
                  </a:lnTo>
                  <a:lnTo>
                    <a:pt x="183983" y="209550"/>
                  </a:lnTo>
                  <a:lnTo>
                    <a:pt x="152364" y="221857"/>
                  </a:lnTo>
                  <a:lnTo>
                    <a:pt x="121465" y="236700"/>
                  </a:lnTo>
                  <a:lnTo>
                    <a:pt x="92976" y="247299"/>
                  </a:lnTo>
                  <a:lnTo>
                    <a:pt x="91438" y="248827"/>
                  </a:lnTo>
                  <a:lnTo>
                    <a:pt x="88542" y="253695"/>
                  </a:lnTo>
                  <a:lnTo>
                    <a:pt x="91787" y="250537"/>
                  </a:lnTo>
                  <a:lnTo>
                    <a:pt x="120970" y="235692"/>
                  </a:lnTo>
                  <a:lnTo>
                    <a:pt x="146158" y="227329"/>
                  </a:lnTo>
                  <a:lnTo>
                    <a:pt x="172593" y="213640"/>
                  </a:lnTo>
                  <a:lnTo>
                    <a:pt x="201671" y="199550"/>
                  </a:lnTo>
                  <a:lnTo>
                    <a:pt x="224094" y="190758"/>
                  </a:lnTo>
                  <a:lnTo>
                    <a:pt x="247465" y="181441"/>
                  </a:lnTo>
                  <a:lnTo>
                    <a:pt x="269611" y="170245"/>
                  </a:lnTo>
                  <a:lnTo>
                    <a:pt x="291214" y="160095"/>
                  </a:lnTo>
                  <a:lnTo>
                    <a:pt x="313279" y="150174"/>
                  </a:lnTo>
                  <a:lnTo>
                    <a:pt x="337198" y="138710"/>
                  </a:lnTo>
                  <a:lnTo>
                    <a:pt x="361939" y="128440"/>
                  </a:lnTo>
                  <a:lnTo>
                    <a:pt x="387046" y="119172"/>
                  </a:lnTo>
                  <a:lnTo>
                    <a:pt x="412316" y="110350"/>
                  </a:lnTo>
                  <a:lnTo>
                    <a:pt x="443601" y="97449"/>
                  </a:lnTo>
                  <a:lnTo>
                    <a:pt x="465674" y="88936"/>
                  </a:lnTo>
                  <a:lnTo>
                    <a:pt x="488889" y="80448"/>
                  </a:lnTo>
                  <a:lnTo>
                    <a:pt x="520382" y="68442"/>
                  </a:lnTo>
                  <a:lnTo>
                    <a:pt x="545157" y="60102"/>
                  </a:lnTo>
                  <a:lnTo>
                    <a:pt x="572096" y="53163"/>
                  </a:lnTo>
                  <a:lnTo>
                    <a:pt x="599630" y="45735"/>
                  </a:lnTo>
                  <a:lnTo>
                    <a:pt x="621534" y="44458"/>
                  </a:lnTo>
                  <a:lnTo>
                    <a:pt x="614953" y="44451"/>
                  </a:lnTo>
                  <a:lnTo>
                    <a:pt x="585352" y="58263"/>
                  </a:lnTo>
                  <a:lnTo>
                    <a:pt x="565363" y="66110"/>
                  </a:lnTo>
                  <a:lnTo>
                    <a:pt x="540016" y="74302"/>
                  </a:lnTo>
                  <a:lnTo>
                    <a:pt x="512288" y="84527"/>
                  </a:lnTo>
                  <a:lnTo>
                    <a:pt x="482795" y="96128"/>
                  </a:lnTo>
                  <a:lnTo>
                    <a:pt x="467029" y="102184"/>
                  </a:lnTo>
                  <a:lnTo>
                    <a:pt x="450873" y="108339"/>
                  </a:lnTo>
                  <a:lnTo>
                    <a:pt x="434459" y="115264"/>
                  </a:lnTo>
                  <a:lnTo>
                    <a:pt x="417871" y="122703"/>
                  </a:lnTo>
                  <a:lnTo>
                    <a:pt x="401168" y="130485"/>
                  </a:lnTo>
                  <a:lnTo>
                    <a:pt x="383683" y="137789"/>
                  </a:lnTo>
                  <a:lnTo>
                    <a:pt x="365675" y="144775"/>
                  </a:lnTo>
                  <a:lnTo>
                    <a:pt x="347321" y="151550"/>
                  </a:lnTo>
                  <a:lnTo>
                    <a:pt x="328735" y="158888"/>
                  </a:lnTo>
                  <a:lnTo>
                    <a:pt x="309994" y="166602"/>
                  </a:lnTo>
                  <a:lnTo>
                    <a:pt x="291150" y="174568"/>
                  </a:lnTo>
                  <a:lnTo>
                    <a:pt x="272943" y="182700"/>
                  </a:lnTo>
                  <a:lnTo>
                    <a:pt x="255160" y="190944"/>
                  </a:lnTo>
                  <a:lnTo>
                    <a:pt x="237661" y="199262"/>
                  </a:lnTo>
                  <a:lnTo>
                    <a:pt x="220350" y="206924"/>
                  </a:lnTo>
                  <a:lnTo>
                    <a:pt x="203165" y="214148"/>
                  </a:lnTo>
                  <a:lnTo>
                    <a:pt x="186064" y="221082"/>
                  </a:lnTo>
                  <a:lnTo>
                    <a:pt x="169724" y="227820"/>
                  </a:lnTo>
                  <a:lnTo>
                    <a:pt x="138398" y="240952"/>
                  </a:lnTo>
                  <a:lnTo>
                    <a:pt x="109896" y="253844"/>
                  </a:lnTo>
                  <a:lnTo>
                    <a:pt x="83821" y="265924"/>
                  </a:lnTo>
                  <a:lnTo>
                    <a:pt x="60474" y="275997"/>
                  </a:lnTo>
                  <a:lnTo>
                    <a:pt x="34237" y="289601"/>
                  </a:lnTo>
                  <a:lnTo>
                    <a:pt x="3545" y="308056"/>
                  </a:lnTo>
                  <a:lnTo>
                    <a:pt x="0" y="310741"/>
                  </a:lnTo>
                  <a:lnTo>
                    <a:pt x="2992" y="311027"/>
                  </a:lnTo>
                  <a:lnTo>
                    <a:pt x="24862" y="30479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nvGrpSpPr>
            <p:cNvPr id="142" name="Group 161"/>
            <p:cNvGrpSpPr/>
            <p:nvPr/>
          </p:nvGrpSpPr>
          <p:grpSpPr>
            <a:xfrm>
              <a:off x="7106385" y="869950"/>
              <a:ext cx="1351816" cy="888335"/>
              <a:chOff x="7106385" y="869950"/>
              <a:chExt cx="1351816" cy="888335"/>
            </a:xfrm>
          </p:grpSpPr>
          <p:sp>
            <p:nvSpPr>
              <p:cNvPr id="6224" name="SMARTInkShape-130"/>
              <p:cNvSpPr/>
              <p:nvPr>
                <p:custDataLst>
                  <p:tags r:id="rId49"/>
                </p:custDataLst>
              </p:nvPr>
            </p:nvSpPr>
            <p:spPr>
              <a:xfrm>
                <a:off x="7620011" y="1333541"/>
                <a:ext cx="368185" cy="419023"/>
              </a:xfrm>
              <a:custGeom>
                <a:avLst/>
                <a:gdLst/>
                <a:ahLst/>
                <a:cxnLst/>
                <a:rect l="0" t="0" r="0" b="0"/>
                <a:pathLst>
                  <a:path w="368185" h="419023">
                    <a:moveTo>
                      <a:pt x="38089" y="57109"/>
                    </a:moveTo>
                    <a:lnTo>
                      <a:pt x="38089" y="57109"/>
                    </a:lnTo>
                    <a:lnTo>
                      <a:pt x="25436" y="50782"/>
                    </a:lnTo>
                    <a:lnTo>
                      <a:pt x="30860" y="50761"/>
                    </a:lnTo>
                    <a:lnTo>
                      <a:pt x="34850" y="54130"/>
                    </a:lnTo>
                    <a:lnTo>
                      <a:pt x="56303" y="81418"/>
                    </a:lnTo>
                    <a:lnTo>
                      <a:pt x="76358" y="108601"/>
                    </a:lnTo>
                    <a:lnTo>
                      <a:pt x="93014" y="139750"/>
                    </a:lnTo>
                    <a:lnTo>
                      <a:pt x="108336" y="166958"/>
                    </a:lnTo>
                    <a:lnTo>
                      <a:pt x="118875" y="191022"/>
                    </a:lnTo>
                    <a:lnTo>
                      <a:pt x="132128" y="221066"/>
                    </a:lnTo>
                    <a:lnTo>
                      <a:pt x="138901" y="251042"/>
                    </a:lnTo>
                    <a:lnTo>
                      <a:pt x="148330" y="279950"/>
                    </a:lnTo>
                    <a:lnTo>
                      <a:pt x="158618" y="308648"/>
                    </a:lnTo>
                    <a:lnTo>
                      <a:pt x="164428" y="322998"/>
                    </a:lnTo>
                    <a:lnTo>
                      <a:pt x="165087" y="330131"/>
                    </a:lnTo>
                    <a:lnTo>
                      <a:pt x="143718" y="307377"/>
                    </a:lnTo>
                    <a:lnTo>
                      <a:pt x="129954" y="283090"/>
                    </a:lnTo>
                    <a:lnTo>
                      <a:pt x="113286" y="259533"/>
                    </a:lnTo>
                    <a:lnTo>
                      <a:pt x="96823" y="232798"/>
                    </a:lnTo>
                    <a:lnTo>
                      <a:pt x="81127" y="204415"/>
                    </a:lnTo>
                    <a:lnTo>
                      <a:pt x="64952" y="176250"/>
                    </a:lnTo>
                    <a:lnTo>
                      <a:pt x="51222" y="145562"/>
                    </a:lnTo>
                    <a:lnTo>
                      <a:pt x="38217" y="114126"/>
                    </a:lnTo>
                    <a:lnTo>
                      <a:pt x="27308" y="86233"/>
                    </a:lnTo>
                    <a:lnTo>
                      <a:pt x="21488" y="64562"/>
                    </a:lnTo>
                    <a:lnTo>
                      <a:pt x="19254" y="34245"/>
                    </a:lnTo>
                    <a:lnTo>
                      <a:pt x="19040" y="19937"/>
                    </a:lnTo>
                    <a:lnTo>
                      <a:pt x="19040" y="26026"/>
                    </a:lnTo>
                    <a:lnTo>
                      <a:pt x="22802" y="32946"/>
                    </a:lnTo>
                    <a:lnTo>
                      <a:pt x="30972" y="46657"/>
                    </a:lnTo>
                    <a:lnTo>
                      <a:pt x="46585" y="77160"/>
                    </a:lnTo>
                    <a:lnTo>
                      <a:pt x="60489" y="108525"/>
                    </a:lnTo>
                    <a:lnTo>
                      <a:pt x="75300" y="133492"/>
                    </a:lnTo>
                    <a:lnTo>
                      <a:pt x="88625" y="160645"/>
                    </a:lnTo>
                    <a:lnTo>
                      <a:pt x="103392" y="191032"/>
                    </a:lnTo>
                    <a:lnTo>
                      <a:pt x="119292" y="220497"/>
                    </a:lnTo>
                    <a:lnTo>
                      <a:pt x="131059" y="247102"/>
                    </a:lnTo>
                    <a:lnTo>
                      <a:pt x="144726" y="278004"/>
                    </a:lnTo>
                    <a:lnTo>
                      <a:pt x="160168" y="309049"/>
                    </a:lnTo>
                    <a:lnTo>
                      <a:pt x="181124" y="339826"/>
                    </a:lnTo>
                    <a:lnTo>
                      <a:pt x="184128" y="349173"/>
                    </a:lnTo>
                    <a:lnTo>
                      <a:pt x="160374" y="322072"/>
                    </a:lnTo>
                    <a:lnTo>
                      <a:pt x="142416" y="297360"/>
                    </a:lnTo>
                    <a:lnTo>
                      <a:pt x="116918" y="266034"/>
                    </a:lnTo>
                    <a:lnTo>
                      <a:pt x="102368" y="239192"/>
                    </a:lnTo>
                    <a:lnTo>
                      <a:pt x="87238" y="208897"/>
                    </a:lnTo>
                    <a:lnTo>
                      <a:pt x="71231" y="179459"/>
                    </a:lnTo>
                    <a:lnTo>
                      <a:pt x="57551" y="152863"/>
                    </a:lnTo>
                    <a:lnTo>
                      <a:pt x="48324" y="128990"/>
                    </a:lnTo>
                    <a:lnTo>
                      <a:pt x="41835" y="101960"/>
                    </a:lnTo>
                    <a:lnTo>
                      <a:pt x="32951" y="72332"/>
                    </a:lnTo>
                    <a:lnTo>
                      <a:pt x="31740" y="50795"/>
                    </a:lnTo>
                    <a:lnTo>
                      <a:pt x="35110" y="50770"/>
                    </a:lnTo>
                    <a:lnTo>
                      <a:pt x="38646" y="54527"/>
                    </a:lnTo>
                    <a:lnTo>
                      <a:pt x="56310" y="83984"/>
                    </a:lnTo>
                    <a:lnTo>
                      <a:pt x="76573" y="113975"/>
                    </a:lnTo>
                    <a:lnTo>
                      <a:pt x="91903" y="142946"/>
                    </a:lnTo>
                    <a:lnTo>
                      <a:pt x="112281" y="173872"/>
                    </a:lnTo>
                    <a:lnTo>
                      <a:pt x="128589" y="205378"/>
                    </a:lnTo>
                    <a:lnTo>
                      <a:pt x="146513" y="237056"/>
                    </a:lnTo>
                    <a:lnTo>
                      <a:pt x="164524" y="268079"/>
                    </a:lnTo>
                    <a:lnTo>
                      <a:pt x="178405" y="295459"/>
                    </a:lnTo>
                    <a:lnTo>
                      <a:pt x="188006" y="321445"/>
                    </a:lnTo>
                    <a:lnTo>
                      <a:pt x="203535" y="351747"/>
                    </a:lnTo>
                    <a:lnTo>
                      <a:pt x="215991" y="365248"/>
                    </a:lnTo>
                    <a:lnTo>
                      <a:pt x="222990" y="371154"/>
                    </a:lnTo>
                    <a:lnTo>
                      <a:pt x="227636" y="377740"/>
                    </a:lnTo>
                    <a:lnTo>
                      <a:pt x="234843" y="380922"/>
                    </a:lnTo>
                    <a:lnTo>
                      <a:pt x="234930" y="368746"/>
                    </a:lnTo>
                    <a:lnTo>
                      <a:pt x="231172" y="361185"/>
                    </a:lnTo>
                    <a:lnTo>
                      <a:pt x="207327" y="329538"/>
                    </a:lnTo>
                    <a:lnTo>
                      <a:pt x="187073" y="301265"/>
                    </a:lnTo>
                    <a:lnTo>
                      <a:pt x="173798" y="276834"/>
                    </a:lnTo>
                    <a:lnTo>
                      <a:pt x="154186" y="248351"/>
                    </a:lnTo>
                    <a:lnTo>
                      <a:pt x="140613" y="220939"/>
                    </a:lnTo>
                    <a:lnTo>
                      <a:pt x="125381" y="191572"/>
                    </a:lnTo>
                    <a:lnTo>
                      <a:pt x="110834" y="160528"/>
                    </a:lnTo>
                    <a:lnTo>
                      <a:pt x="97586" y="128988"/>
                    </a:lnTo>
                    <a:lnTo>
                      <a:pt x="88094" y="104041"/>
                    </a:lnTo>
                    <a:lnTo>
                      <a:pt x="79273" y="76649"/>
                    </a:lnTo>
                    <a:lnTo>
                      <a:pt x="76595" y="47845"/>
                    </a:lnTo>
                    <a:lnTo>
                      <a:pt x="76200" y="17298"/>
                    </a:lnTo>
                    <a:lnTo>
                      <a:pt x="76192" y="14034"/>
                    </a:lnTo>
                    <a:lnTo>
                      <a:pt x="76897" y="13575"/>
                    </a:lnTo>
                    <a:lnTo>
                      <a:pt x="85027" y="12780"/>
                    </a:lnTo>
                    <a:lnTo>
                      <a:pt x="89055" y="14594"/>
                    </a:lnTo>
                    <a:lnTo>
                      <a:pt x="93901" y="19163"/>
                    </a:lnTo>
                    <a:lnTo>
                      <a:pt x="112553" y="48637"/>
                    </a:lnTo>
                    <a:lnTo>
                      <a:pt x="128356" y="72551"/>
                    </a:lnTo>
                    <a:lnTo>
                      <a:pt x="143073" y="104253"/>
                    </a:lnTo>
                    <a:lnTo>
                      <a:pt x="153893" y="126275"/>
                    </a:lnTo>
                    <a:lnTo>
                      <a:pt x="165757" y="147821"/>
                    </a:lnTo>
                    <a:lnTo>
                      <a:pt x="178087" y="169157"/>
                    </a:lnTo>
                    <a:lnTo>
                      <a:pt x="190621" y="190399"/>
                    </a:lnTo>
                    <a:lnTo>
                      <a:pt x="202543" y="211599"/>
                    </a:lnTo>
                    <a:lnTo>
                      <a:pt x="217187" y="242662"/>
                    </a:lnTo>
                    <a:lnTo>
                      <a:pt x="230463" y="269348"/>
                    </a:lnTo>
                    <a:lnTo>
                      <a:pt x="245710" y="297686"/>
                    </a:lnTo>
                    <a:lnTo>
                      <a:pt x="260170" y="327656"/>
                    </a:lnTo>
                    <a:lnTo>
                      <a:pt x="266678" y="336496"/>
                    </a:lnTo>
                    <a:lnTo>
                      <a:pt x="257898" y="322692"/>
                    </a:lnTo>
                    <a:lnTo>
                      <a:pt x="238145" y="296720"/>
                    </a:lnTo>
                    <a:lnTo>
                      <a:pt x="215268" y="265907"/>
                    </a:lnTo>
                    <a:lnTo>
                      <a:pt x="196655" y="239155"/>
                    </a:lnTo>
                    <a:lnTo>
                      <a:pt x="177735" y="208885"/>
                    </a:lnTo>
                    <a:lnTo>
                      <a:pt x="156841" y="179456"/>
                    </a:lnTo>
                    <a:lnTo>
                      <a:pt x="136540" y="150980"/>
                    </a:lnTo>
                    <a:lnTo>
                      <a:pt x="121587" y="122082"/>
                    </a:lnTo>
                    <a:lnTo>
                      <a:pt x="103893" y="90404"/>
                    </a:lnTo>
                    <a:lnTo>
                      <a:pt x="84446" y="59194"/>
                    </a:lnTo>
                    <a:lnTo>
                      <a:pt x="79859" y="49569"/>
                    </a:lnTo>
                    <a:lnTo>
                      <a:pt x="75032" y="33774"/>
                    </a:lnTo>
                    <a:lnTo>
                      <a:pt x="65269" y="19190"/>
                    </a:lnTo>
                    <a:lnTo>
                      <a:pt x="63519" y="12772"/>
                    </a:lnTo>
                    <a:lnTo>
                      <a:pt x="66869" y="9322"/>
                    </a:lnTo>
                    <a:lnTo>
                      <a:pt x="68565" y="9023"/>
                    </a:lnTo>
                    <a:lnTo>
                      <a:pt x="70400" y="9529"/>
                    </a:lnTo>
                    <a:lnTo>
                      <a:pt x="89224" y="18022"/>
                    </a:lnTo>
                    <a:lnTo>
                      <a:pt x="115619" y="46236"/>
                    </a:lnTo>
                    <a:lnTo>
                      <a:pt x="139951" y="76938"/>
                    </a:lnTo>
                    <a:lnTo>
                      <a:pt x="160699" y="103671"/>
                    </a:lnTo>
                    <a:lnTo>
                      <a:pt x="176543" y="124370"/>
                    </a:lnTo>
                    <a:lnTo>
                      <a:pt x="192993" y="147681"/>
                    </a:lnTo>
                    <a:lnTo>
                      <a:pt x="211592" y="170270"/>
                    </a:lnTo>
                    <a:lnTo>
                      <a:pt x="231618" y="192775"/>
                    </a:lnTo>
                    <a:lnTo>
                      <a:pt x="252277" y="216888"/>
                    </a:lnTo>
                    <a:lnTo>
                      <a:pt x="269456" y="239835"/>
                    </a:lnTo>
                    <a:lnTo>
                      <a:pt x="284852" y="261793"/>
                    </a:lnTo>
                    <a:lnTo>
                      <a:pt x="307976" y="293283"/>
                    </a:lnTo>
                    <a:lnTo>
                      <a:pt x="324391" y="319389"/>
                    </a:lnTo>
                    <a:lnTo>
                      <a:pt x="350287" y="349602"/>
                    </a:lnTo>
                    <a:lnTo>
                      <a:pt x="356760" y="360203"/>
                    </a:lnTo>
                    <a:lnTo>
                      <a:pt x="362286" y="372222"/>
                    </a:lnTo>
                    <a:lnTo>
                      <a:pt x="368184" y="380807"/>
                    </a:lnTo>
                    <a:lnTo>
                      <a:pt x="364887" y="374172"/>
                    </a:lnTo>
                    <a:lnTo>
                      <a:pt x="357605" y="369005"/>
                    </a:lnTo>
                    <a:lnTo>
                      <a:pt x="348018" y="362946"/>
                    </a:lnTo>
                    <a:lnTo>
                      <a:pt x="319332" y="335809"/>
                    </a:lnTo>
                    <a:lnTo>
                      <a:pt x="291043" y="305196"/>
                    </a:lnTo>
                    <a:lnTo>
                      <a:pt x="263713" y="276117"/>
                    </a:lnTo>
                    <a:lnTo>
                      <a:pt x="236723" y="244453"/>
                    </a:lnTo>
                    <a:lnTo>
                      <a:pt x="216917" y="220806"/>
                    </a:lnTo>
                    <a:lnTo>
                      <a:pt x="198236" y="196186"/>
                    </a:lnTo>
                    <a:lnTo>
                      <a:pt x="181232" y="171132"/>
                    </a:lnTo>
                    <a:lnTo>
                      <a:pt x="166619" y="145886"/>
                    </a:lnTo>
                    <a:lnTo>
                      <a:pt x="154950" y="122436"/>
                    </a:lnTo>
                    <a:lnTo>
                      <a:pt x="140449" y="91282"/>
                    </a:lnTo>
                    <a:lnTo>
                      <a:pt x="127215" y="66058"/>
                    </a:lnTo>
                    <a:lnTo>
                      <a:pt x="113471" y="38572"/>
                    </a:lnTo>
                    <a:lnTo>
                      <a:pt x="97171" y="7983"/>
                    </a:lnTo>
                    <a:lnTo>
                      <a:pt x="96527" y="5308"/>
                    </a:lnTo>
                    <a:lnTo>
                      <a:pt x="95392" y="3525"/>
                    </a:lnTo>
                    <a:lnTo>
                      <a:pt x="93930" y="2337"/>
                    </a:lnTo>
                    <a:lnTo>
                      <a:pt x="88976" y="0"/>
                    </a:lnTo>
                    <a:lnTo>
                      <a:pt x="89611" y="10812"/>
                    </a:lnTo>
                    <a:lnTo>
                      <a:pt x="97730" y="42023"/>
                    </a:lnTo>
                    <a:lnTo>
                      <a:pt x="107188" y="69494"/>
                    </a:lnTo>
                    <a:lnTo>
                      <a:pt x="118927" y="99976"/>
                    </a:lnTo>
                    <a:lnTo>
                      <a:pt x="131342" y="131350"/>
                    </a:lnTo>
                    <a:lnTo>
                      <a:pt x="141624" y="154311"/>
                    </a:lnTo>
                    <a:lnTo>
                      <a:pt x="153249" y="177921"/>
                    </a:lnTo>
                    <a:lnTo>
                      <a:pt x="165471" y="200174"/>
                    </a:lnTo>
                    <a:lnTo>
                      <a:pt x="177959" y="221823"/>
                    </a:lnTo>
                    <a:lnTo>
                      <a:pt x="195008" y="251963"/>
                    </a:lnTo>
                    <a:lnTo>
                      <a:pt x="208996" y="276886"/>
                    </a:lnTo>
                    <a:lnTo>
                      <a:pt x="226365" y="304270"/>
                    </a:lnTo>
                    <a:lnTo>
                      <a:pt x="243024" y="333978"/>
                    </a:lnTo>
                    <a:lnTo>
                      <a:pt x="247469" y="338912"/>
                    </a:lnTo>
                    <a:lnTo>
                      <a:pt x="253956" y="342839"/>
                    </a:lnTo>
                    <a:lnTo>
                      <a:pt x="230223" y="315722"/>
                    </a:lnTo>
                    <a:lnTo>
                      <a:pt x="204243" y="285941"/>
                    </a:lnTo>
                    <a:lnTo>
                      <a:pt x="183746" y="257007"/>
                    </a:lnTo>
                    <a:lnTo>
                      <a:pt x="160112" y="225385"/>
                    </a:lnTo>
                    <a:lnTo>
                      <a:pt x="143592" y="201749"/>
                    </a:lnTo>
                    <a:lnTo>
                      <a:pt x="118424" y="171383"/>
                    </a:lnTo>
                    <a:lnTo>
                      <a:pt x="99836" y="141141"/>
                    </a:lnTo>
                    <a:lnTo>
                      <a:pt x="71490" y="109498"/>
                    </a:lnTo>
                    <a:lnTo>
                      <a:pt x="49595" y="88363"/>
                    </a:lnTo>
                    <a:lnTo>
                      <a:pt x="26057" y="76488"/>
                    </a:lnTo>
                    <a:lnTo>
                      <a:pt x="19317" y="76168"/>
                    </a:lnTo>
                    <a:lnTo>
                      <a:pt x="42811" y="103295"/>
                    </a:lnTo>
                    <a:lnTo>
                      <a:pt x="58538" y="127865"/>
                    </a:lnTo>
                    <a:lnTo>
                      <a:pt x="79974" y="157488"/>
                    </a:lnTo>
                    <a:lnTo>
                      <a:pt x="104200" y="188608"/>
                    </a:lnTo>
                    <a:lnTo>
                      <a:pt x="132623" y="220171"/>
                    </a:lnTo>
                    <a:lnTo>
                      <a:pt x="163387" y="251866"/>
                    </a:lnTo>
                    <a:lnTo>
                      <a:pt x="191474" y="283599"/>
                    </a:lnTo>
                    <a:lnTo>
                      <a:pt x="214300" y="311973"/>
                    </a:lnTo>
                    <a:lnTo>
                      <a:pt x="234468" y="338255"/>
                    </a:lnTo>
                    <a:lnTo>
                      <a:pt x="259720" y="368977"/>
                    </a:lnTo>
                    <a:lnTo>
                      <a:pt x="285703" y="399971"/>
                    </a:lnTo>
                    <a:lnTo>
                      <a:pt x="275593" y="394226"/>
                    </a:lnTo>
                    <a:lnTo>
                      <a:pt x="249143" y="369501"/>
                    </a:lnTo>
                    <a:lnTo>
                      <a:pt x="221830" y="338035"/>
                    </a:lnTo>
                    <a:lnTo>
                      <a:pt x="198208" y="311639"/>
                    </a:lnTo>
                    <a:lnTo>
                      <a:pt x="181690" y="289472"/>
                    </a:lnTo>
                    <a:lnTo>
                      <a:pt x="163060" y="265509"/>
                    </a:lnTo>
                    <a:lnTo>
                      <a:pt x="143021" y="240748"/>
                    </a:lnTo>
                    <a:lnTo>
                      <a:pt x="122355" y="215632"/>
                    </a:lnTo>
                    <a:lnTo>
                      <a:pt x="105174" y="190358"/>
                    </a:lnTo>
                    <a:lnTo>
                      <a:pt x="89777" y="165720"/>
                    </a:lnTo>
                    <a:lnTo>
                      <a:pt x="73526" y="143010"/>
                    </a:lnTo>
                    <a:lnTo>
                      <a:pt x="55252" y="113762"/>
                    </a:lnTo>
                    <a:lnTo>
                      <a:pt x="35730" y="83665"/>
                    </a:lnTo>
                    <a:lnTo>
                      <a:pt x="12770" y="54282"/>
                    </a:lnTo>
                    <a:lnTo>
                      <a:pt x="2159" y="38802"/>
                    </a:lnTo>
                    <a:lnTo>
                      <a:pt x="27" y="31832"/>
                    </a:lnTo>
                    <a:lnTo>
                      <a:pt x="0" y="35116"/>
                    </a:lnTo>
                    <a:lnTo>
                      <a:pt x="21037" y="62219"/>
                    </a:lnTo>
                    <a:lnTo>
                      <a:pt x="41176" y="93684"/>
                    </a:lnTo>
                    <a:lnTo>
                      <a:pt x="62914" y="119373"/>
                    </a:lnTo>
                    <a:lnTo>
                      <a:pt x="87229" y="149719"/>
                    </a:lnTo>
                    <a:lnTo>
                      <a:pt x="103909" y="173058"/>
                    </a:lnTo>
                    <a:lnTo>
                      <a:pt x="122611" y="195660"/>
                    </a:lnTo>
                    <a:lnTo>
                      <a:pt x="142682" y="217465"/>
                    </a:lnTo>
                    <a:lnTo>
                      <a:pt x="163362" y="238915"/>
                    </a:lnTo>
                    <a:lnTo>
                      <a:pt x="184312" y="262090"/>
                    </a:lnTo>
                    <a:lnTo>
                      <a:pt x="203971" y="285089"/>
                    </a:lnTo>
                    <a:lnTo>
                      <a:pt x="227645" y="313904"/>
                    </a:lnTo>
                    <a:lnTo>
                      <a:pt x="251515" y="339611"/>
                    </a:lnTo>
                    <a:lnTo>
                      <a:pt x="277019" y="369499"/>
                    </a:lnTo>
                    <a:lnTo>
                      <a:pt x="299538" y="399911"/>
                    </a:lnTo>
                    <a:lnTo>
                      <a:pt x="307387" y="409309"/>
                    </a:lnTo>
                    <a:lnTo>
                      <a:pt x="310734" y="415856"/>
                    </a:lnTo>
                    <a:lnTo>
                      <a:pt x="317399" y="419022"/>
                    </a:lnTo>
                    <a:lnTo>
                      <a:pt x="290342" y="396276"/>
                    </a:lnTo>
                    <a:lnTo>
                      <a:pt x="266343" y="371990"/>
                    </a:lnTo>
                    <a:lnTo>
                      <a:pt x="245655" y="346551"/>
                    </a:lnTo>
                    <a:lnTo>
                      <a:pt x="223533" y="316672"/>
                    </a:lnTo>
                    <a:lnTo>
                      <a:pt x="209408" y="295237"/>
                    </a:lnTo>
                    <a:lnTo>
                      <a:pt x="193724" y="271599"/>
                    </a:lnTo>
                    <a:lnTo>
                      <a:pt x="179227" y="248864"/>
                    </a:lnTo>
                    <a:lnTo>
                      <a:pt x="165728" y="227000"/>
                    </a:lnTo>
                    <a:lnTo>
                      <a:pt x="152673" y="205523"/>
                    </a:lnTo>
                    <a:lnTo>
                      <a:pt x="141697" y="184219"/>
                    </a:lnTo>
                    <a:lnTo>
                      <a:pt x="129466" y="154273"/>
                    </a:lnTo>
                    <a:lnTo>
                      <a:pt x="121373" y="127526"/>
                    </a:lnTo>
                    <a:lnTo>
                      <a:pt x="115688" y="99946"/>
                    </a:lnTo>
                    <a:lnTo>
                      <a:pt x="113860" y="82321"/>
                    </a:lnTo>
                    <a:lnTo>
                      <a:pt x="112592" y="80267"/>
                    </a:lnTo>
                    <a:lnTo>
                      <a:pt x="108212" y="76399"/>
                    </a:lnTo>
                    <a:lnTo>
                      <a:pt x="111390" y="76230"/>
                    </a:lnTo>
                    <a:lnTo>
                      <a:pt x="114882" y="78072"/>
                    </a:lnTo>
                    <a:lnTo>
                      <a:pt x="130020" y="92769"/>
                    </a:lnTo>
                    <a:lnTo>
                      <a:pt x="150392" y="124495"/>
                    </a:lnTo>
                    <a:lnTo>
                      <a:pt x="166379" y="148650"/>
                    </a:lnTo>
                    <a:lnTo>
                      <a:pt x="184521" y="177052"/>
                    </a:lnTo>
                    <a:lnTo>
                      <a:pt x="203302" y="207810"/>
                    </a:lnTo>
                    <a:lnTo>
                      <a:pt x="222272" y="239266"/>
                    </a:lnTo>
                    <a:lnTo>
                      <a:pt x="241299" y="270929"/>
                    </a:lnTo>
                    <a:lnTo>
                      <a:pt x="260342" y="299282"/>
                    </a:lnTo>
                    <a:lnTo>
                      <a:pt x="280670" y="329077"/>
                    </a:lnTo>
                    <a:lnTo>
                      <a:pt x="299191" y="358396"/>
                    </a:lnTo>
                    <a:lnTo>
                      <a:pt x="314103" y="378893"/>
                    </a:lnTo>
                    <a:lnTo>
                      <a:pt x="315232" y="381699"/>
                    </a:lnTo>
                    <a:lnTo>
                      <a:pt x="316690" y="383569"/>
                    </a:lnTo>
                    <a:lnTo>
                      <a:pt x="323744" y="387266"/>
                    </a:lnTo>
                    <a:lnTo>
                      <a:pt x="327181" y="387296"/>
                    </a:lnTo>
                    <a:lnTo>
                      <a:pt x="327478" y="386595"/>
                    </a:lnTo>
                    <a:lnTo>
                      <a:pt x="325926" y="383934"/>
                    </a:lnTo>
                    <a:lnTo>
                      <a:pt x="302267" y="354395"/>
                    </a:lnTo>
                    <a:lnTo>
                      <a:pt x="278891" y="326558"/>
                    </a:lnTo>
                    <a:lnTo>
                      <a:pt x="260192" y="302203"/>
                    </a:lnTo>
                    <a:lnTo>
                      <a:pt x="244617" y="277112"/>
                    </a:lnTo>
                    <a:lnTo>
                      <a:pt x="225380" y="245405"/>
                    </a:lnTo>
                    <a:lnTo>
                      <a:pt x="222361" y="241421"/>
                    </a:lnTo>
                    <a:lnTo>
                      <a:pt x="222275" y="244678"/>
                    </a:lnTo>
                    <a:lnTo>
                      <a:pt x="239539" y="274875"/>
                    </a:lnTo>
                    <a:lnTo>
                      <a:pt x="254479" y="303664"/>
                    </a:lnTo>
                    <a:lnTo>
                      <a:pt x="271019" y="333314"/>
                    </a:lnTo>
                    <a:lnTo>
                      <a:pt x="285193" y="362812"/>
                    </a:lnTo>
                    <a:lnTo>
                      <a:pt x="297867" y="388326"/>
                    </a:lnTo>
                    <a:lnTo>
                      <a:pt x="298429" y="393567"/>
                    </a:lnTo>
                    <a:lnTo>
                      <a:pt x="280761" y="384813"/>
                    </a:lnTo>
                    <a:lnTo>
                      <a:pt x="249298" y="354782"/>
                    </a:lnTo>
                    <a:lnTo>
                      <a:pt x="221861" y="329300"/>
                    </a:lnTo>
                    <a:lnTo>
                      <a:pt x="193759" y="299703"/>
                    </a:lnTo>
                    <a:lnTo>
                      <a:pt x="178758" y="283505"/>
                    </a:lnTo>
                    <a:lnTo>
                      <a:pt x="159381" y="268905"/>
                    </a:lnTo>
                    <a:lnTo>
                      <a:pt x="153770" y="267103"/>
                    </a:lnTo>
                    <a:lnTo>
                      <a:pt x="153310" y="267660"/>
                    </a:lnTo>
                    <a:lnTo>
                      <a:pt x="152662" y="272522"/>
                    </a:lnTo>
                    <a:lnTo>
                      <a:pt x="153118" y="295210"/>
                    </a:lnTo>
                    <a:lnTo>
                      <a:pt x="163222" y="326072"/>
                    </a:lnTo>
                    <a:lnTo>
                      <a:pt x="170102" y="342824"/>
                    </a:lnTo>
                    <a:lnTo>
                      <a:pt x="187085" y="369481"/>
                    </a:lnTo>
                    <a:lnTo>
                      <a:pt x="191698" y="380364"/>
                    </a:lnTo>
                    <a:lnTo>
                      <a:pt x="199194" y="389308"/>
                    </a:lnTo>
                    <a:lnTo>
                      <a:pt x="203295" y="391725"/>
                    </a:lnTo>
                    <a:lnTo>
                      <a:pt x="214641" y="393546"/>
                    </a:lnTo>
                    <a:lnTo>
                      <a:pt x="219301" y="393637"/>
                    </a:lnTo>
                    <a:lnTo>
                      <a:pt x="215889" y="39365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nvGrpSpPr>
              <p:cNvPr id="143" name="SMARTInkShape-Group30"/>
              <p:cNvGrpSpPr/>
              <p:nvPr/>
            </p:nvGrpSpPr>
            <p:grpSpPr>
              <a:xfrm>
                <a:off x="7106385" y="869950"/>
                <a:ext cx="1351816" cy="888335"/>
                <a:chOff x="7106385" y="869950"/>
                <a:chExt cx="1351816" cy="888335"/>
              </a:xfrm>
            </p:grpSpPr>
            <p:sp>
              <p:nvSpPr>
                <p:cNvPr id="6225" name="SMARTInkShape-131"/>
                <p:cNvSpPr/>
                <p:nvPr>
                  <p:custDataLst>
                    <p:tags r:id="rId50"/>
                  </p:custDataLst>
                </p:nvPr>
              </p:nvSpPr>
              <p:spPr>
                <a:xfrm>
                  <a:off x="7106385" y="1193828"/>
                  <a:ext cx="1116576" cy="564457"/>
                </a:xfrm>
                <a:custGeom>
                  <a:avLst/>
                  <a:gdLst/>
                  <a:ahLst/>
                  <a:cxnLst/>
                  <a:rect l="0" t="0" r="0" b="0"/>
                  <a:pathLst>
                    <a:path w="1116576" h="564457">
                      <a:moveTo>
                        <a:pt x="424715" y="57122"/>
                      </a:moveTo>
                      <a:lnTo>
                        <a:pt x="424715" y="57122"/>
                      </a:lnTo>
                      <a:lnTo>
                        <a:pt x="419689" y="45189"/>
                      </a:lnTo>
                      <a:lnTo>
                        <a:pt x="419247" y="42816"/>
                      </a:lnTo>
                      <a:lnTo>
                        <a:pt x="416876" y="38299"/>
                      </a:lnTo>
                      <a:lnTo>
                        <a:pt x="403461" y="23269"/>
                      </a:lnTo>
                      <a:lnTo>
                        <a:pt x="386336" y="15497"/>
                      </a:lnTo>
                      <a:lnTo>
                        <a:pt x="370933" y="13230"/>
                      </a:lnTo>
                      <a:lnTo>
                        <a:pt x="341067" y="12745"/>
                      </a:lnTo>
                      <a:lnTo>
                        <a:pt x="317224" y="12694"/>
                      </a:lnTo>
                      <a:lnTo>
                        <a:pt x="288130" y="13384"/>
                      </a:lnTo>
                      <a:lnTo>
                        <a:pt x="257872" y="17743"/>
                      </a:lnTo>
                      <a:lnTo>
                        <a:pt x="230014" y="23504"/>
                      </a:lnTo>
                      <a:lnTo>
                        <a:pt x="200436" y="29679"/>
                      </a:lnTo>
                      <a:lnTo>
                        <a:pt x="174896" y="35272"/>
                      </a:lnTo>
                      <a:lnTo>
                        <a:pt x="145162" y="37826"/>
                      </a:lnTo>
                      <a:lnTo>
                        <a:pt x="141719" y="37963"/>
                      </a:lnTo>
                      <a:lnTo>
                        <a:pt x="141507" y="37294"/>
                      </a:lnTo>
                      <a:lnTo>
                        <a:pt x="143152" y="34669"/>
                      </a:lnTo>
                      <a:lnTo>
                        <a:pt x="150663" y="27234"/>
                      </a:lnTo>
                      <a:lnTo>
                        <a:pt x="160383" y="20358"/>
                      </a:lnTo>
                      <a:lnTo>
                        <a:pt x="168046" y="11108"/>
                      </a:lnTo>
                      <a:lnTo>
                        <a:pt x="174079" y="7034"/>
                      </a:lnTo>
                      <a:lnTo>
                        <a:pt x="177055" y="0"/>
                      </a:lnTo>
                      <a:lnTo>
                        <a:pt x="177062" y="3351"/>
                      </a:lnTo>
                      <a:lnTo>
                        <a:pt x="175181" y="6883"/>
                      </a:lnTo>
                      <a:lnTo>
                        <a:pt x="154466" y="36493"/>
                      </a:lnTo>
                      <a:lnTo>
                        <a:pt x="151829" y="51694"/>
                      </a:lnTo>
                      <a:lnTo>
                        <a:pt x="151668" y="57028"/>
                      </a:lnTo>
                      <a:lnTo>
                        <a:pt x="157133" y="57114"/>
                      </a:lnTo>
                      <a:lnTo>
                        <a:pt x="128910" y="78102"/>
                      </a:lnTo>
                      <a:lnTo>
                        <a:pt x="99215" y="101741"/>
                      </a:lnTo>
                      <a:lnTo>
                        <a:pt x="83207" y="116204"/>
                      </a:lnTo>
                      <a:lnTo>
                        <a:pt x="56537" y="145634"/>
                      </a:lnTo>
                      <a:lnTo>
                        <a:pt x="42877" y="159508"/>
                      </a:lnTo>
                      <a:lnTo>
                        <a:pt x="39814" y="166362"/>
                      </a:lnTo>
                      <a:lnTo>
                        <a:pt x="37849" y="178889"/>
                      </a:lnTo>
                      <a:lnTo>
                        <a:pt x="39461" y="183678"/>
                      </a:lnTo>
                      <a:lnTo>
                        <a:pt x="54942" y="203561"/>
                      </a:lnTo>
                      <a:lnTo>
                        <a:pt x="56286" y="220932"/>
                      </a:lnTo>
                      <a:lnTo>
                        <a:pt x="56328" y="223479"/>
                      </a:lnTo>
                      <a:lnTo>
                        <a:pt x="42102" y="254640"/>
                      </a:lnTo>
                      <a:lnTo>
                        <a:pt x="24174" y="285810"/>
                      </a:lnTo>
                      <a:lnTo>
                        <a:pt x="2985" y="316922"/>
                      </a:lnTo>
                      <a:lnTo>
                        <a:pt x="0" y="327555"/>
                      </a:lnTo>
                      <a:lnTo>
                        <a:pt x="1166" y="328427"/>
                      </a:lnTo>
                      <a:lnTo>
                        <a:pt x="6224" y="329396"/>
                      </a:lnTo>
                      <a:lnTo>
                        <a:pt x="32509" y="321266"/>
                      </a:lnTo>
                      <a:lnTo>
                        <a:pt x="61779" y="308082"/>
                      </a:lnTo>
                      <a:lnTo>
                        <a:pt x="86384" y="296737"/>
                      </a:lnTo>
                      <a:lnTo>
                        <a:pt x="111548" y="287888"/>
                      </a:lnTo>
                      <a:lnTo>
                        <a:pt x="136878" y="277348"/>
                      </a:lnTo>
                      <a:lnTo>
                        <a:pt x="166958" y="267108"/>
                      </a:lnTo>
                      <a:lnTo>
                        <a:pt x="182302" y="262333"/>
                      </a:lnTo>
                      <a:lnTo>
                        <a:pt x="196758" y="260719"/>
                      </a:lnTo>
                      <a:lnTo>
                        <a:pt x="201809" y="262380"/>
                      </a:lnTo>
                      <a:lnTo>
                        <a:pt x="210802" y="269195"/>
                      </a:lnTo>
                      <a:lnTo>
                        <a:pt x="213226" y="275084"/>
                      </a:lnTo>
                      <a:lnTo>
                        <a:pt x="215051" y="302776"/>
                      </a:lnTo>
                      <a:lnTo>
                        <a:pt x="206316" y="331437"/>
                      </a:lnTo>
                      <a:lnTo>
                        <a:pt x="192920" y="360207"/>
                      </a:lnTo>
                      <a:lnTo>
                        <a:pt x="190388" y="375146"/>
                      </a:lnTo>
                      <a:lnTo>
                        <a:pt x="191591" y="377793"/>
                      </a:lnTo>
                      <a:lnTo>
                        <a:pt x="196692" y="382616"/>
                      </a:lnTo>
                      <a:lnTo>
                        <a:pt x="205544" y="385231"/>
                      </a:lnTo>
                      <a:lnTo>
                        <a:pt x="215827" y="385687"/>
                      </a:lnTo>
                      <a:lnTo>
                        <a:pt x="246918" y="380773"/>
                      </a:lnTo>
                      <a:lnTo>
                        <a:pt x="278541" y="375044"/>
                      </a:lnTo>
                      <a:lnTo>
                        <a:pt x="299816" y="375383"/>
                      </a:lnTo>
                      <a:lnTo>
                        <a:pt x="308291" y="378018"/>
                      </a:lnTo>
                      <a:lnTo>
                        <a:pt x="311116" y="379708"/>
                      </a:lnTo>
                      <a:lnTo>
                        <a:pt x="319392" y="389551"/>
                      </a:lnTo>
                      <a:lnTo>
                        <a:pt x="321461" y="395603"/>
                      </a:lnTo>
                      <a:lnTo>
                        <a:pt x="322788" y="410987"/>
                      </a:lnTo>
                      <a:lnTo>
                        <a:pt x="317619" y="438135"/>
                      </a:lnTo>
                      <a:lnTo>
                        <a:pt x="322307" y="458221"/>
                      </a:lnTo>
                      <a:lnTo>
                        <a:pt x="324637" y="463048"/>
                      </a:lnTo>
                      <a:lnTo>
                        <a:pt x="326247" y="465322"/>
                      </a:lnTo>
                      <a:lnTo>
                        <a:pt x="328730" y="466839"/>
                      </a:lnTo>
                      <a:lnTo>
                        <a:pt x="339674" y="468973"/>
                      </a:lnTo>
                      <a:lnTo>
                        <a:pt x="370595" y="469088"/>
                      </a:lnTo>
                      <a:lnTo>
                        <a:pt x="398450" y="462949"/>
                      </a:lnTo>
                      <a:lnTo>
                        <a:pt x="424544" y="454942"/>
                      </a:lnTo>
                      <a:lnTo>
                        <a:pt x="450081" y="451636"/>
                      </a:lnTo>
                      <a:lnTo>
                        <a:pt x="478490" y="450929"/>
                      </a:lnTo>
                      <a:lnTo>
                        <a:pt x="485773" y="452751"/>
                      </a:lnTo>
                      <a:lnTo>
                        <a:pt x="508356" y="465752"/>
                      </a:lnTo>
                      <a:lnTo>
                        <a:pt x="515427" y="472022"/>
                      </a:lnTo>
                      <a:lnTo>
                        <a:pt x="517948" y="476237"/>
                      </a:lnTo>
                      <a:lnTo>
                        <a:pt x="519367" y="484458"/>
                      </a:lnTo>
                      <a:lnTo>
                        <a:pt x="520405" y="491877"/>
                      </a:lnTo>
                      <a:lnTo>
                        <a:pt x="525703" y="512148"/>
                      </a:lnTo>
                      <a:lnTo>
                        <a:pt x="526043" y="519471"/>
                      </a:lnTo>
                      <a:lnTo>
                        <a:pt x="527545" y="521988"/>
                      </a:lnTo>
                      <a:lnTo>
                        <a:pt x="529957" y="523666"/>
                      </a:lnTo>
                      <a:lnTo>
                        <a:pt x="540094" y="526027"/>
                      </a:lnTo>
                      <a:lnTo>
                        <a:pt x="566391" y="526935"/>
                      </a:lnTo>
                      <a:lnTo>
                        <a:pt x="593576" y="523634"/>
                      </a:lnTo>
                      <a:lnTo>
                        <a:pt x="617819" y="514808"/>
                      </a:lnTo>
                      <a:lnTo>
                        <a:pt x="646247" y="506626"/>
                      </a:lnTo>
                      <a:lnTo>
                        <a:pt x="677013" y="496363"/>
                      </a:lnTo>
                      <a:lnTo>
                        <a:pt x="701729" y="487756"/>
                      </a:lnTo>
                      <a:lnTo>
                        <a:pt x="728338" y="483596"/>
                      </a:lnTo>
                      <a:lnTo>
                        <a:pt x="743356" y="483581"/>
                      </a:lnTo>
                      <a:lnTo>
                        <a:pt x="756037" y="487731"/>
                      </a:lnTo>
                      <a:lnTo>
                        <a:pt x="761998" y="491450"/>
                      </a:lnTo>
                      <a:lnTo>
                        <a:pt x="769322" y="500882"/>
                      </a:lnTo>
                      <a:lnTo>
                        <a:pt x="784525" y="529219"/>
                      </a:lnTo>
                      <a:lnTo>
                        <a:pt x="801480" y="557541"/>
                      </a:lnTo>
                      <a:lnTo>
                        <a:pt x="804303" y="560068"/>
                      </a:lnTo>
                      <a:lnTo>
                        <a:pt x="811202" y="562876"/>
                      </a:lnTo>
                      <a:lnTo>
                        <a:pt x="826391" y="564456"/>
                      </a:lnTo>
                      <a:lnTo>
                        <a:pt x="851897" y="559215"/>
                      </a:lnTo>
                      <a:lnTo>
                        <a:pt x="878743" y="549182"/>
                      </a:lnTo>
                      <a:lnTo>
                        <a:pt x="905592" y="536567"/>
                      </a:lnTo>
                      <a:lnTo>
                        <a:pt x="935575" y="519737"/>
                      </a:lnTo>
                      <a:lnTo>
                        <a:pt x="966096" y="501345"/>
                      </a:lnTo>
                      <a:lnTo>
                        <a:pt x="994033" y="483195"/>
                      </a:lnTo>
                      <a:lnTo>
                        <a:pt x="1023633" y="468567"/>
                      </a:lnTo>
                      <a:lnTo>
                        <a:pt x="1050592" y="455296"/>
                      </a:lnTo>
                      <a:lnTo>
                        <a:pt x="1079341" y="440051"/>
                      </a:lnTo>
                      <a:lnTo>
                        <a:pt x="1101690" y="426789"/>
                      </a:lnTo>
                      <a:lnTo>
                        <a:pt x="1109414" y="425542"/>
                      </a:lnTo>
                      <a:lnTo>
                        <a:pt x="1115886" y="425432"/>
                      </a:lnTo>
                      <a:lnTo>
                        <a:pt x="1116212" y="426135"/>
                      </a:lnTo>
                      <a:lnTo>
                        <a:pt x="1116575" y="428796"/>
                      </a:lnTo>
                      <a:lnTo>
                        <a:pt x="1115966" y="429788"/>
                      </a:lnTo>
                      <a:lnTo>
                        <a:pt x="1114854" y="430449"/>
                      </a:lnTo>
                      <a:lnTo>
                        <a:pt x="1111033" y="431184"/>
                      </a:lnTo>
                      <a:lnTo>
                        <a:pt x="1097815" y="4317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26" name="SMARTInkShape-132"/>
                <p:cNvSpPr/>
                <p:nvPr>
                  <p:custDataLst>
                    <p:tags r:id="rId51"/>
                  </p:custDataLst>
                </p:nvPr>
              </p:nvSpPr>
              <p:spPr>
                <a:xfrm>
                  <a:off x="7984929" y="1295400"/>
                  <a:ext cx="473272" cy="190501"/>
                </a:xfrm>
                <a:custGeom>
                  <a:avLst/>
                  <a:gdLst/>
                  <a:ahLst/>
                  <a:cxnLst/>
                  <a:rect l="0" t="0" r="0" b="0"/>
                  <a:pathLst>
                    <a:path w="473272" h="190501">
                      <a:moveTo>
                        <a:pt x="3371" y="190500"/>
                      </a:moveTo>
                      <a:lnTo>
                        <a:pt x="3371" y="190500"/>
                      </a:lnTo>
                      <a:lnTo>
                        <a:pt x="0" y="183758"/>
                      </a:lnTo>
                      <a:lnTo>
                        <a:pt x="226" y="176685"/>
                      </a:lnTo>
                      <a:lnTo>
                        <a:pt x="6858" y="150421"/>
                      </a:lnTo>
                      <a:lnTo>
                        <a:pt x="14093" y="139526"/>
                      </a:lnTo>
                      <a:lnTo>
                        <a:pt x="42047" y="116672"/>
                      </a:lnTo>
                      <a:lnTo>
                        <a:pt x="71348" y="99534"/>
                      </a:lnTo>
                      <a:lnTo>
                        <a:pt x="102013" y="84441"/>
                      </a:lnTo>
                      <a:lnTo>
                        <a:pt x="131376" y="74879"/>
                      </a:lnTo>
                      <a:lnTo>
                        <a:pt x="153395" y="66441"/>
                      </a:lnTo>
                      <a:lnTo>
                        <a:pt x="179645" y="55635"/>
                      </a:lnTo>
                      <a:lnTo>
                        <a:pt x="205894" y="45658"/>
                      </a:lnTo>
                      <a:lnTo>
                        <a:pt x="231669" y="37226"/>
                      </a:lnTo>
                      <a:lnTo>
                        <a:pt x="257236" y="31126"/>
                      </a:lnTo>
                      <a:lnTo>
                        <a:pt x="282711" y="24182"/>
                      </a:lnTo>
                      <a:lnTo>
                        <a:pt x="308145" y="17098"/>
                      </a:lnTo>
                      <a:lnTo>
                        <a:pt x="333559" y="11597"/>
                      </a:lnTo>
                      <a:lnTo>
                        <a:pt x="358965" y="6800"/>
                      </a:lnTo>
                      <a:lnTo>
                        <a:pt x="383663" y="3022"/>
                      </a:lnTo>
                      <a:lnTo>
                        <a:pt x="406399" y="1343"/>
                      </a:lnTo>
                      <a:lnTo>
                        <a:pt x="435662" y="398"/>
                      </a:lnTo>
                      <a:lnTo>
                        <a:pt x="47327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27" name="SMARTInkShape-133"/>
                <p:cNvSpPr/>
                <p:nvPr>
                  <p:custDataLst>
                    <p:tags r:id="rId52"/>
                  </p:custDataLst>
                </p:nvPr>
              </p:nvSpPr>
              <p:spPr>
                <a:xfrm>
                  <a:off x="8375650" y="1168400"/>
                  <a:ext cx="63501" cy="127001"/>
                </a:xfrm>
                <a:custGeom>
                  <a:avLst/>
                  <a:gdLst/>
                  <a:ahLst/>
                  <a:cxnLst/>
                  <a:rect l="0" t="0" r="0" b="0"/>
                  <a:pathLst>
                    <a:path w="63501" h="127001">
                      <a:moveTo>
                        <a:pt x="63500" y="127000"/>
                      </a:moveTo>
                      <a:lnTo>
                        <a:pt x="63500" y="127000"/>
                      </a:lnTo>
                      <a:lnTo>
                        <a:pt x="63500" y="95312"/>
                      </a:lnTo>
                      <a:lnTo>
                        <a:pt x="62795" y="86811"/>
                      </a:lnTo>
                      <a:lnTo>
                        <a:pt x="59841" y="74091"/>
                      </a:lnTo>
                      <a:lnTo>
                        <a:pt x="62879" y="49547"/>
                      </a:lnTo>
                      <a:lnTo>
                        <a:pt x="61343" y="41306"/>
                      </a:lnTo>
                      <a:lnTo>
                        <a:pt x="54607" y="26896"/>
                      </a:lnTo>
                      <a:lnTo>
                        <a:pt x="41815" y="14633"/>
                      </a:lnTo>
                      <a:lnTo>
                        <a:pt x="11919" y="3622"/>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28" name="SMARTInkShape-134"/>
                <p:cNvSpPr/>
                <p:nvPr>
                  <p:custDataLst>
                    <p:tags r:id="rId53"/>
                  </p:custDataLst>
                </p:nvPr>
              </p:nvSpPr>
              <p:spPr>
                <a:xfrm>
                  <a:off x="7487403" y="895471"/>
                  <a:ext cx="500898" cy="279280"/>
                </a:xfrm>
                <a:custGeom>
                  <a:avLst/>
                  <a:gdLst/>
                  <a:ahLst/>
                  <a:cxnLst/>
                  <a:rect l="0" t="0" r="0" b="0"/>
                  <a:pathLst>
                    <a:path w="500898" h="279280">
                      <a:moveTo>
                        <a:pt x="500897" y="279279"/>
                      </a:moveTo>
                      <a:lnTo>
                        <a:pt x="500897" y="279279"/>
                      </a:lnTo>
                      <a:lnTo>
                        <a:pt x="472596" y="269845"/>
                      </a:lnTo>
                      <a:lnTo>
                        <a:pt x="444428" y="258575"/>
                      </a:lnTo>
                      <a:lnTo>
                        <a:pt x="432761" y="250321"/>
                      </a:lnTo>
                      <a:lnTo>
                        <a:pt x="425223" y="239598"/>
                      </a:lnTo>
                      <a:lnTo>
                        <a:pt x="420385" y="221661"/>
                      </a:lnTo>
                      <a:lnTo>
                        <a:pt x="418950" y="199569"/>
                      </a:lnTo>
                      <a:lnTo>
                        <a:pt x="425268" y="175150"/>
                      </a:lnTo>
                      <a:lnTo>
                        <a:pt x="439447" y="150040"/>
                      </a:lnTo>
                      <a:lnTo>
                        <a:pt x="453683" y="124726"/>
                      </a:lnTo>
                      <a:lnTo>
                        <a:pt x="469724" y="96664"/>
                      </a:lnTo>
                      <a:lnTo>
                        <a:pt x="472931" y="86168"/>
                      </a:lnTo>
                      <a:lnTo>
                        <a:pt x="472475" y="78682"/>
                      </a:lnTo>
                      <a:lnTo>
                        <a:pt x="471365" y="75697"/>
                      </a:lnTo>
                      <a:lnTo>
                        <a:pt x="469215" y="73708"/>
                      </a:lnTo>
                      <a:lnTo>
                        <a:pt x="463062" y="71497"/>
                      </a:lnTo>
                      <a:lnTo>
                        <a:pt x="444924" y="70253"/>
                      </a:lnTo>
                      <a:lnTo>
                        <a:pt x="418304" y="76626"/>
                      </a:lnTo>
                      <a:lnTo>
                        <a:pt x="388074" y="87452"/>
                      </a:lnTo>
                      <a:lnTo>
                        <a:pt x="365381" y="95480"/>
                      </a:lnTo>
                      <a:lnTo>
                        <a:pt x="341890" y="103752"/>
                      </a:lnTo>
                      <a:lnTo>
                        <a:pt x="319689" y="112132"/>
                      </a:lnTo>
                      <a:lnTo>
                        <a:pt x="298064" y="120560"/>
                      </a:lnTo>
                      <a:lnTo>
                        <a:pt x="276694" y="129009"/>
                      </a:lnTo>
                      <a:lnTo>
                        <a:pt x="246240" y="140994"/>
                      </a:lnTo>
                      <a:lnTo>
                        <a:pt x="216272" y="151722"/>
                      </a:lnTo>
                      <a:lnTo>
                        <a:pt x="193340" y="157265"/>
                      </a:lnTo>
                      <a:lnTo>
                        <a:pt x="185935" y="156141"/>
                      </a:lnTo>
                      <a:lnTo>
                        <a:pt x="178802" y="153042"/>
                      </a:lnTo>
                      <a:lnTo>
                        <a:pt x="178217" y="152082"/>
                      </a:lnTo>
                      <a:lnTo>
                        <a:pt x="177393" y="146655"/>
                      </a:lnTo>
                      <a:lnTo>
                        <a:pt x="177200" y="140137"/>
                      </a:lnTo>
                      <a:lnTo>
                        <a:pt x="178997" y="134418"/>
                      </a:lnTo>
                      <a:lnTo>
                        <a:pt x="199647" y="103784"/>
                      </a:lnTo>
                      <a:lnTo>
                        <a:pt x="202338" y="95508"/>
                      </a:lnTo>
                      <a:lnTo>
                        <a:pt x="175003" y="106688"/>
                      </a:lnTo>
                      <a:lnTo>
                        <a:pt x="146357" y="123021"/>
                      </a:lnTo>
                      <a:lnTo>
                        <a:pt x="116735" y="146421"/>
                      </a:lnTo>
                      <a:lnTo>
                        <a:pt x="92071" y="161754"/>
                      </a:lnTo>
                      <a:lnTo>
                        <a:pt x="63522" y="179577"/>
                      </a:lnTo>
                      <a:lnTo>
                        <a:pt x="34470" y="200933"/>
                      </a:lnTo>
                      <a:lnTo>
                        <a:pt x="25250" y="205653"/>
                      </a:lnTo>
                      <a:lnTo>
                        <a:pt x="4971" y="212590"/>
                      </a:lnTo>
                      <a:lnTo>
                        <a:pt x="3062" y="212242"/>
                      </a:lnTo>
                      <a:lnTo>
                        <a:pt x="1791" y="211304"/>
                      </a:lnTo>
                      <a:lnTo>
                        <a:pt x="943" y="209974"/>
                      </a:lnTo>
                      <a:lnTo>
                        <a:pt x="0" y="206614"/>
                      </a:lnTo>
                      <a:lnTo>
                        <a:pt x="455" y="204730"/>
                      </a:lnTo>
                      <a:lnTo>
                        <a:pt x="14023" y="183444"/>
                      </a:lnTo>
                      <a:lnTo>
                        <a:pt x="34798" y="157010"/>
                      </a:lnTo>
                      <a:lnTo>
                        <a:pt x="62035" y="128023"/>
                      </a:lnTo>
                      <a:lnTo>
                        <a:pt x="85349" y="106286"/>
                      </a:lnTo>
                      <a:lnTo>
                        <a:pt x="112718" y="81972"/>
                      </a:lnTo>
                      <a:lnTo>
                        <a:pt x="140583" y="58775"/>
                      </a:lnTo>
                      <a:lnTo>
                        <a:pt x="169300" y="40378"/>
                      </a:lnTo>
                      <a:lnTo>
                        <a:pt x="195683" y="25990"/>
                      </a:lnTo>
                      <a:lnTo>
                        <a:pt x="226825" y="9275"/>
                      </a:lnTo>
                      <a:lnTo>
                        <a:pt x="233909" y="287"/>
                      </a:lnTo>
                      <a:lnTo>
                        <a:pt x="237482" y="0"/>
                      </a:lnTo>
                      <a:lnTo>
                        <a:pt x="237798" y="665"/>
                      </a:lnTo>
                      <a:lnTo>
                        <a:pt x="235578" y="6383"/>
                      </a:lnTo>
                      <a:lnTo>
                        <a:pt x="233195" y="20151"/>
                      </a:lnTo>
                      <a:lnTo>
                        <a:pt x="213277" y="51437"/>
                      </a:lnTo>
                      <a:lnTo>
                        <a:pt x="204795" y="74347"/>
                      </a:lnTo>
                      <a:lnTo>
                        <a:pt x="204013" y="79158"/>
                      </a:lnTo>
                      <a:lnTo>
                        <a:pt x="204902" y="82365"/>
                      </a:lnTo>
                      <a:lnTo>
                        <a:pt x="206906" y="84503"/>
                      </a:lnTo>
                      <a:lnTo>
                        <a:pt x="215147" y="887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29" name="SMARTInkShape-135"/>
                <p:cNvSpPr/>
                <p:nvPr>
                  <p:custDataLst>
                    <p:tags r:id="rId54"/>
                  </p:custDataLst>
                </p:nvPr>
              </p:nvSpPr>
              <p:spPr>
                <a:xfrm>
                  <a:off x="8089900" y="869950"/>
                  <a:ext cx="152401" cy="132320"/>
                </a:xfrm>
                <a:custGeom>
                  <a:avLst/>
                  <a:gdLst/>
                  <a:ahLst/>
                  <a:cxnLst/>
                  <a:rect l="0" t="0" r="0" b="0"/>
                  <a:pathLst>
                    <a:path w="152401" h="132320">
                      <a:moveTo>
                        <a:pt x="0" y="0"/>
                      </a:moveTo>
                      <a:lnTo>
                        <a:pt x="0" y="0"/>
                      </a:lnTo>
                      <a:lnTo>
                        <a:pt x="7172" y="23060"/>
                      </a:lnTo>
                      <a:lnTo>
                        <a:pt x="14904" y="35133"/>
                      </a:lnTo>
                      <a:lnTo>
                        <a:pt x="23050" y="65077"/>
                      </a:lnTo>
                      <a:lnTo>
                        <a:pt x="30263" y="95333"/>
                      </a:lnTo>
                      <a:lnTo>
                        <a:pt x="36875" y="109464"/>
                      </a:lnTo>
                      <a:lnTo>
                        <a:pt x="43670" y="118266"/>
                      </a:lnTo>
                      <a:lnTo>
                        <a:pt x="58800" y="127783"/>
                      </a:lnTo>
                      <a:lnTo>
                        <a:pt x="82876" y="132250"/>
                      </a:lnTo>
                      <a:lnTo>
                        <a:pt x="101696" y="132319"/>
                      </a:lnTo>
                      <a:lnTo>
                        <a:pt x="128901" y="126378"/>
                      </a:lnTo>
                      <a:lnTo>
                        <a:pt x="152400" y="120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30" name="SMARTInkShape-136"/>
                <p:cNvSpPr/>
                <p:nvPr>
                  <p:custDataLst>
                    <p:tags r:id="rId55"/>
                  </p:custDataLst>
                </p:nvPr>
              </p:nvSpPr>
              <p:spPr>
                <a:xfrm>
                  <a:off x="8344246" y="965200"/>
                  <a:ext cx="37755" cy="247651"/>
                </a:xfrm>
                <a:custGeom>
                  <a:avLst/>
                  <a:gdLst/>
                  <a:ahLst/>
                  <a:cxnLst/>
                  <a:rect l="0" t="0" r="0" b="0"/>
                  <a:pathLst>
                    <a:path w="37755" h="247651">
                      <a:moveTo>
                        <a:pt x="18704" y="0"/>
                      </a:moveTo>
                      <a:lnTo>
                        <a:pt x="18704" y="0"/>
                      </a:lnTo>
                      <a:lnTo>
                        <a:pt x="17999" y="16606"/>
                      </a:lnTo>
                      <a:lnTo>
                        <a:pt x="13236" y="44964"/>
                      </a:lnTo>
                      <a:lnTo>
                        <a:pt x="9245" y="70394"/>
                      </a:lnTo>
                      <a:lnTo>
                        <a:pt x="3593" y="96901"/>
                      </a:lnTo>
                      <a:lnTo>
                        <a:pt x="821" y="126000"/>
                      </a:lnTo>
                      <a:lnTo>
                        <a:pt x="0" y="153593"/>
                      </a:lnTo>
                      <a:lnTo>
                        <a:pt x="3127" y="179643"/>
                      </a:lnTo>
                      <a:lnTo>
                        <a:pt x="11211" y="208660"/>
                      </a:lnTo>
                      <a:lnTo>
                        <a:pt x="25665" y="232893"/>
                      </a:lnTo>
                      <a:lnTo>
                        <a:pt x="37754" y="247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6231" name="SMARTInkShape-137"/>
                <p:cNvSpPr/>
                <p:nvPr>
                  <p:custDataLst>
                    <p:tags r:id="rId56"/>
                  </p:custDataLst>
                </p:nvPr>
              </p:nvSpPr>
              <p:spPr>
                <a:xfrm>
                  <a:off x="7361201" y="1257300"/>
                  <a:ext cx="874750" cy="463509"/>
                </a:xfrm>
                <a:custGeom>
                  <a:avLst/>
                  <a:gdLst/>
                  <a:ahLst/>
                  <a:cxnLst/>
                  <a:rect l="0" t="0" r="0" b="0"/>
                  <a:pathLst>
                    <a:path w="874750" h="463509">
                      <a:moveTo>
                        <a:pt x="874749" y="0"/>
                      </a:moveTo>
                      <a:lnTo>
                        <a:pt x="874749" y="0"/>
                      </a:lnTo>
                      <a:lnTo>
                        <a:pt x="848696" y="10845"/>
                      </a:lnTo>
                      <a:lnTo>
                        <a:pt x="827186" y="21048"/>
                      </a:lnTo>
                      <a:lnTo>
                        <a:pt x="805397" y="30756"/>
                      </a:lnTo>
                      <a:lnTo>
                        <a:pt x="783954" y="41186"/>
                      </a:lnTo>
                      <a:lnTo>
                        <a:pt x="752753" y="62219"/>
                      </a:lnTo>
                      <a:lnTo>
                        <a:pt x="725321" y="81465"/>
                      </a:lnTo>
                      <a:lnTo>
                        <a:pt x="694531" y="100967"/>
                      </a:lnTo>
                      <a:lnTo>
                        <a:pt x="672451" y="118155"/>
                      </a:lnTo>
                      <a:lnTo>
                        <a:pt x="665325" y="120607"/>
                      </a:lnTo>
                      <a:lnTo>
                        <a:pt x="668607" y="120637"/>
                      </a:lnTo>
                      <a:lnTo>
                        <a:pt x="669588" y="121347"/>
                      </a:lnTo>
                      <a:lnTo>
                        <a:pt x="670678" y="124017"/>
                      </a:lnTo>
                      <a:lnTo>
                        <a:pt x="672082" y="131480"/>
                      </a:lnTo>
                      <a:lnTo>
                        <a:pt x="681659" y="149024"/>
                      </a:lnTo>
                      <a:lnTo>
                        <a:pt x="687278" y="176188"/>
                      </a:lnTo>
                      <a:lnTo>
                        <a:pt x="700082" y="204293"/>
                      </a:lnTo>
                      <a:lnTo>
                        <a:pt x="712067" y="231589"/>
                      </a:lnTo>
                      <a:lnTo>
                        <a:pt x="724555" y="257865"/>
                      </a:lnTo>
                      <a:lnTo>
                        <a:pt x="737898" y="283524"/>
                      </a:lnTo>
                      <a:lnTo>
                        <a:pt x="754943" y="308295"/>
                      </a:lnTo>
                      <a:lnTo>
                        <a:pt x="779666" y="335986"/>
                      </a:lnTo>
                      <a:lnTo>
                        <a:pt x="806907" y="367520"/>
                      </a:lnTo>
                      <a:lnTo>
                        <a:pt x="838100" y="395332"/>
                      </a:lnTo>
                      <a:lnTo>
                        <a:pt x="840822" y="399835"/>
                      </a:lnTo>
                      <a:lnTo>
                        <a:pt x="841547" y="402023"/>
                      </a:lnTo>
                      <a:lnTo>
                        <a:pt x="842737" y="403482"/>
                      </a:lnTo>
                      <a:lnTo>
                        <a:pt x="848338" y="406016"/>
                      </a:lnTo>
                      <a:lnTo>
                        <a:pt x="847970" y="406144"/>
                      </a:lnTo>
                      <a:lnTo>
                        <a:pt x="840422" y="406366"/>
                      </a:lnTo>
                      <a:lnTo>
                        <a:pt x="810843" y="400636"/>
                      </a:lnTo>
                      <a:lnTo>
                        <a:pt x="784820" y="400127"/>
                      </a:lnTo>
                      <a:lnTo>
                        <a:pt x="759540" y="400771"/>
                      </a:lnTo>
                      <a:lnTo>
                        <a:pt x="728102" y="406960"/>
                      </a:lnTo>
                      <a:lnTo>
                        <a:pt x="701240" y="412916"/>
                      </a:lnTo>
                      <a:lnTo>
                        <a:pt x="670939" y="421031"/>
                      </a:lnTo>
                      <a:lnTo>
                        <a:pt x="649405" y="428425"/>
                      </a:lnTo>
                      <a:lnTo>
                        <a:pt x="625724" y="436415"/>
                      </a:lnTo>
                      <a:lnTo>
                        <a:pt x="602969" y="444670"/>
                      </a:lnTo>
                      <a:lnTo>
                        <a:pt x="580392" y="452336"/>
                      </a:lnTo>
                      <a:lnTo>
                        <a:pt x="556246" y="458096"/>
                      </a:lnTo>
                      <a:lnTo>
                        <a:pt x="531403" y="461126"/>
                      </a:lnTo>
                      <a:lnTo>
                        <a:pt x="506957" y="462473"/>
                      </a:lnTo>
                      <a:lnTo>
                        <a:pt x="484332" y="463071"/>
                      </a:lnTo>
                      <a:lnTo>
                        <a:pt x="462517" y="463337"/>
                      </a:lnTo>
                      <a:lnTo>
                        <a:pt x="441062" y="463455"/>
                      </a:lnTo>
                      <a:lnTo>
                        <a:pt x="419768" y="463508"/>
                      </a:lnTo>
                      <a:lnTo>
                        <a:pt x="398545" y="461650"/>
                      </a:lnTo>
                      <a:lnTo>
                        <a:pt x="376647" y="458472"/>
                      </a:lnTo>
                      <a:lnTo>
                        <a:pt x="352804" y="454708"/>
                      </a:lnTo>
                      <a:lnTo>
                        <a:pt x="329977" y="450683"/>
                      </a:lnTo>
                      <a:lnTo>
                        <a:pt x="308072" y="445837"/>
                      </a:lnTo>
                      <a:lnTo>
                        <a:pt x="286578" y="438979"/>
                      </a:lnTo>
                      <a:lnTo>
                        <a:pt x="265265" y="431228"/>
                      </a:lnTo>
                      <a:lnTo>
                        <a:pt x="235315" y="418930"/>
                      </a:lnTo>
                      <a:lnTo>
                        <a:pt x="206684" y="408231"/>
                      </a:lnTo>
                      <a:lnTo>
                        <a:pt x="177741" y="398711"/>
                      </a:lnTo>
                      <a:lnTo>
                        <a:pt x="151291" y="386953"/>
                      </a:lnTo>
                      <a:lnTo>
                        <a:pt x="120441" y="370338"/>
                      </a:lnTo>
                      <a:lnTo>
                        <a:pt x="90305" y="353468"/>
                      </a:lnTo>
                      <a:lnTo>
                        <a:pt x="61363" y="332315"/>
                      </a:lnTo>
                      <a:lnTo>
                        <a:pt x="32635" y="306916"/>
                      </a:lnTo>
                      <a:lnTo>
                        <a:pt x="12411" y="278146"/>
                      </a:lnTo>
                      <a:lnTo>
                        <a:pt x="3684" y="263349"/>
                      </a:lnTo>
                      <a:lnTo>
                        <a:pt x="0" y="246657"/>
                      </a:lnTo>
                      <a:lnTo>
                        <a:pt x="1019" y="236390"/>
                      </a:lnTo>
                      <a:lnTo>
                        <a:pt x="11374" y="204650"/>
                      </a:lnTo>
                      <a:lnTo>
                        <a:pt x="23173" y="177860"/>
                      </a:lnTo>
                      <a:lnTo>
                        <a:pt x="49996" y="154803"/>
                      </a:lnTo>
                      <a:lnTo>
                        <a:pt x="80999"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grpSp>
      </p:grpSp>
      <p:grpSp>
        <p:nvGrpSpPr>
          <p:cNvPr id="144" name="Group 164"/>
          <p:cNvGrpSpPr/>
          <p:nvPr/>
        </p:nvGrpSpPr>
        <p:grpSpPr>
          <a:xfrm>
            <a:off x="3328825" y="3080598"/>
            <a:ext cx="1638264" cy="1128609"/>
            <a:chOff x="5314950" y="2940050"/>
            <a:chExt cx="1638301" cy="1073151"/>
          </a:xfrm>
        </p:grpSpPr>
        <p:grpSp>
          <p:nvGrpSpPr>
            <p:cNvPr id="145" name="SMARTInkShape-Group9"/>
            <p:cNvGrpSpPr/>
            <p:nvPr/>
          </p:nvGrpSpPr>
          <p:grpSpPr>
            <a:xfrm>
              <a:off x="6115060" y="2940050"/>
              <a:ext cx="838191" cy="812511"/>
              <a:chOff x="6115060" y="2940050"/>
              <a:chExt cx="838191" cy="812511"/>
            </a:xfrm>
          </p:grpSpPr>
          <p:sp>
            <p:nvSpPr>
              <p:cNvPr id="2" name="SMARTInkShape-9"/>
              <p:cNvSpPr/>
              <p:nvPr>
                <p:custDataLst>
                  <p:tags r:id="rId30"/>
                </p:custDataLst>
              </p:nvPr>
            </p:nvSpPr>
            <p:spPr>
              <a:xfrm>
                <a:off x="6134100" y="3314700"/>
                <a:ext cx="76200" cy="101338"/>
              </a:xfrm>
              <a:custGeom>
                <a:avLst/>
                <a:gdLst/>
                <a:ahLst/>
                <a:cxnLst/>
                <a:rect l="0" t="0" r="0" b="0"/>
                <a:pathLst>
                  <a:path w="76200" h="101338">
                    <a:moveTo>
                      <a:pt x="69850" y="0"/>
                    </a:moveTo>
                    <a:lnTo>
                      <a:pt x="69850" y="0"/>
                    </a:lnTo>
                    <a:lnTo>
                      <a:pt x="57673" y="0"/>
                    </a:lnTo>
                    <a:lnTo>
                      <a:pt x="51729" y="5467"/>
                    </a:lnTo>
                    <a:lnTo>
                      <a:pt x="47704" y="6088"/>
                    </a:lnTo>
                    <a:lnTo>
                      <a:pt x="46619" y="6881"/>
                    </a:lnTo>
                    <a:lnTo>
                      <a:pt x="45896" y="8115"/>
                    </a:lnTo>
                    <a:lnTo>
                      <a:pt x="41364" y="18536"/>
                    </a:lnTo>
                    <a:lnTo>
                      <a:pt x="33504" y="31404"/>
                    </a:lnTo>
                    <a:lnTo>
                      <a:pt x="31824" y="35829"/>
                    </a:lnTo>
                    <a:lnTo>
                      <a:pt x="21693" y="53034"/>
                    </a:lnTo>
                    <a:lnTo>
                      <a:pt x="19128" y="60791"/>
                    </a:lnTo>
                    <a:lnTo>
                      <a:pt x="14918" y="67558"/>
                    </a:lnTo>
                    <a:lnTo>
                      <a:pt x="13357" y="74031"/>
                    </a:lnTo>
                    <a:lnTo>
                      <a:pt x="12786" y="84660"/>
                    </a:lnTo>
                    <a:lnTo>
                      <a:pt x="14619" y="88897"/>
                    </a:lnTo>
                    <a:lnTo>
                      <a:pt x="25137" y="101337"/>
                    </a:lnTo>
                    <a:lnTo>
                      <a:pt x="30418" y="97184"/>
                    </a:lnTo>
                    <a:lnTo>
                      <a:pt x="36216" y="95823"/>
                    </a:lnTo>
                    <a:lnTo>
                      <a:pt x="40320" y="95505"/>
                    </a:lnTo>
                    <a:lnTo>
                      <a:pt x="44496" y="93482"/>
                    </a:lnTo>
                    <a:lnTo>
                      <a:pt x="52926" y="86434"/>
                    </a:lnTo>
                    <a:lnTo>
                      <a:pt x="55272" y="82394"/>
                    </a:lnTo>
                    <a:lnTo>
                      <a:pt x="55898" y="80330"/>
                    </a:lnTo>
                    <a:lnTo>
                      <a:pt x="60357" y="76154"/>
                    </a:lnTo>
                    <a:lnTo>
                      <a:pt x="65631" y="71946"/>
                    </a:lnTo>
                    <a:lnTo>
                      <a:pt x="73844" y="59265"/>
                    </a:lnTo>
                    <a:lnTo>
                      <a:pt x="75502" y="52916"/>
                    </a:lnTo>
                    <a:lnTo>
                      <a:pt x="76198" y="21167"/>
                    </a:lnTo>
                    <a:lnTo>
                      <a:pt x="76199" y="16933"/>
                    </a:lnTo>
                    <a:lnTo>
                      <a:pt x="75494" y="15522"/>
                    </a:lnTo>
                    <a:lnTo>
                      <a:pt x="74318" y="14581"/>
                    </a:lnTo>
                    <a:lnTo>
                      <a:pt x="72829" y="13954"/>
                    </a:lnTo>
                    <a:lnTo>
                      <a:pt x="71836" y="12831"/>
                    </a:lnTo>
                    <a:lnTo>
                      <a:pt x="70732" y="9701"/>
                    </a:lnTo>
                    <a:lnTo>
                      <a:pt x="69733" y="8584"/>
                    </a:lnTo>
                    <a:lnTo>
                      <a:pt x="61089" y="3273"/>
                    </a:lnTo>
                    <a:lnTo>
                      <a:pt x="59071" y="2887"/>
                    </a:lnTo>
                    <a:lnTo>
                      <a:pt x="57019" y="3336"/>
                    </a:lnTo>
                    <a:lnTo>
                      <a:pt x="52858" y="5011"/>
                    </a:lnTo>
                    <a:lnTo>
                      <a:pt x="40211" y="6938"/>
                    </a:lnTo>
                    <a:lnTo>
                      <a:pt x="35981" y="9668"/>
                    </a:lnTo>
                    <a:lnTo>
                      <a:pt x="23518" y="24234"/>
                    </a:lnTo>
                    <a:lnTo>
                      <a:pt x="0" y="44450"/>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3" name="SMARTInkShape-10"/>
              <p:cNvSpPr/>
              <p:nvPr>
                <p:custDataLst>
                  <p:tags r:id="rId31"/>
                </p:custDataLst>
              </p:nvPr>
            </p:nvSpPr>
            <p:spPr>
              <a:xfrm>
                <a:off x="6286500" y="3263900"/>
                <a:ext cx="95251" cy="100711"/>
              </a:xfrm>
              <a:custGeom>
                <a:avLst/>
                <a:gdLst/>
                <a:ahLst/>
                <a:cxnLst/>
                <a:rect l="0" t="0" r="0" b="0"/>
                <a:pathLst>
                  <a:path w="95251" h="100711">
                    <a:moveTo>
                      <a:pt x="95250" y="12700"/>
                    </a:moveTo>
                    <a:lnTo>
                      <a:pt x="95250" y="12700"/>
                    </a:lnTo>
                    <a:lnTo>
                      <a:pt x="83073" y="6611"/>
                    </a:lnTo>
                    <a:lnTo>
                      <a:pt x="77129" y="905"/>
                    </a:lnTo>
                    <a:lnTo>
                      <a:pt x="70814" y="79"/>
                    </a:lnTo>
                    <a:lnTo>
                      <a:pt x="51951" y="0"/>
                    </a:lnTo>
                    <a:lnTo>
                      <a:pt x="37672" y="11260"/>
                    </a:lnTo>
                    <a:lnTo>
                      <a:pt x="35698" y="11740"/>
                    </a:lnTo>
                    <a:lnTo>
                      <a:pt x="34382" y="12765"/>
                    </a:lnTo>
                    <a:lnTo>
                      <a:pt x="26385" y="24231"/>
                    </a:lnTo>
                    <a:lnTo>
                      <a:pt x="19453" y="50443"/>
                    </a:lnTo>
                    <a:lnTo>
                      <a:pt x="19074" y="65596"/>
                    </a:lnTo>
                    <a:lnTo>
                      <a:pt x="20942" y="69841"/>
                    </a:lnTo>
                    <a:lnTo>
                      <a:pt x="23419" y="74079"/>
                    </a:lnTo>
                    <a:lnTo>
                      <a:pt x="25009" y="82549"/>
                    </a:lnTo>
                    <a:lnTo>
                      <a:pt x="25139" y="84666"/>
                    </a:lnTo>
                    <a:lnTo>
                      <a:pt x="25932" y="86078"/>
                    </a:lnTo>
                    <a:lnTo>
                      <a:pt x="27165" y="87018"/>
                    </a:lnTo>
                    <a:lnTo>
                      <a:pt x="28694" y="87645"/>
                    </a:lnTo>
                    <a:lnTo>
                      <a:pt x="29712" y="88769"/>
                    </a:lnTo>
                    <a:lnTo>
                      <a:pt x="30844" y="91899"/>
                    </a:lnTo>
                    <a:lnTo>
                      <a:pt x="31852" y="93016"/>
                    </a:lnTo>
                    <a:lnTo>
                      <a:pt x="34853" y="94257"/>
                    </a:lnTo>
                    <a:lnTo>
                      <a:pt x="43282" y="95163"/>
                    </a:lnTo>
                    <a:lnTo>
                      <a:pt x="49289" y="99597"/>
                    </a:lnTo>
                    <a:lnTo>
                      <a:pt x="53186" y="100710"/>
                    </a:lnTo>
                    <a:lnTo>
                      <a:pt x="55213" y="100301"/>
                    </a:lnTo>
                    <a:lnTo>
                      <a:pt x="63536" y="96457"/>
                    </a:lnTo>
                    <a:lnTo>
                      <a:pt x="74948" y="95321"/>
                    </a:lnTo>
                    <a:lnTo>
                      <a:pt x="91301" y="80139"/>
                    </a:lnTo>
                    <a:lnTo>
                      <a:pt x="93495" y="76069"/>
                    </a:lnTo>
                    <a:lnTo>
                      <a:pt x="95019" y="65599"/>
                    </a:lnTo>
                    <a:lnTo>
                      <a:pt x="95147" y="61375"/>
                    </a:lnTo>
                    <a:lnTo>
                      <a:pt x="93323" y="57147"/>
                    </a:lnTo>
                    <a:lnTo>
                      <a:pt x="90865" y="52915"/>
                    </a:lnTo>
                    <a:lnTo>
                      <a:pt x="88777" y="46566"/>
                    </a:lnTo>
                    <a:lnTo>
                      <a:pt x="77950" y="31750"/>
                    </a:lnTo>
                    <a:lnTo>
                      <a:pt x="77367" y="29633"/>
                    </a:lnTo>
                    <a:lnTo>
                      <a:pt x="76272" y="28222"/>
                    </a:lnTo>
                    <a:lnTo>
                      <a:pt x="64732" y="21284"/>
                    </a:lnTo>
                    <a:lnTo>
                      <a:pt x="54849" y="19006"/>
                    </a:lnTo>
                    <a:lnTo>
                      <a:pt x="44831" y="14155"/>
                    </a:lnTo>
                    <a:lnTo>
                      <a:pt x="22403" y="12708"/>
                    </a:lnTo>
                    <a:lnTo>
                      <a:pt x="0" y="19050"/>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4" name="SMARTInkShape-11"/>
              <p:cNvSpPr/>
              <p:nvPr>
                <p:custDataLst>
                  <p:tags r:id="rId32"/>
                </p:custDataLst>
              </p:nvPr>
            </p:nvSpPr>
            <p:spPr>
              <a:xfrm>
                <a:off x="6115060" y="3473450"/>
                <a:ext cx="76108" cy="82543"/>
              </a:xfrm>
              <a:custGeom>
                <a:avLst/>
                <a:gdLst/>
                <a:ahLst/>
                <a:cxnLst/>
                <a:rect l="0" t="0" r="0" b="0"/>
                <a:pathLst>
                  <a:path w="76108" h="82543">
                    <a:moveTo>
                      <a:pt x="44440" y="0"/>
                    </a:moveTo>
                    <a:lnTo>
                      <a:pt x="44440" y="0"/>
                    </a:lnTo>
                    <a:lnTo>
                      <a:pt x="26795" y="0"/>
                    </a:lnTo>
                    <a:lnTo>
                      <a:pt x="22436" y="3371"/>
                    </a:lnTo>
                    <a:lnTo>
                      <a:pt x="20548" y="6907"/>
                    </a:lnTo>
                    <a:lnTo>
                      <a:pt x="20046" y="8838"/>
                    </a:lnTo>
                    <a:lnTo>
                      <a:pt x="15967" y="14927"/>
                    </a:lnTo>
                    <a:lnTo>
                      <a:pt x="4139" y="27526"/>
                    </a:lnTo>
                    <a:lnTo>
                      <a:pt x="1833" y="33636"/>
                    </a:lnTo>
                    <a:lnTo>
                      <a:pt x="5" y="63466"/>
                    </a:lnTo>
                    <a:lnTo>
                      <a:pt x="0" y="65594"/>
                    </a:lnTo>
                    <a:lnTo>
                      <a:pt x="1876" y="69840"/>
                    </a:lnTo>
                    <a:lnTo>
                      <a:pt x="9450" y="79199"/>
                    </a:lnTo>
                    <a:lnTo>
                      <a:pt x="13132" y="81061"/>
                    </a:lnTo>
                    <a:lnTo>
                      <a:pt x="22065" y="82462"/>
                    </a:lnTo>
                    <a:lnTo>
                      <a:pt x="39404" y="82542"/>
                    </a:lnTo>
                    <a:lnTo>
                      <a:pt x="44083" y="80665"/>
                    </a:lnTo>
                    <a:lnTo>
                      <a:pt x="56304" y="72010"/>
                    </a:lnTo>
                    <a:lnTo>
                      <a:pt x="65202" y="69784"/>
                    </a:lnTo>
                    <a:lnTo>
                      <a:pt x="66748" y="68395"/>
                    </a:lnTo>
                    <a:lnTo>
                      <a:pt x="75254" y="58117"/>
                    </a:lnTo>
                    <a:lnTo>
                      <a:pt x="75912" y="54066"/>
                    </a:lnTo>
                    <a:lnTo>
                      <a:pt x="76107" y="48397"/>
                    </a:lnTo>
                    <a:lnTo>
                      <a:pt x="74272" y="44322"/>
                    </a:lnTo>
                    <a:lnTo>
                      <a:pt x="71810" y="40160"/>
                    </a:lnTo>
                    <a:lnTo>
                      <a:pt x="70229" y="31739"/>
                    </a:lnTo>
                    <a:lnTo>
                      <a:pt x="70100" y="29626"/>
                    </a:lnTo>
                    <a:lnTo>
                      <a:pt x="68074" y="25396"/>
                    </a:lnTo>
                    <a:lnTo>
                      <a:pt x="66546" y="23281"/>
                    </a:lnTo>
                    <a:lnTo>
                      <a:pt x="62967" y="20931"/>
                    </a:lnTo>
                    <a:lnTo>
                      <a:pt x="59024" y="19180"/>
                    </a:lnTo>
                    <a:lnTo>
                      <a:pt x="52838" y="14934"/>
                    </a:lnTo>
                    <a:lnTo>
                      <a:pt x="45686" y="12994"/>
                    </a:lnTo>
                    <a:lnTo>
                      <a:pt x="39617" y="8394"/>
                    </a:lnTo>
                    <a:lnTo>
                      <a:pt x="35711" y="7258"/>
                    </a:lnTo>
                    <a:lnTo>
                      <a:pt x="33682" y="7661"/>
                    </a:lnTo>
                    <a:lnTo>
                      <a:pt x="25355" y="11495"/>
                    </a:lnTo>
                    <a:lnTo>
                      <a:pt x="23250" y="11897"/>
                    </a:lnTo>
                    <a:lnTo>
                      <a:pt x="21847" y="12870"/>
                    </a:lnTo>
                    <a:lnTo>
                      <a:pt x="20911" y="14224"/>
                    </a:lnTo>
                    <a:lnTo>
                      <a:pt x="19166" y="17611"/>
                    </a:lnTo>
                    <a:lnTo>
                      <a:pt x="12690" y="25400"/>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8" name="SMARTInkShape-12"/>
              <p:cNvSpPr/>
              <p:nvPr>
                <p:custDataLst>
                  <p:tags r:id="rId33"/>
                </p:custDataLst>
              </p:nvPr>
            </p:nvSpPr>
            <p:spPr>
              <a:xfrm>
                <a:off x="6210378" y="3575050"/>
                <a:ext cx="69747" cy="69850"/>
              </a:xfrm>
              <a:custGeom>
                <a:avLst/>
                <a:gdLst/>
                <a:ahLst/>
                <a:cxnLst/>
                <a:rect l="0" t="0" r="0" b="0"/>
                <a:pathLst>
                  <a:path w="69747" h="69850">
                    <a:moveTo>
                      <a:pt x="18972" y="0"/>
                    </a:moveTo>
                    <a:lnTo>
                      <a:pt x="18972" y="0"/>
                    </a:lnTo>
                    <a:lnTo>
                      <a:pt x="10244" y="9434"/>
                    </a:lnTo>
                    <a:lnTo>
                      <a:pt x="6795" y="17644"/>
                    </a:lnTo>
                    <a:lnTo>
                      <a:pt x="6427" y="22004"/>
                    </a:lnTo>
                    <a:lnTo>
                      <a:pt x="4459" y="25772"/>
                    </a:lnTo>
                    <a:lnTo>
                      <a:pt x="1939" y="29799"/>
                    </a:lnTo>
                    <a:lnTo>
                      <a:pt x="320" y="38133"/>
                    </a:lnTo>
                    <a:lnTo>
                      <a:pt x="0" y="46573"/>
                    </a:lnTo>
                    <a:lnTo>
                      <a:pt x="1838" y="50802"/>
                    </a:lnTo>
                    <a:lnTo>
                      <a:pt x="4302" y="55035"/>
                    </a:lnTo>
                    <a:lnTo>
                      <a:pt x="5883" y="63500"/>
                    </a:lnTo>
                    <a:lnTo>
                      <a:pt x="6012" y="65617"/>
                    </a:lnTo>
                    <a:lnTo>
                      <a:pt x="6805" y="67028"/>
                    </a:lnTo>
                    <a:lnTo>
                      <a:pt x="8038" y="67969"/>
                    </a:lnTo>
                    <a:lnTo>
                      <a:pt x="11290" y="69014"/>
                    </a:lnTo>
                    <a:lnTo>
                      <a:pt x="34749" y="69849"/>
                    </a:lnTo>
                    <a:lnTo>
                      <a:pt x="38449" y="67968"/>
                    </a:lnTo>
                    <a:lnTo>
                      <a:pt x="42445" y="65486"/>
                    </a:lnTo>
                    <a:lnTo>
                      <a:pt x="48662" y="63383"/>
                    </a:lnTo>
                    <a:lnTo>
                      <a:pt x="54972" y="59310"/>
                    </a:lnTo>
                    <a:lnTo>
                      <a:pt x="59196" y="58110"/>
                    </a:lnTo>
                    <a:lnTo>
                      <a:pt x="60604" y="57085"/>
                    </a:lnTo>
                    <a:lnTo>
                      <a:pt x="61544" y="55695"/>
                    </a:lnTo>
                    <a:lnTo>
                      <a:pt x="63293" y="52270"/>
                    </a:lnTo>
                    <a:lnTo>
                      <a:pt x="67539" y="46375"/>
                    </a:lnTo>
                    <a:lnTo>
                      <a:pt x="69478" y="39329"/>
                    </a:lnTo>
                    <a:lnTo>
                      <a:pt x="69746" y="29370"/>
                    </a:lnTo>
                    <a:lnTo>
                      <a:pt x="67879" y="25283"/>
                    </a:lnTo>
                    <a:lnTo>
                      <a:pt x="65403" y="21115"/>
                    </a:lnTo>
                    <a:lnTo>
                      <a:pt x="64303" y="16910"/>
                    </a:lnTo>
                    <a:lnTo>
                      <a:pt x="63303" y="15507"/>
                    </a:lnTo>
                    <a:lnTo>
                      <a:pt x="61931" y="14571"/>
                    </a:lnTo>
                    <a:lnTo>
                      <a:pt x="60312" y="13947"/>
                    </a:lnTo>
                    <a:lnTo>
                      <a:pt x="59232" y="12826"/>
                    </a:lnTo>
                    <a:lnTo>
                      <a:pt x="58032" y="9699"/>
                    </a:lnTo>
                    <a:lnTo>
                      <a:pt x="57006" y="8582"/>
                    </a:lnTo>
                    <a:lnTo>
                      <a:pt x="38070" y="24"/>
                    </a:lnTo>
                    <a:lnTo>
                      <a:pt x="34665" y="3378"/>
                    </a:lnTo>
                    <a:lnTo>
                      <a:pt x="33003" y="6910"/>
                    </a:lnTo>
                    <a:lnTo>
                      <a:pt x="31935" y="14927"/>
                    </a:lnTo>
                    <a:lnTo>
                      <a:pt x="32553" y="16301"/>
                    </a:lnTo>
                    <a:lnTo>
                      <a:pt x="33670" y="17218"/>
                    </a:lnTo>
                    <a:lnTo>
                      <a:pt x="38022" y="19050"/>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9" name="SMARTInkShape-13"/>
              <p:cNvSpPr/>
              <p:nvPr>
                <p:custDataLst>
                  <p:tags r:id="rId34"/>
                </p:custDataLst>
              </p:nvPr>
            </p:nvSpPr>
            <p:spPr>
              <a:xfrm>
                <a:off x="6318280" y="3638550"/>
                <a:ext cx="101461" cy="56857"/>
              </a:xfrm>
              <a:custGeom>
                <a:avLst/>
                <a:gdLst/>
                <a:ahLst/>
                <a:cxnLst/>
                <a:rect l="0" t="0" r="0" b="0"/>
                <a:pathLst>
                  <a:path w="101461" h="56857">
                    <a:moveTo>
                      <a:pt x="12670" y="0"/>
                    </a:moveTo>
                    <a:lnTo>
                      <a:pt x="12670" y="0"/>
                    </a:lnTo>
                    <a:lnTo>
                      <a:pt x="1114" y="11556"/>
                    </a:lnTo>
                    <a:lnTo>
                      <a:pt x="0" y="30314"/>
                    </a:lnTo>
                    <a:lnTo>
                      <a:pt x="5000" y="38468"/>
                    </a:lnTo>
                    <a:lnTo>
                      <a:pt x="5440" y="40462"/>
                    </a:lnTo>
                    <a:lnTo>
                      <a:pt x="11710" y="49568"/>
                    </a:lnTo>
                    <a:lnTo>
                      <a:pt x="15756" y="53806"/>
                    </a:lnTo>
                    <a:lnTo>
                      <a:pt x="21332" y="55664"/>
                    </a:lnTo>
                    <a:lnTo>
                      <a:pt x="33039" y="56856"/>
                    </a:lnTo>
                    <a:lnTo>
                      <a:pt x="37716" y="55138"/>
                    </a:lnTo>
                    <a:lnTo>
                      <a:pt x="42146" y="52728"/>
                    </a:lnTo>
                    <a:lnTo>
                      <a:pt x="56237" y="47683"/>
                    </a:lnTo>
                    <a:lnTo>
                      <a:pt x="69425" y="39850"/>
                    </a:lnTo>
                    <a:lnTo>
                      <a:pt x="73878" y="38172"/>
                    </a:lnTo>
                    <a:lnTo>
                      <a:pt x="88860" y="27162"/>
                    </a:lnTo>
                    <a:lnTo>
                      <a:pt x="93098" y="25477"/>
                    </a:lnTo>
                    <a:lnTo>
                      <a:pt x="101199" y="19342"/>
                    </a:lnTo>
                    <a:lnTo>
                      <a:pt x="101460" y="15766"/>
                    </a:lnTo>
                    <a:lnTo>
                      <a:pt x="99639" y="12181"/>
                    </a:lnTo>
                    <a:lnTo>
                      <a:pt x="98166" y="10237"/>
                    </a:lnTo>
                    <a:lnTo>
                      <a:pt x="94648" y="8078"/>
                    </a:lnTo>
                    <a:lnTo>
                      <a:pt x="90011" y="6691"/>
                    </a:lnTo>
                    <a:lnTo>
                      <a:pt x="85837" y="3080"/>
                    </a:lnTo>
                    <a:lnTo>
                      <a:pt x="80232" y="1369"/>
                    </a:lnTo>
                    <a:lnTo>
                      <a:pt x="49607" y="24"/>
                    </a:lnTo>
                    <a:lnTo>
                      <a:pt x="20169" y="9460"/>
                    </a:lnTo>
                    <a:lnTo>
                      <a:pt x="14892" y="11740"/>
                    </a:lnTo>
                    <a:lnTo>
                      <a:pt x="14151" y="12765"/>
                    </a:lnTo>
                    <a:lnTo>
                      <a:pt x="13328" y="15787"/>
                    </a:lnTo>
                    <a:lnTo>
                      <a:pt x="12403" y="16874"/>
                    </a:lnTo>
                    <a:lnTo>
                      <a:pt x="9494" y="18083"/>
                    </a:lnTo>
                    <a:lnTo>
                      <a:pt x="8436" y="19111"/>
                    </a:lnTo>
                    <a:lnTo>
                      <a:pt x="7260" y="22134"/>
                    </a:lnTo>
                    <a:lnTo>
                      <a:pt x="7652" y="23223"/>
                    </a:lnTo>
                    <a:lnTo>
                      <a:pt x="8619" y="23949"/>
                    </a:lnTo>
                    <a:lnTo>
                      <a:pt x="9969" y="24432"/>
                    </a:lnTo>
                    <a:lnTo>
                      <a:pt x="10870" y="25460"/>
                    </a:lnTo>
                    <a:lnTo>
                      <a:pt x="12670" y="31750"/>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10" name="SMARTInkShape-14"/>
              <p:cNvSpPr/>
              <p:nvPr>
                <p:custDataLst>
                  <p:tags r:id="rId35"/>
                </p:custDataLst>
              </p:nvPr>
            </p:nvSpPr>
            <p:spPr>
              <a:xfrm>
                <a:off x="6471565" y="3663950"/>
                <a:ext cx="49886" cy="88611"/>
              </a:xfrm>
              <a:custGeom>
                <a:avLst/>
                <a:gdLst/>
                <a:ahLst/>
                <a:cxnLst/>
                <a:rect l="0" t="0" r="0" b="0"/>
                <a:pathLst>
                  <a:path w="49886" h="88611">
                    <a:moveTo>
                      <a:pt x="24485" y="0"/>
                    </a:moveTo>
                    <a:lnTo>
                      <a:pt x="24485" y="0"/>
                    </a:lnTo>
                    <a:lnTo>
                      <a:pt x="17743" y="0"/>
                    </a:lnTo>
                    <a:lnTo>
                      <a:pt x="12552" y="1881"/>
                    </a:lnTo>
                    <a:lnTo>
                      <a:pt x="6841" y="5467"/>
                    </a:lnTo>
                    <a:lnTo>
                      <a:pt x="6060" y="7839"/>
                    </a:lnTo>
                    <a:lnTo>
                      <a:pt x="5438" y="37245"/>
                    </a:lnTo>
                    <a:lnTo>
                      <a:pt x="5435" y="68965"/>
                    </a:lnTo>
                    <a:lnTo>
                      <a:pt x="5435" y="74056"/>
                    </a:lnTo>
                    <a:lnTo>
                      <a:pt x="7317" y="77129"/>
                    </a:lnTo>
                    <a:lnTo>
                      <a:pt x="14894" y="85604"/>
                    </a:lnTo>
                    <a:lnTo>
                      <a:pt x="18576" y="87435"/>
                    </a:lnTo>
                    <a:lnTo>
                      <a:pt x="26689" y="88610"/>
                    </a:lnTo>
                    <a:lnTo>
                      <a:pt x="28071" y="88002"/>
                    </a:lnTo>
                    <a:lnTo>
                      <a:pt x="28992" y="86890"/>
                    </a:lnTo>
                    <a:lnTo>
                      <a:pt x="29607" y="85443"/>
                    </a:lnTo>
                    <a:lnTo>
                      <a:pt x="30722" y="84479"/>
                    </a:lnTo>
                    <a:lnTo>
                      <a:pt x="33842" y="83407"/>
                    </a:lnTo>
                    <a:lnTo>
                      <a:pt x="39565" y="82804"/>
                    </a:lnTo>
                    <a:lnTo>
                      <a:pt x="40889" y="82014"/>
                    </a:lnTo>
                    <a:lnTo>
                      <a:pt x="41771" y="80781"/>
                    </a:lnTo>
                    <a:lnTo>
                      <a:pt x="43457" y="77530"/>
                    </a:lnTo>
                    <a:lnTo>
                      <a:pt x="47667" y="71734"/>
                    </a:lnTo>
                    <a:lnTo>
                      <a:pt x="49228" y="65547"/>
                    </a:lnTo>
                    <a:lnTo>
                      <a:pt x="49885" y="33851"/>
                    </a:lnTo>
                    <a:lnTo>
                      <a:pt x="49885" y="29626"/>
                    </a:lnTo>
                    <a:lnTo>
                      <a:pt x="48003" y="25397"/>
                    </a:lnTo>
                    <a:lnTo>
                      <a:pt x="46514" y="23281"/>
                    </a:lnTo>
                    <a:lnTo>
                      <a:pt x="42978" y="20931"/>
                    </a:lnTo>
                    <a:lnTo>
                      <a:pt x="39054" y="19180"/>
                    </a:lnTo>
                    <a:lnTo>
                      <a:pt x="32878" y="14934"/>
                    </a:lnTo>
                    <a:lnTo>
                      <a:pt x="26579" y="13362"/>
                    </a:lnTo>
                    <a:lnTo>
                      <a:pt x="5806" y="12702"/>
                    </a:lnTo>
                    <a:lnTo>
                      <a:pt x="2174" y="16071"/>
                    </a:lnTo>
                    <a:lnTo>
                      <a:pt x="458" y="19608"/>
                    </a:lnTo>
                    <a:lnTo>
                      <a:pt x="0" y="21538"/>
                    </a:lnTo>
                    <a:lnTo>
                      <a:pt x="401" y="23531"/>
                    </a:lnTo>
                    <a:lnTo>
                      <a:pt x="4231" y="31799"/>
                    </a:lnTo>
                    <a:lnTo>
                      <a:pt x="5435" y="44450"/>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11" name="SMARTInkShape-15"/>
              <p:cNvSpPr/>
              <p:nvPr>
                <p:custDataLst>
                  <p:tags r:id="rId36"/>
                </p:custDataLst>
              </p:nvPr>
            </p:nvSpPr>
            <p:spPr>
              <a:xfrm>
                <a:off x="6572250" y="3663950"/>
                <a:ext cx="60794" cy="50801"/>
              </a:xfrm>
              <a:custGeom>
                <a:avLst/>
                <a:gdLst/>
                <a:ahLst/>
                <a:cxnLst/>
                <a:rect l="0" t="0" r="0" b="0"/>
                <a:pathLst>
                  <a:path w="60794" h="50801">
                    <a:moveTo>
                      <a:pt x="38100" y="0"/>
                    </a:moveTo>
                    <a:lnTo>
                      <a:pt x="38100" y="0"/>
                    </a:lnTo>
                    <a:lnTo>
                      <a:pt x="31358" y="3371"/>
                    </a:lnTo>
                    <a:lnTo>
                      <a:pt x="29372" y="5069"/>
                    </a:lnTo>
                    <a:lnTo>
                      <a:pt x="27165" y="8838"/>
                    </a:lnTo>
                    <a:lnTo>
                      <a:pt x="25555" y="17828"/>
                    </a:lnTo>
                    <a:lnTo>
                      <a:pt x="25405" y="30574"/>
                    </a:lnTo>
                    <a:lnTo>
                      <a:pt x="44159" y="50508"/>
                    </a:lnTo>
                    <a:lnTo>
                      <a:pt x="56882" y="50800"/>
                    </a:lnTo>
                    <a:lnTo>
                      <a:pt x="57070" y="47429"/>
                    </a:lnTo>
                    <a:lnTo>
                      <a:pt x="57803" y="46436"/>
                    </a:lnTo>
                    <a:lnTo>
                      <a:pt x="60497" y="45333"/>
                    </a:lnTo>
                    <a:lnTo>
                      <a:pt x="60793" y="43627"/>
                    </a:lnTo>
                    <a:lnTo>
                      <a:pt x="57204" y="26445"/>
                    </a:lnTo>
                    <a:lnTo>
                      <a:pt x="52797" y="20537"/>
                    </a:lnTo>
                    <a:lnTo>
                      <a:pt x="51688" y="16653"/>
                    </a:lnTo>
                    <a:lnTo>
                      <a:pt x="50686" y="15335"/>
                    </a:lnTo>
                    <a:lnTo>
                      <a:pt x="46611" y="12775"/>
                    </a:lnTo>
                    <a:lnTo>
                      <a:pt x="41363" y="3964"/>
                    </a:lnTo>
                    <a:lnTo>
                      <a:pt x="37669" y="1762"/>
                    </a:lnTo>
                    <a:lnTo>
                      <a:pt x="31824" y="232"/>
                    </a:lnTo>
                    <a:lnTo>
                      <a:pt x="23014" y="30"/>
                    </a:lnTo>
                    <a:lnTo>
                      <a:pt x="18931" y="1895"/>
                    </a:lnTo>
                    <a:lnTo>
                      <a:pt x="10559" y="8841"/>
                    </a:lnTo>
                    <a:lnTo>
                      <a:pt x="8220" y="12866"/>
                    </a:lnTo>
                    <a:lnTo>
                      <a:pt x="6476" y="17007"/>
                    </a:lnTo>
                    <a:lnTo>
                      <a:pt x="2232" y="23305"/>
                    </a:lnTo>
                    <a:lnTo>
                      <a:pt x="295" y="30498"/>
                    </a:lnTo>
                    <a:lnTo>
                      <a:pt x="0" y="38100"/>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12" name="SMARTInkShape-16"/>
              <p:cNvSpPr/>
              <p:nvPr>
                <p:custDataLst>
                  <p:tags r:id="rId37"/>
                </p:custDataLst>
              </p:nvPr>
            </p:nvSpPr>
            <p:spPr>
              <a:xfrm>
                <a:off x="6540500" y="3562375"/>
                <a:ext cx="63230" cy="69800"/>
              </a:xfrm>
              <a:custGeom>
                <a:avLst/>
                <a:gdLst/>
                <a:ahLst/>
                <a:cxnLst/>
                <a:rect l="0" t="0" r="0" b="0"/>
                <a:pathLst>
                  <a:path w="63230" h="69800">
                    <a:moveTo>
                      <a:pt x="38100" y="31725"/>
                    </a:moveTo>
                    <a:lnTo>
                      <a:pt x="38100" y="31725"/>
                    </a:lnTo>
                    <a:lnTo>
                      <a:pt x="34729" y="31725"/>
                    </a:lnTo>
                    <a:lnTo>
                      <a:pt x="31193" y="33606"/>
                    </a:lnTo>
                    <a:lnTo>
                      <a:pt x="27269" y="36089"/>
                    </a:lnTo>
                    <a:lnTo>
                      <a:pt x="19412" y="37997"/>
                    </a:lnTo>
                    <a:lnTo>
                      <a:pt x="18366" y="48901"/>
                    </a:lnTo>
                    <a:lnTo>
                      <a:pt x="14029" y="57173"/>
                    </a:lnTo>
                    <a:lnTo>
                      <a:pt x="13585" y="59274"/>
                    </a:lnTo>
                    <a:lnTo>
                      <a:pt x="13996" y="60674"/>
                    </a:lnTo>
                    <a:lnTo>
                      <a:pt x="14975" y="61608"/>
                    </a:lnTo>
                    <a:lnTo>
                      <a:pt x="16334" y="62230"/>
                    </a:lnTo>
                    <a:lnTo>
                      <a:pt x="17238" y="63351"/>
                    </a:lnTo>
                    <a:lnTo>
                      <a:pt x="18245" y="66477"/>
                    </a:lnTo>
                    <a:lnTo>
                      <a:pt x="19219" y="67593"/>
                    </a:lnTo>
                    <a:lnTo>
                      <a:pt x="22182" y="68833"/>
                    </a:lnTo>
                    <a:lnTo>
                      <a:pt x="31404" y="69799"/>
                    </a:lnTo>
                    <a:lnTo>
                      <a:pt x="36751" y="65456"/>
                    </a:lnTo>
                    <a:lnTo>
                      <a:pt x="43297" y="63736"/>
                    </a:lnTo>
                    <a:lnTo>
                      <a:pt x="55976" y="51926"/>
                    </a:lnTo>
                    <a:lnTo>
                      <a:pt x="56628" y="49405"/>
                    </a:lnTo>
                    <a:lnTo>
                      <a:pt x="56802" y="47745"/>
                    </a:lnTo>
                    <a:lnTo>
                      <a:pt x="58877" y="44019"/>
                    </a:lnTo>
                    <a:lnTo>
                      <a:pt x="61445" y="40011"/>
                    </a:lnTo>
                    <a:lnTo>
                      <a:pt x="62891" y="33788"/>
                    </a:lnTo>
                    <a:lnTo>
                      <a:pt x="63229" y="29584"/>
                    </a:lnTo>
                    <a:lnTo>
                      <a:pt x="62614" y="28181"/>
                    </a:lnTo>
                    <a:lnTo>
                      <a:pt x="61499" y="27246"/>
                    </a:lnTo>
                    <a:lnTo>
                      <a:pt x="60049" y="26622"/>
                    </a:lnTo>
                    <a:lnTo>
                      <a:pt x="59082" y="25501"/>
                    </a:lnTo>
                    <a:lnTo>
                      <a:pt x="58009" y="22374"/>
                    </a:lnTo>
                    <a:lnTo>
                      <a:pt x="57172" y="9653"/>
                    </a:lnTo>
                    <a:lnTo>
                      <a:pt x="56459" y="8543"/>
                    </a:lnTo>
                    <a:lnTo>
                      <a:pt x="55279" y="7804"/>
                    </a:lnTo>
                    <a:lnTo>
                      <a:pt x="53786" y="7311"/>
                    </a:lnTo>
                    <a:lnTo>
                      <a:pt x="52791" y="6277"/>
                    </a:lnTo>
                    <a:lnTo>
                      <a:pt x="51685" y="3246"/>
                    </a:lnTo>
                    <a:lnTo>
                      <a:pt x="50685" y="2155"/>
                    </a:lnTo>
                    <a:lnTo>
                      <a:pt x="47691" y="944"/>
                    </a:lnTo>
                    <a:lnTo>
                      <a:pt x="32979" y="0"/>
                    </a:lnTo>
                    <a:lnTo>
                      <a:pt x="26923" y="4344"/>
                    </a:lnTo>
                    <a:lnTo>
                      <a:pt x="23020" y="5444"/>
                    </a:lnTo>
                    <a:lnTo>
                      <a:pt x="10401" y="6857"/>
                    </a:lnTo>
                    <a:lnTo>
                      <a:pt x="1508" y="11769"/>
                    </a:lnTo>
                    <a:lnTo>
                      <a:pt x="671" y="14154"/>
                    </a:lnTo>
                    <a:lnTo>
                      <a:pt x="0" y="19025"/>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13" name="SMARTInkShape-17"/>
              <p:cNvSpPr/>
              <p:nvPr>
                <p:custDataLst>
                  <p:tags r:id="rId38"/>
                </p:custDataLst>
              </p:nvPr>
            </p:nvSpPr>
            <p:spPr>
              <a:xfrm>
                <a:off x="6559550" y="3507907"/>
                <a:ext cx="44426" cy="28161"/>
              </a:xfrm>
              <a:custGeom>
                <a:avLst/>
                <a:gdLst/>
                <a:ahLst/>
                <a:cxnLst/>
                <a:rect l="0" t="0" r="0" b="0"/>
                <a:pathLst>
                  <a:path w="44426" h="28161">
                    <a:moveTo>
                      <a:pt x="0" y="22693"/>
                    </a:moveTo>
                    <a:lnTo>
                      <a:pt x="0" y="22693"/>
                    </a:lnTo>
                    <a:lnTo>
                      <a:pt x="10934" y="28160"/>
                    </a:lnTo>
                    <a:lnTo>
                      <a:pt x="11523" y="27749"/>
                    </a:lnTo>
                    <a:lnTo>
                      <a:pt x="12545" y="23498"/>
                    </a:lnTo>
                    <a:lnTo>
                      <a:pt x="26992" y="22764"/>
                    </a:lnTo>
                    <a:lnTo>
                      <a:pt x="28578" y="22035"/>
                    </a:lnTo>
                    <a:lnTo>
                      <a:pt x="29635" y="20843"/>
                    </a:lnTo>
                    <a:lnTo>
                      <a:pt x="30340" y="19343"/>
                    </a:lnTo>
                    <a:lnTo>
                      <a:pt x="31516" y="18343"/>
                    </a:lnTo>
                    <a:lnTo>
                      <a:pt x="34703" y="17232"/>
                    </a:lnTo>
                    <a:lnTo>
                      <a:pt x="35835" y="16230"/>
                    </a:lnTo>
                    <a:lnTo>
                      <a:pt x="37093" y="13235"/>
                    </a:lnTo>
                    <a:lnTo>
                      <a:pt x="38134" y="12154"/>
                    </a:lnTo>
                    <a:lnTo>
                      <a:pt x="44365" y="10018"/>
                    </a:lnTo>
                    <a:lnTo>
                      <a:pt x="44425" y="6629"/>
                    </a:lnTo>
                    <a:lnTo>
                      <a:pt x="43728" y="5634"/>
                    </a:lnTo>
                    <a:lnTo>
                      <a:pt x="42557" y="4970"/>
                    </a:lnTo>
                    <a:lnTo>
                      <a:pt x="35609" y="3905"/>
                    </a:lnTo>
                    <a:lnTo>
                      <a:pt x="29523" y="3721"/>
                    </a:lnTo>
                    <a:lnTo>
                      <a:pt x="25351" y="1796"/>
                    </a:lnTo>
                    <a:lnTo>
                      <a:pt x="23251" y="295"/>
                    </a:lnTo>
                    <a:lnTo>
                      <a:pt x="21144" y="0"/>
                    </a:lnTo>
                    <a:lnTo>
                      <a:pt x="7343" y="3589"/>
                    </a:lnTo>
                    <a:lnTo>
                      <a:pt x="3273" y="6998"/>
                    </a:lnTo>
                    <a:lnTo>
                      <a:pt x="1454" y="10543"/>
                    </a:lnTo>
                    <a:lnTo>
                      <a:pt x="0" y="16343"/>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14" name="SMARTInkShape-18"/>
              <p:cNvSpPr/>
              <p:nvPr>
                <p:custDataLst>
                  <p:tags r:id="rId39"/>
                </p:custDataLst>
              </p:nvPr>
            </p:nvSpPr>
            <p:spPr>
              <a:xfrm>
                <a:off x="6648450" y="3556000"/>
                <a:ext cx="50531" cy="63501"/>
              </a:xfrm>
              <a:custGeom>
                <a:avLst/>
                <a:gdLst/>
                <a:ahLst/>
                <a:cxnLst/>
                <a:rect l="0" t="0" r="0" b="0"/>
                <a:pathLst>
                  <a:path w="50531" h="63501">
                    <a:moveTo>
                      <a:pt x="0" y="0"/>
                    </a:moveTo>
                    <a:lnTo>
                      <a:pt x="0" y="0"/>
                    </a:lnTo>
                    <a:lnTo>
                      <a:pt x="0" y="5467"/>
                    </a:lnTo>
                    <a:lnTo>
                      <a:pt x="4364" y="11245"/>
                    </a:lnTo>
                    <a:lnTo>
                      <a:pt x="6467" y="17129"/>
                    </a:lnTo>
                    <a:lnTo>
                      <a:pt x="24415" y="37108"/>
                    </a:lnTo>
                    <a:lnTo>
                      <a:pt x="28479" y="37806"/>
                    </a:lnTo>
                    <a:lnTo>
                      <a:pt x="41125" y="38092"/>
                    </a:lnTo>
                    <a:lnTo>
                      <a:pt x="42233" y="37389"/>
                    </a:lnTo>
                    <a:lnTo>
                      <a:pt x="42972" y="36215"/>
                    </a:lnTo>
                    <a:lnTo>
                      <a:pt x="44158" y="32632"/>
                    </a:lnTo>
                    <a:lnTo>
                      <a:pt x="46201" y="32142"/>
                    </a:lnTo>
                    <a:lnTo>
                      <a:pt x="49892" y="31827"/>
                    </a:lnTo>
                    <a:lnTo>
                      <a:pt x="50195" y="31096"/>
                    </a:lnTo>
                    <a:lnTo>
                      <a:pt x="50530" y="28402"/>
                    </a:lnTo>
                    <a:lnTo>
                      <a:pt x="49915" y="27401"/>
                    </a:lnTo>
                    <a:lnTo>
                      <a:pt x="48799" y="26734"/>
                    </a:lnTo>
                    <a:lnTo>
                      <a:pt x="45309" y="25664"/>
                    </a:lnTo>
                    <a:lnTo>
                      <a:pt x="44831" y="23636"/>
                    </a:lnTo>
                    <a:lnTo>
                      <a:pt x="44525" y="19956"/>
                    </a:lnTo>
                    <a:lnTo>
                      <a:pt x="43794" y="19654"/>
                    </a:lnTo>
                    <a:lnTo>
                      <a:pt x="38990" y="19129"/>
                    </a:lnTo>
                    <a:lnTo>
                      <a:pt x="38693" y="19808"/>
                    </a:lnTo>
                    <a:lnTo>
                      <a:pt x="38364" y="22444"/>
                    </a:lnTo>
                    <a:lnTo>
                      <a:pt x="36336" y="25968"/>
                    </a:lnTo>
                    <a:lnTo>
                      <a:pt x="32655" y="30608"/>
                    </a:lnTo>
                    <a:lnTo>
                      <a:pt x="31929" y="36594"/>
                    </a:lnTo>
                    <a:lnTo>
                      <a:pt x="31752" y="55902"/>
                    </a:lnTo>
                    <a:lnTo>
                      <a:pt x="37218" y="62508"/>
                    </a:lnTo>
                    <a:lnTo>
                      <a:pt x="39589" y="63059"/>
                    </a:lnTo>
                    <a:lnTo>
                      <a:pt x="44450" y="63500"/>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15" name="SMARTInkShape-19"/>
              <p:cNvSpPr/>
              <p:nvPr>
                <p:custDataLst>
                  <p:tags r:id="rId40"/>
                </p:custDataLst>
              </p:nvPr>
            </p:nvSpPr>
            <p:spPr>
              <a:xfrm>
                <a:off x="6769102" y="3619500"/>
                <a:ext cx="44449" cy="44449"/>
              </a:xfrm>
              <a:custGeom>
                <a:avLst/>
                <a:gdLst/>
                <a:ahLst/>
                <a:cxnLst/>
                <a:rect l="0" t="0" r="0" b="0"/>
                <a:pathLst>
                  <a:path w="44449" h="44449">
                    <a:moveTo>
                      <a:pt x="6348" y="0"/>
                    </a:moveTo>
                    <a:lnTo>
                      <a:pt x="6348" y="0"/>
                    </a:lnTo>
                    <a:lnTo>
                      <a:pt x="2977" y="3371"/>
                    </a:lnTo>
                    <a:lnTo>
                      <a:pt x="1321" y="6907"/>
                    </a:lnTo>
                    <a:lnTo>
                      <a:pt x="0" y="32062"/>
                    </a:lnTo>
                    <a:lnTo>
                      <a:pt x="0" y="34074"/>
                    </a:lnTo>
                    <a:lnTo>
                      <a:pt x="705" y="35416"/>
                    </a:lnTo>
                    <a:lnTo>
                      <a:pt x="1880" y="36311"/>
                    </a:lnTo>
                    <a:lnTo>
                      <a:pt x="3370" y="36907"/>
                    </a:lnTo>
                    <a:lnTo>
                      <a:pt x="4362" y="38010"/>
                    </a:lnTo>
                    <a:lnTo>
                      <a:pt x="5465" y="41118"/>
                    </a:lnTo>
                    <a:lnTo>
                      <a:pt x="6465" y="42228"/>
                    </a:lnTo>
                    <a:lnTo>
                      <a:pt x="9458" y="43462"/>
                    </a:lnTo>
                    <a:lnTo>
                      <a:pt x="28477" y="44448"/>
                    </a:lnTo>
                    <a:lnTo>
                      <a:pt x="32176" y="42568"/>
                    </a:lnTo>
                    <a:lnTo>
                      <a:pt x="34149" y="41078"/>
                    </a:lnTo>
                    <a:lnTo>
                      <a:pt x="36343" y="37542"/>
                    </a:lnTo>
                    <a:lnTo>
                      <a:pt x="37867" y="31807"/>
                    </a:lnTo>
                    <a:lnTo>
                      <a:pt x="38098" y="19050"/>
                    </a:lnTo>
                    <a:lnTo>
                      <a:pt x="41469" y="19050"/>
                    </a:lnTo>
                    <a:lnTo>
                      <a:pt x="42462" y="19755"/>
                    </a:lnTo>
                    <a:lnTo>
                      <a:pt x="43124" y="20931"/>
                    </a:lnTo>
                    <a:lnTo>
                      <a:pt x="44448" y="25400"/>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16" name="SMARTInkShape-20"/>
              <p:cNvSpPr/>
              <p:nvPr>
                <p:custDataLst>
                  <p:tags r:id="rId41"/>
                </p:custDataLst>
              </p:nvPr>
            </p:nvSpPr>
            <p:spPr>
              <a:xfrm>
                <a:off x="6865232" y="3467100"/>
                <a:ext cx="68969" cy="184143"/>
              </a:xfrm>
              <a:custGeom>
                <a:avLst/>
                <a:gdLst/>
                <a:ahLst/>
                <a:cxnLst/>
                <a:rect l="0" t="0" r="0" b="0"/>
                <a:pathLst>
                  <a:path w="68969" h="184143">
                    <a:moveTo>
                      <a:pt x="5468" y="165100"/>
                    </a:moveTo>
                    <a:lnTo>
                      <a:pt x="5468" y="165100"/>
                    </a:lnTo>
                    <a:lnTo>
                      <a:pt x="2096" y="168471"/>
                    </a:lnTo>
                    <a:lnTo>
                      <a:pt x="441" y="172007"/>
                    </a:lnTo>
                    <a:lnTo>
                      <a:pt x="0" y="173938"/>
                    </a:lnTo>
                    <a:lnTo>
                      <a:pt x="412" y="175225"/>
                    </a:lnTo>
                    <a:lnTo>
                      <a:pt x="1392" y="176083"/>
                    </a:lnTo>
                    <a:lnTo>
                      <a:pt x="2750" y="176656"/>
                    </a:lnTo>
                    <a:lnTo>
                      <a:pt x="3656" y="177743"/>
                    </a:lnTo>
                    <a:lnTo>
                      <a:pt x="5229" y="183167"/>
                    </a:lnTo>
                    <a:lnTo>
                      <a:pt x="7243" y="183713"/>
                    </a:lnTo>
                    <a:lnTo>
                      <a:pt x="21198" y="184142"/>
                    </a:lnTo>
                    <a:lnTo>
                      <a:pt x="24923" y="182265"/>
                    </a:lnTo>
                    <a:lnTo>
                      <a:pt x="28932" y="179784"/>
                    </a:lnTo>
                    <a:lnTo>
                      <a:pt x="33065" y="178682"/>
                    </a:lnTo>
                    <a:lnTo>
                      <a:pt x="34449" y="177682"/>
                    </a:lnTo>
                    <a:lnTo>
                      <a:pt x="35372" y="176310"/>
                    </a:lnTo>
                    <a:lnTo>
                      <a:pt x="36671" y="171009"/>
                    </a:lnTo>
                    <a:lnTo>
                      <a:pt x="36853" y="169039"/>
                    </a:lnTo>
                    <a:lnTo>
                      <a:pt x="38937" y="164969"/>
                    </a:lnTo>
                    <a:lnTo>
                      <a:pt x="42653" y="159978"/>
                    </a:lnTo>
                    <a:lnTo>
                      <a:pt x="43487" y="153390"/>
                    </a:lnTo>
                    <a:lnTo>
                      <a:pt x="43561" y="147020"/>
                    </a:lnTo>
                    <a:lnTo>
                      <a:pt x="42858" y="146696"/>
                    </a:lnTo>
                    <a:lnTo>
                      <a:pt x="38100" y="146135"/>
                    </a:lnTo>
                    <a:lnTo>
                      <a:pt x="37610" y="144206"/>
                    </a:lnTo>
                    <a:lnTo>
                      <a:pt x="37224" y="139778"/>
                    </a:lnTo>
                    <a:lnTo>
                      <a:pt x="30868" y="139700"/>
                    </a:lnTo>
                    <a:lnTo>
                      <a:pt x="34239" y="136329"/>
                    </a:lnTo>
                    <a:lnTo>
                      <a:pt x="35894" y="132793"/>
                    </a:lnTo>
                    <a:lnTo>
                      <a:pt x="36336" y="130861"/>
                    </a:lnTo>
                    <a:lnTo>
                      <a:pt x="42608" y="121872"/>
                    </a:lnTo>
                    <a:lnTo>
                      <a:pt x="67721" y="96497"/>
                    </a:lnTo>
                    <a:lnTo>
                      <a:pt x="68414" y="93923"/>
                    </a:lnTo>
                    <a:lnTo>
                      <a:pt x="68967" y="88902"/>
                    </a:lnTo>
                    <a:lnTo>
                      <a:pt x="68968" y="92271"/>
                    </a:lnTo>
                    <a:lnTo>
                      <a:pt x="68263" y="93264"/>
                    </a:lnTo>
                    <a:lnTo>
                      <a:pt x="67086" y="93926"/>
                    </a:lnTo>
                    <a:lnTo>
                      <a:pt x="62879" y="95172"/>
                    </a:lnTo>
                    <a:lnTo>
                      <a:pt x="62696" y="98598"/>
                    </a:lnTo>
                    <a:lnTo>
                      <a:pt x="61965" y="99599"/>
                    </a:lnTo>
                    <a:lnTo>
                      <a:pt x="56346" y="101577"/>
                    </a:lnTo>
                    <a:lnTo>
                      <a:pt x="56268" y="74695"/>
                    </a:lnTo>
                    <a:lnTo>
                      <a:pt x="58149" y="70122"/>
                    </a:lnTo>
                    <a:lnTo>
                      <a:pt x="59639" y="67914"/>
                    </a:lnTo>
                    <a:lnTo>
                      <a:pt x="61735" y="58066"/>
                    </a:lnTo>
                    <a:lnTo>
                      <a:pt x="62613" y="27532"/>
                    </a:lnTo>
                    <a:lnTo>
                      <a:pt x="62617" y="20307"/>
                    </a:lnTo>
                    <a:lnTo>
                      <a:pt x="61912" y="19888"/>
                    </a:lnTo>
                    <a:lnTo>
                      <a:pt x="59246" y="19422"/>
                    </a:lnTo>
                    <a:lnTo>
                      <a:pt x="58254" y="18593"/>
                    </a:lnTo>
                    <a:lnTo>
                      <a:pt x="56529" y="13615"/>
                    </a:lnTo>
                    <a:lnTo>
                      <a:pt x="54502" y="13107"/>
                    </a:lnTo>
                    <a:lnTo>
                      <a:pt x="47452" y="12780"/>
                    </a:lnTo>
                    <a:lnTo>
                      <a:pt x="46158" y="13459"/>
                    </a:lnTo>
                    <a:lnTo>
                      <a:pt x="45294" y="14617"/>
                    </a:lnTo>
                    <a:lnTo>
                      <a:pt x="44719" y="16095"/>
                    </a:lnTo>
                    <a:lnTo>
                      <a:pt x="43630" y="17080"/>
                    </a:lnTo>
                    <a:lnTo>
                      <a:pt x="36812" y="20542"/>
                    </a:lnTo>
                    <a:lnTo>
                      <a:pt x="34831" y="22161"/>
                    </a:lnTo>
                    <a:lnTo>
                      <a:pt x="32629" y="25842"/>
                    </a:lnTo>
                    <a:lnTo>
                      <a:pt x="30946" y="29830"/>
                    </a:lnTo>
                    <a:lnTo>
                      <a:pt x="27845" y="33954"/>
                    </a:lnTo>
                    <a:lnTo>
                      <a:pt x="24115" y="36257"/>
                    </a:lnTo>
                    <a:lnTo>
                      <a:pt x="22132" y="36871"/>
                    </a:lnTo>
                    <a:lnTo>
                      <a:pt x="20811" y="37986"/>
                    </a:lnTo>
                    <a:lnTo>
                      <a:pt x="18170" y="44442"/>
                    </a:lnTo>
                    <a:lnTo>
                      <a:pt x="18168" y="14227"/>
                    </a:lnTo>
                    <a:lnTo>
                      <a:pt x="18168" y="0"/>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17" name="SMARTInkShape-21"/>
              <p:cNvSpPr/>
              <p:nvPr>
                <p:custDataLst>
                  <p:tags r:id="rId42"/>
                </p:custDataLst>
              </p:nvPr>
            </p:nvSpPr>
            <p:spPr>
              <a:xfrm>
                <a:off x="6343664" y="3143544"/>
                <a:ext cx="57137" cy="75906"/>
              </a:xfrm>
              <a:custGeom>
                <a:avLst/>
                <a:gdLst/>
                <a:ahLst/>
                <a:cxnLst/>
                <a:rect l="0" t="0" r="0" b="0"/>
                <a:pathLst>
                  <a:path w="57137" h="75906">
                    <a:moveTo>
                      <a:pt x="57136" y="50506"/>
                    </a:moveTo>
                    <a:lnTo>
                      <a:pt x="57136" y="50506"/>
                    </a:lnTo>
                    <a:lnTo>
                      <a:pt x="38319" y="50506"/>
                    </a:lnTo>
                    <a:lnTo>
                      <a:pt x="38086" y="75896"/>
                    </a:lnTo>
                    <a:lnTo>
                      <a:pt x="43554" y="75905"/>
                    </a:lnTo>
                    <a:lnTo>
                      <a:pt x="47545" y="72535"/>
                    </a:lnTo>
                    <a:lnTo>
                      <a:pt x="49346" y="68998"/>
                    </a:lnTo>
                    <a:lnTo>
                      <a:pt x="50702" y="54707"/>
                    </a:lnTo>
                    <a:lnTo>
                      <a:pt x="50785" y="23250"/>
                    </a:lnTo>
                    <a:lnTo>
                      <a:pt x="50786" y="16717"/>
                    </a:lnTo>
                    <a:lnTo>
                      <a:pt x="48904" y="12440"/>
                    </a:lnTo>
                    <a:lnTo>
                      <a:pt x="47415" y="10312"/>
                    </a:lnTo>
                    <a:lnTo>
                      <a:pt x="43879" y="7948"/>
                    </a:lnTo>
                    <a:lnTo>
                      <a:pt x="41947" y="7317"/>
                    </a:lnTo>
                    <a:lnTo>
                      <a:pt x="40660" y="6191"/>
                    </a:lnTo>
                    <a:lnTo>
                      <a:pt x="39230" y="3059"/>
                    </a:lnTo>
                    <a:lnTo>
                      <a:pt x="38143" y="1941"/>
                    </a:lnTo>
                    <a:lnTo>
                      <a:pt x="35054" y="699"/>
                    </a:lnTo>
                    <a:lnTo>
                      <a:pt x="29348" y="0"/>
                    </a:lnTo>
                    <a:lnTo>
                      <a:pt x="25265" y="1718"/>
                    </a:lnTo>
                    <a:lnTo>
                      <a:pt x="16895" y="8570"/>
                    </a:lnTo>
                    <a:lnTo>
                      <a:pt x="14556" y="12583"/>
                    </a:lnTo>
                    <a:lnTo>
                      <a:pt x="13933" y="14640"/>
                    </a:lnTo>
                    <a:lnTo>
                      <a:pt x="9477" y="18808"/>
                    </a:lnTo>
                    <a:lnTo>
                      <a:pt x="4204" y="23012"/>
                    </a:lnTo>
                    <a:lnTo>
                      <a:pt x="1860" y="27233"/>
                    </a:lnTo>
                    <a:lnTo>
                      <a:pt x="357" y="35691"/>
                    </a:lnTo>
                    <a:lnTo>
                      <a:pt x="0" y="49251"/>
                    </a:lnTo>
                    <a:lnTo>
                      <a:pt x="5454" y="55863"/>
                    </a:lnTo>
                    <a:lnTo>
                      <a:pt x="6454" y="55488"/>
                    </a:lnTo>
                    <a:lnTo>
                      <a:pt x="11231" y="52296"/>
                    </a:lnTo>
                    <a:lnTo>
                      <a:pt x="15097" y="51301"/>
                    </a:lnTo>
                    <a:lnTo>
                      <a:pt x="19167" y="47097"/>
                    </a:lnTo>
                    <a:lnTo>
                      <a:pt x="25386" y="37806"/>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18" name="SMARTInkShape-22"/>
              <p:cNvSpPr/>
              <p:nvPr>
                <p:custDataLst>
                  <p:tags r:id="rId43"/>
                </p:custDataLst>
              </p:nvPr>
            </p:nvSpPr>
            <p:spPr>
              <a:xfrm>
                <a:off x="6337309" y="2971808"/>
                <a:ext cx="56441" cy="82518"/>
              </a:xfrm>
              <a:custGeom>
                <a:avLst/>
                <a:gdLst/>
                <a:ahLst/>
                <a:cxnLst/>
                <a:rect l="0" t="0" r="0" b="0"/>
                <a:pathLst>
                  <a:path w="56441" h="82518">
                    <a:moveTo>
                      <a:pt x="12691" y="50792"/>
                    </a:moveTo>
                    <a:lnTo>
                      <a:pt x="12691" y="50792"/>
                    </a:lnTo>
                    <a:lnTo>
                      <a:pt x="2566" y="61623"/>
                    </a:lnTo>
                    <a:lnTo>
                      <a:pt x="21" y="69735"/>
                    </a:lnTo>
                    <a:lnTo>
                      <a:pt x="0" y="73181"/>
                    </a:lnTo>
                    <a:lnTo>
                      <a:pt x="703" y="74185"/>
                    </a:lnTo>
                    <a:lnTo>
                      <a:pt x="1876" y="74854"/>
                    </a:lnTo>
                    <a:lnTo>
                      <a:pt x="3364" y="75300"/>
                    </a:lnTo>
                    <a:lnTo>
                      <a:pt x="4357" y="76303"/>
                    </a:lnTo>
                    <a:lnTo>
                      <a:pt x="5459" y="79299"/>
                    </a:lnTo>
                    <a:lnTo>
                      <a:pt x="6458" y="80380"/>
                    </a:lnTo>
                    <a:lnTo>
                      <a:pt x="11731" y="82257"/>
                    </a:lnTo>
                    <a:lnTo>
                      <a:pt x="21445" y="82517"/>
                    </a:lnTo>
                    <a:lnTo>
                      <a:pt x="25518" y="80649"/>
                    </a:lnTo>
                    <a:lnTo>
                      <a:pt x="40215" y="67615"/>
                    </a:lnTo>
                    <a:lnTo>
                      <a:pt x="42563" y="63443"/>
                    </a:lnTo>
                    <a:lnTo>
                      <a:pt x="50384" y="32134"/>
                    </a:lnTo>
                    <a:lnTo>
                      <a:pt x="50520" y="29886"/>
                    </a:lnTo>
                    <a:lnTo>
                      <a:pt x="52552" y="25508"/>
                    </a:lnTo>
                    <a:lnTo>
                      <a:pt x="54081" y="23353"/>
                    </a:lnTo>
                    <a:lnTo>
                      <a:pt x="54395" y="21210"/>
                    </a:lnTo>
                    <a:lnTo>
                      <a:pt x="53900" y="19076"/>
                    </a:lnTo>
                    <a:lnTo>
                      <a:pt x="52864" y="16948"/>
                    </a:lnTo>
                    <a:lnTo>
                      <a:pt x="52878" y="14824"/>
                    </a:lnTo>
                    <a:lnTo>
                      <a:pt x="56440" y="7598"/>
                    </a:lnTo>
                    <a:lnTo>
                      <a:pt x="54948" y="5019"/>
                    </a:lnTo>
                    <a:lnTo>
                      <a:pt x="51612" y="985"/>
                    </a:lnTo>
                    <a:lnTo>
                      <a:pt x="49274" y="433"/>
                    </a:lnTo>
                    <a:lnTo>
                      <a:pt x="41154" y="0"/>
                    </a:lnTo>
                    <a:lnTo>
                      <a:pt x="37570" y="1877"/>
                    </a:lnTo>
                    <a:lnTo>
                      <a:pt x="33627" y="4357"/>
                    </a:lnTo>
                    <a:lnTo>
                      <a:pt x="29522" y="5460"/>
                    </a:lnTo>
                    <a:lnTo>
                      <a:pt x="28144" y="7165"/>
                    </a:lnTo>
                    <a:lnTo>
                      <a:pt x="25501" y="14896"/>
                    </a:lnTo>
                    <a:lnTo>
                      <a:pt x="24053" y="16278"/>
                    </a:lnTo>
                    <a:lnTo>
                      <a:pt x="16660" y="21867"/>
                    </a:lnTo>
                    <a:lnTo>
                      <a:pt x="14455" y="25707"/>
                    </a:lnTo>
                    <a:lnTo>
                      <a:pt x="13039" y="33921"/>
                    </a:lnTo>
                    <a:lnTo>
                      <a:pt x="12700" y="52910"/>
                    </a:lnTo>
                    <a:lnTo>
                      <a:pt x="14577" y="57143"/>
                    </a:lnTo>
                    <a:lnTo>
                      <a:pt x="16065" y="59259"/>
                    </a:lnTo>
                    <a:lnTo>
                      <a:pt x="19599" y="61611"/>
                    </a:lnTo>
                    <a:lnTo>
                      <a:pt x="25556" y="62934"/>
                    </a:lnTo>
                    <a:lnTo>
                      <a:pt x="27618" y="63120"/>
                    </a:lnTo>
                    <a:lnTo>
                      <a:pt x="31790" y="65208"/>
                    </a:lnTo>
                    <a:lnTo>
                      <a:pt x="35996" y="67783"/>
                    </a:lnTo>
                    <a:lnTo>
                      <a:pt x="40217" y="68927"/>
                    </a:lnTo>
                    <a:lnTo>
                      <a:pt x="41625" y="68526"/>
                    </a:lnTo>
                    <a:lnTo>
                      <a:pt x="42564" y="67554"/>
                    </a:lnTo>
                    <a:lnTo>
                      <a:pt x="44441" y="63492"/>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 name="SMARTInkShape-24"/>
              <p:cNvSpPr/>
              <p:nvPr>
                <p:custDataLst>
                  <p:tags r:id="rId44"/>
                </p:custDataLst>
              </p:nvPr>
            </p:nvSpPr>
            <p:spPr>
              <a:xfrm>
                <a:off x="6555891" y="2940050"/>
                <a:ext cx="79860" cy="133351"/>
              </a:xfrm>
              <a:custGeom>
                <a:avLst/>
                <a:gdLst/>
                <a:ahLst/>
                <a:cxnLst/>
                <a:rect l="0" t="0" r="0" b="0"/>
                <a:pathLst>
                  <a:path w="79860" h="133351">
                    <a:moveTo>
                      <a:pt x="3659" y="0"/>
                    </a:moveTo>
                    <a:lnTo>
                      <a:pt x="3659" y="0"/>
                    </a:lnTo>
                    <a:lnTo>
                      <a:pt x="2954" y="27669"/>
                    </a:lnTo>
                    <a:lnTo>
                      <a:pt x="288" y="32994"/>
                    </a:lnTo>
                    <a:lnTo>
                      <a:pt x="0" y="35401"/>
                    </a:lnTo>
                    <a:lnTo>
                      <a:pt x="3536" y="65144"/>
                    </a:lnTo>
                    <a:lnTo>
                      <a:pt x="3605" y="70816"/>
                    </a:lnTo>
                    <a:lnTo>
                      <a:pt x="5516" y="75688"/>
                    </a:lnTo>
                    <a:lnTo>
                      <a:pt x="14641" y="88855"/>
                    </a:lnTo>
                    <a:lnTo>
                      <a:pt x="16301" y="93113"/>
                    </a:lnTo>
                    <a:lnTo>
                      <a:pt x="19391" y="97358"/>
                    </a:lnTo>
                    <a:lnTo>
                      <a:pt x="24997" y="99714"/>
                    </a:lnTo>
                    <a:lnTo>
                      <a:pt x="43638" y="101489"/>
                    </a:lnTo>
                    <a:lnTo>
                      <a:pt x="48004" y="99669"/>
                    </a:lnTo>
                    <a:lnTo>
                      <a:pt x="52295" y="97214"/>
                    </a:lnTo>
                    <a:lnTo>
                      <a:pt x="56555" y="96123"/>
                    </a:lnTo>
                    <a:lnTo>
                      <a:pt x="57973" y="95126"/>
                    </a:lnTo>
                    <a:lnTo>
                      <a:pt x="58918" y="93756"/>
                    </a:lnTo>
                    <a:lnTo>
                      <a:pt x="60674" y="90353"/>
                    </a:lnTo>
                    <a:lnTo>
                      <a:pt x="72539" y="77185"/>
                    </a:lnTo>
                    <a:lnTo>
                      <a:pt x="73483" y="70137"/>
                    </a:lnTo>
                    <a:lnTo>
                      <a:pt x="69140" y="64837"/>
                    </a:lnTo>
                    <a:lnTo>
                      <a:pt x="67419" y="58301"/>
                    </a:lnTo>
                    <a:lnTo>
                      <a:pt x="67237" y="54120"/>
                    </a:lnTo>
                    <a:lnTo>
                      <a:pt x="66505" y="53013"/>
                    </a:lnTo>
                    <a:lnTo>
                      <a:pt x="65312" y="52276"/>
                    </a:lnTo>
                    <a:lnTo>
                      <a:pt x="60697" y="50994"/>
                    </a:lnTo>
                    <a:lnTo>
                      <a:pt x="42744" y="50801"/>
                    </a:lnTo>
                    <a:lnTo>
                      <a:pt x="38680" y="57542"/>
                    </a:lnTo>
                    <a:lnTo>
                      <a:pt x="36378" y="65106"/>
                    </a:lnTo>
                    <a:lnTo>
                      <a:pt x="35696" y="71815"/>
                    </a:lnTo>
                    <a:lnTo>
                      <a:pt x="44876" y="100472"/>
                    </a:lnTo>
                    <a:lnTo>
                      <a:pt x="54591" y="113873"/>
                    </a:lnTo>
                    <a:lnTo>
                      <a:pt x="69284" y="129091"/>
                    </a:lnTo>
                    <a:lnTo>
                      <a:pt x="73512" y="131457"/>
                    </a:lnTo>
                    <a:lnTo>
                      <a:pt x="79859" y="133350"/>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1" name="SMARTInkShape-25"/>
              <p:cNvSpPr/>
              <p:nvPr>
                <p:custDataLst>
                  <p:tags r:id="rId45"/>
                </p:custDataLst>
              </p:nvPr>
            </p:nvSpPr>
            <p:spPr>
              <a:xfrm>
                <a:off x="6616707" y="3054350"/>
                <a:ext cx="69844" cy="164115"/>
              </a:xfrm>
              <a:custGeom>
                <a:avLst/>
                <a:gdLst/>
                <a:ahLst/>
                <a:cxnLst/>
                <a:rect l="0" t="0" r="0" b="0"/>
                <a:pathLst>
                  <a:path w="69844" h="164115">
                    <a:moveTo>
                      <a:pt x="69843" y="0"/>
                    </a:moveTo>
                    <a:lnTo>
                      <a:pt x="69843" y="0"/>
                    </a:lnTo>
                    <a:lnTo>
                      <a:pt x="54732" y="0"/>
                    </a:lnTo>
                    <a:lnTo>
                      <a:pt x="53419" y="705"/>
                    </a:lnTo>
                    <a:lnTo>
                      <a:pt x="52543" y="1881"/>
                    </a:lnTo>
                    <a:lnTo>
                      <a:pt x="51960" y="3371"/>
                    </a:lnTo>
                    <a:lnTo>
                      <a:pt x="50866" y="4364"/>
                    </a:lnTo>
                    <a:lnTo>
                      <a:pt x="44039" y="7839"/>
                    </a:lnTo>
                    <a:lnTo>
                      <a:pt x="42057" y="9460"/>
                    </a:lnTo>
                    <a:lnTo>
                      <a:pt x="39855" y="13141"/>
                    </a:lnTo>
                    <a:lnTo>
                      <a:pt x="34503" y="34014"/>
                    </a:lnTo>
                    <a:lnTo>
                      <a:pt x="39894" y="64955"/>
                    </a:lnTo>
                    <a:lnTo>
                      <a:pt x="45925" y="82120"/>
                    </a:lnTo>
                    <a:lnTo>
                      <a:pt x="48629" y="86592"/>
                    </a:lnTo>
                    <a:lnTo>
                      <a:pt x="50366" y="95212"/>
                    </a:lnTo>
                    <a:lnTo>
                      <a:pt x="50508" y="97342"/>
                    </a:lnTo>
                    <a:lnTo>
                      <a:pt x="51308" y="98761"/>
                    </a:lnTo>
                    <a:lnTo>
                      <a:pt x="52548" y="99707"/>
                    </a:lnTo>
                    <a:lnTo>
                      <a:pt x="54080" y="100338"/>
                    </a:lnTo>
                    <a:lnTo>
                      <a:pt x="55101" y="101464"/>
                    </a:lnTo>
                    <a:lnTo>
                      <a:pt x="56235" y="104597"/>
                    </a:lnTo>
                    <a:lnTo>
                      <a:pt x="57243" y="105715"/>
                    </a:lnTo>
                    <a:lnTo>
                      <a:pt x="62530" y="107655"/>
                    </a:lnTo>
                    <a:lnTo>
                      <a:pt x="62851" y="107048"/>
                    </a:lnTo>
                    <a:lnTo>
                      <a:pt x="63208" y="104492"/>
                    </a:lnTo>
                    <a:lnTo>
                      <a:pt x="64008" y="103528"/>
                    </a:lnTo>
                    <a:lnTo>
                      <a:pt x="66780" y="102457"/>
                    </a:lnTo>
                    <a:lnTo>
                      <a:pt x="67800" y="101466"/>
                    </a:lnTo>
                    <a:lnTo>
                      <a:pt x="68935" y="98483"/>
                    </a:lnTo>
                    <a:lnTo>
                      <a:pt x="69820" y="85875"/>
                    </a:lnTo>
                    <a:lnTo>
                      <a:pt x="69121" y="84767"/>
                    </a:lnTo>
                    <a:lnTo>
                      <a:pt x="67951" y="84028"/>
                    </a:lnTo>
                    <a:lnTo>
                      <a:pt x="66465" y="83535"/>
                    </a:lnTo>
                    <a:lnTo>
                      <a:pt x="61002" y="79471"/>
                    </a:lnTo>
                    <a:lnTo>
                      <a:pt x="58858" y="75772"/>
                    </a:lnTo>
                    <a:lnTo>
                      <a:pt x="58286" y="73798"/>
                    </a:lnTo>
                    <a:lnTo>
                      <a:pt x="57200" y="72482"/>
                    </a:lnTo>
                    <a:lnTo>
                      <a:pt x="54111" y="71020"/>
                    </a:lnTo>
                    <a:lnTo>
                      <a:pt x="29546" y="69853"/>
                    </a:lnTo>
                    <a:lnTo>
                      <a:pt x="28163" y="70557"/>
                    </a:lnTo>
                    <a:lnTo>
                      <a:pt x="27239" y="71733"/>
                    </a:lnTo>
                    <a:lnTo>
                      <a:pt x="26624" y="73221"/>
                    </a:lnTo>
                    <a:lnTo>
                      <a:pt x="15503" y="82715"/>
                    </a:lnTo>
                    <a:lnTo>
                      <a:pt x="11644" y="88949"/>
                    </a:lnTo>
                    <a:lnTo>
                      <a:pt x="9877" y="91049"/>
                    </a:lnTo>
                    <a:lnTo>
                      <a:pt x="7913" y="97146"/>
                    </a:lnTo>
                    <a:lnTo>
                      <a:pt x="6336" y="103854"/>
                    </a:lnTo>
                    <a:lnTo>
                      <a:pt x="1455" y="113909"/>
                    </a:lnTo>
                    <a:lnTo>
                      <a:pt x="0" y="141815"/>
                    </a:lnTo>
                    <a:lnTo>
                      <a:pt x="704" y="143226"/>
                    </a:lnTo>
                    <a:lnTo>
                      <a:pt x="1877" y="144168"/>
                    </a:lnTo>
                    <a:lnTo>
                      <a:pt x="3366" y="144795"/>
                    </a:lnTo>
                    <a:lnTo>
                      <a:pt x="4358" y="145919"/>
                    </a:lnTo>
                    <a:lnTo>
                      <a:pt x="7833" y="152792"/>
                    </a:lnTo>
                    <a:lnTo>
                      <a:pt x="9453" y="154778"/>
                    </a:lnTo>
                    <a:lnTo>
                      <a:pt x="13135" y="156985"/>
                    </a:lnTo>
                    <a:lnTo>
                      <a:pt x="17122" y="158671"/>
                    </a:lnTo>
                    <a:lnTo>
                      <a:pt x="23334" y="162882"/>
                    </a:lnTo>
                    <a:lnTo>
                      <a:pt x="27536" y="164114"/>
                    </a:lnTo>
                    <a:lnTo>
                      <a:pt x="29644" y="163737"/>
                    </a:lnTo>
                    <a:lnTo>
                      <a:pt x="38096" y="159944"/>
                    </a:lnTo>
                    <a:lnTo>
                      <a:pt x="44443" y="158750"/>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2" name="SMARTInkShape-26"/>
              <p:cNvSpPr/>
              <p:nvPr>
                <p:custDataLst>
                  <p:tags r:id="rId46"/>
                </p:custDataLst>
              </p:nvPr>
            </p:nvSpPr>
            <p:spPr>
              <a:xfrm>
                <a:off x="6638498" y="3232150"/>
                <a:ext cx="35353" cy="57151"/>
              </a:xfrm>
              <a:custGeom>
                <a:avLst/>
                <a:gdLst/>
                <a:ahLst/>
                <a:cxnLst/>
                <a:rect l="0" t="0" r="0" b="0"/>
                <a:pathLst>
                  <a:path w="35353" h="57151">
                    <a:moveTo>
                      <a:pt x="9952" y="0"/>
                    </a:moveTo>
                    <a:lnTo>
                      <a:pt x="9952" y="0"/>
                    </a:lnTo>
                    <a:lnTo>
                      <a:pt x="6581" y="3371"/>
                    </a:lnTo>
                    <a:lnTo>
                      <a:pt x="4926" y="8789"/>
                    </a:lnTo>
                    <a:lnTo>
                      <a:pt x="3612" y="39277"/>
                    </a:lnTo>
                    <a:lnTo>
                      <a:pt x="3602" y="49614"/>
                    </a:lnTo>
                    <a:lnTo>
                      <a:pt x="4307" y="50009"/>
                    </a:lnTo>
                    <a:lnTo>
                      <a:pt x="9874" y="50791"/>
                    </a:lnTo>
                    <a:lnTo>
                      <a:pt x="13300" y="47426"/>
                    </a:lnTo>
                    <a:lnTo>
                      <a:pt x="14968" y="43891"/>
                    </a:lnTo>
                    <a:lnTo>
                      <a:pt x="16292" y="19046"/>
                    </a:lnTo>
                    <a:lnTo>
                      <a:pt x="16300" y="13953"/>
                    </a:lnTo>
                    <a:lnTo>
                      <a:pt x="10834" y="7343"/>
                    </a:lnTo>
                    <a:lnTo>
                      <a:pt x="8463" y="6791"/>
                    </a:lnTo>
                    <a:lnTo>
                      <a:pt x="6843" y="6644"/>
                    </a:lnTo>
                    <a:lnTo>
                      <a:pt x="5762" y="7252"/>
                    </a:lnTo>
                    <a:lnTo>
                      <a:pt x="5042" y="8362"/>
                    </a:lnTo>
                    <a:lnTo>
                      <a:pt x="3886" y="11843"/>
                    </a:lnTo>
                    <a:lnTo>
                      <a:pt x="315" y="15817"/>
                    </a:lnTo>
                    <a:lnTo>
                      <a:pt x="0" y="17600"/>
                    </a:lnTo>
                    <a:lnTo>
                      <a:pt x="495" y="19495"/>
                    </a:lnTo>
                    <a:lnTo>
                      <a:pt x="2221" y="23481"/>
                    </a:lnTo>
                    <a:lnTo>
                      <a:pt x="5402" y="43138"/>
                    </a:lnTo>
                    <a:lnTo>
                      <a:pt x="13056" y="53722"/>
                    </a:lnTo>
                    <a:lnTo>
                      <a:pt x="16741" y="55626"/>
                    </a:lnTo>
                    <a:lnTo>
                      <a:pt x="27773" y="57061"/>
                    </a:lnTo>
                    <a:lnTo>
                      <a:pt x="35352" y="57150"/>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3" name="SMARTInkShape-27"/>
              <p:cNvSpPr/>
              <p:nvPr>
                <p:custDataLst>
                  <p:tags r:id="rId47"/>
                </p:custDataLst>
              </p:nvPr>
            </p:nvSpPr>
            <p:spPr>
              <a:xfrm>
                <a:off x="6718300" y="3130559"/>
                <a:ext cx="234951" cy="138802"/>
              </a:xfrm>
              <a:custGeom>
                <a:avLst/>
                <a:gdLst/>
                <a:ahLst/>
                <a:cxnLst/>
                <a:rect l="0" t="0" r="0" b="0"/>
                <a:pathLst>
                  <a:path w="234951" h="138802">
                    <a:moveTo>
                      <a:pt x="0" y="126991"/>
                    </a:moveTo>
                    <a:lnTo>
                      <a:pt x="0" y="126991"/>
                    </a:lnTo>
                    <a:lnTo>
                      <a:pt x="0" y="133263"/>
                    </a:lnTo>
                    <a:lnTo>
                      <a:pt x="3371" y="136689"/>
                    </a:lnTo>
                    <a:lnTo>
                      <a:pt x="6907" y="138357"/>
                    </a:lnTo>
                    <a:lnTo>
                      <a:pt x="8838" y="138801"/>
                    </a:lnTo>
                    <a:lnTo>
                      <a:pt x="10831" y="138392"/>
                    </a:lnTo>
                    <a:lnTo>
                      <a:pt x="19099" y="134548"/>
                    </a:lnTo>
                    <a:lnTo>
                      <a:pt x="27526" y="133579"/>
                    </a:lnTo>
                    <a:lnTo>
                      <a:pt x="28934" y="132795"/>
                    </a:lnTo>
                    <a:lnTo>
                      <a:pt x="29873" y="131566"/>
                    </a:lnTo>
                    <a:lnTo>
                      <a:pt x="31621" y="128318"/>
                    </a:lnTo>
                    <a:lnTo>
                      <a:pt x="41802" y="115633"/>
                    </a:lnTo>
                    <a:lnTo>
                      <a:pt x="45809" y="102901"/>
                    </a:lnTo>
                    <a:lnTo>
                      <a:pt x="48582" y="97940"/>
                    </a:lnTo>
                    <a:lnTo>
                      <a:pt x="50143" y="90475"/>
                    </a:lnTo>
                    <a:lnTo>
                      <a:pt x="50792" y="61454"/>
                    </a:lnTo>
                    <a:lnTo>
                      <a:pt x="48915" y="57176"/>
                    </a:lnTo>
                    <a:lnTo>
                      <a:pt x="35013" y="41364"/>
                    </a:lnTo>
                    <a:lnTo>
                      <a:pt x="31319" y="39546"/>
                    </a:lnTo>
                    <a:lnTo>
                      <a:pt x="26569" y="38378"/>
                    </a:lnTo>
                    <a:lnTo>
                      <a:pt x="22375" y="41547"/>
                    </a:lnTo>
                    <a:lnTo>
                      <a:pt x="20527" y="45036"/>
                    </a:lnTo>
                    <a:lnTo>
                      <a:pt x="19179" y="57193"/>
                    </a:lnTo>
                    <a:lnTo>
                      <a:pt x="19137" y="59292"/>
                    </a:lnTo>
                    <a:lnTo>
                      <a:pt x="25522" y="79838"/>
                    </a:lnTo>
                    <a:lnTo>
                      <a:pt x="28511" y="84397"/>
                    </a:lnTo>
                    <a:lnTo>
                      <a:pt x="48153" y="98754"/>
                    </a:lnTo>
                    <a:lnTo>
                      <a:pt x="57045" y="102912"/>
                    </a:lnTo>
                    <a:lnTo>
                      <a:pt x="61337" y="105706"/>
                    </a:lnTo>
                    <a:lnTo>
                      <a:pt x="65596" y="106947"/>
                    </a:lnTo>
                    <a:lnTo>
                      <a:pt x="71722" y="105618"/>
                    </a:lnTo>
                    <a:lnTo>
                      <a:pt x="81223" y="100902"/>
                    </a:lnTo>
                    <a:lnTo>
                      <a:pt x="91822" y="92201"/>
                    </a:lnTo>
                    <a:lnTo>
                      <a:pt x="93727" y="88481"/>
                    </a:lnTo>
                    <a:lnTo>
                      <a:pt x="104683" y="58258"/>
                    </a:lnTo>
                    <a:lnTo>
                      <a:pt x="107305" y="47196"/>
                    </a:lnTo>
                    <a:lnTo>
                      <a:pt x="107942" y="17193"/>
                    </a:lnTo>
                    <a:lnTo>
                      <a:pt x="107239" y="15693"/>
                    </a:lnTo>
                    <a:lnTo>
                      <a:pt x="106066" y="14692"/>
                    </a:lnTo>
                    <a:lnTo>
                      <a:pt x="104577" y="14025"/>
                    </a:lnTo>
                    <a:lnTo>
                      <a:pt x="103584" y="12875"/>
                    </a:lnTo>
                    <a:lnTo>
                      <a:pt x="101678" y="6637"/>
                    </a:lnTo>
                    <a:lnTo>
                      <a:pt x="98252" y="9800"/>
                    </a:lnTo>
                    <a:lnTo>
                      <a:pt x="96584" y="13287"/>
                    </a:lnTo>
                    <a:lnTo>
                      <a:pt x="96139" y="15205"/>
                    </a:lnTo>
                    <a:lnTo>
                      <a:pt x="92142" y="21275"/>
                    </a:lnTo>
                    <a:lnTo>
                      <a:pt x="91767" y="23353"/>
                    </a:lnTo>
                    <a:lnTo>
                      <a:pt x="92222" y="25443"/>
                    </a:lnTo>
                    <a:lnTo>
                      <a:pt x="93904" y="29648"/>
                    </a:lnTo>
                    <a:lnTo>
                      <a:pt x="100701" y="58375"/>
                    </a:lnTo>
                    <a:lnTo>
                      <a:pt x="101706" y="60081"/>
                    </a:lnTo>
                    <a:lnTo>
                      <a:pt x="103082" y="61217"/>
                    </a:lnTo>
                    <a:lnTo>
                      <a:pt x="106492" y="62480"/>
                    </a:lnTo>
                    <a:lnTo>
                      <a:pt x="110359" y="63042"/>
                    </a:lnTo>
                    <a:lnTo>
                      <a:pt x="114430" y="65173"/>
                    </a:lnTo>
                    <a:lnTo>
                      <a:pt x="119421" y="68919"/>
                    </a:lnTo>
                    <a:lnTo>
                      <a:pt x="120536" y="68521"/>
                    </a:lnTo>
                    <a:lnTo>
                      <a:pt x="125477" y="65295"/>
                    </a:lnTo>
                    <a:lnTo>
                      <a:pt x="129380" y="64293"/>
                    </a:lnTo>
                    <a:lnTo>
                      <a:pt x="130704" y="63320"/>
                    </a:lnTo>
                    <a:lnTo>
                      <a:pt x="131586" y="61966"/>
                    </a:lnTo>
                    <a:lnTo>
                      <a:pt x="132173" y="60357"/>
                    </a:lnTo>
                    <a:lnTo>
                      <a:pt x="133271" y="59285"/>
                    </a:lnTo>
                    <a:lnTo>
                      <a:pt x="136372" y="58094"/>
                    </a:lnTo>
                    <a:lnTo>
                      <a:pt x="137482" y="56365"/>
                    </a:lnTo>
                    <a:lnTo>
                      <a:pt x="141143" y="45333"/>
                    </a:lnTo>
                    <a:lnTo>
                      <a:pt x="143870" y="40604"/>
                    </a:lnTo>
                    <a:lnTo>
                      <a:pt x="145619" y="31819"/>
                    </a:lnTo>
                    <a:lnTo>
                      <a:pt x="145763" y="29676"/>
                    </a:lnTo>
                    <a:lnTo>
                      <a:pt x="147803" y="25414"/>
                    </a:lnTo>
                    <a:lnTo>
                      <a:pt x="150357" y="21168"/>
                    </a:lnTo>
                    <a:lnTo>
                      <a:pt x="151996" y="12693"/>
                    </a:lnTo>
                    <a:lnTo>
                      <a:pt x="152320" y="4225"/>
                    </a:lnTo>
                    <a:lnTo>
                      <a:pt x="151641" y="2813"/>
                    </a:lnTo>
                    <a:lnTo>
                      <a:pt x="150483" y="1872"/>
                    </a:lnTo>
                    <a:lnTo>
                      <a:pt x="146072" y="0"/>
                    </a:lnTo>
                    <a:lnTo>
                      <a:pt x="146056" y="3365"/>
                    </a:lnTo>
                    <a:lnTo>
                      <a:pt x="144172" y="6900"/>
                    </a:lnTo>
                    <a:lnTo>
                      <a:pt x="142681" y="8830"/>
                    </a:lnTo>
                    <a:lnTo>
                      <a:pt x="142393" y="10823"/>
                    </a:lnTo>
                    <a:lnTo>
                      <a:pt x="146633" y="35392"/>
                    </a:lnTo>
                    <a:lnTo>
                      <a:pt x="157027" y="55783"/>
                    </a:lnTo>
                    <a:lnTo>
                      <a:pt x="158690" y="60771"/>
                    </a:lnTo>
                    <a:lnTo>
                      <a:pt x="173647" y="78284"/>
                    </a:lnTo>
                    <a:lnTo>
                      <a:pt x="177836" y="80649"/>
                    </a:lnTo>
                    <a:lnTo>
                      <a:pt x="186273" y="82167"/>
                    </a:lnTo>
                    <a:lnTo>
                      <a:pt x="192618" y="82430"/>
                    </a:lnTo>
                    <a:lnTo>
                      <a:pt x="194028" y="81762"/>
                    </a:lnTo>
                    <a:lnTo>
                      <a:pt x="194969" y="80610"/>
                    </a:lnTo>
                    <a:lnTo>
                      <a:pt x="195597" y="79137"/>
                    </a:lnTo>
                    <a:lnTo>
                      <a:pt x="196720" y="78155"/>
                    </a:lnTo>
                    <a:lnTo>
                      <a:pt x="199849" y="77064"/>
                    </a:lnTo>
                    <a:lnTo>
                      <a:pt x="200966" y="75362"/>
                    </a:lnTo>
                    <a:lnTo>
                      <a:pt x="204950" y="57402"/>
                    </a:lnTo>
                    <a:lnTo>
                      <a:pt x="206484" y="55198"/>
                    </a:lnTo>
                    <a:lnTo>
                      <a:pt x="208642" y="45355"/>
                    </a:lnTo>
                    <a:lnTo>
                      <a:pt x="209280" y="36872"/>
                    </a:lnTo>
                    <a:lnTo>
                      <a:pt x="208665" y="35162"/>
                    </a:lnTo>
                    <a:lnTo>
                      <a:pt x="207549" y="34022"/>
                    </a:lnTo>
                    <a:lnTo>
                      <a:pt x="206099" y="33261"/>
                    </a:lnTo>
                    <a:lnTo>
                      <a:pt x="205132" y="32049"/>
                    </a:lnTo>
                    <a:lnTo>
                      <a:pt x="204059" y="28820"/>
                    </a:lnTo>
                    <a:lnTo>
                      <a:pt x="203206" y="19145"/>
                    </a:lnTo>
                    <a:lnTo>
                      <a:pt x="199831" y="19072"/>
                    </a:lnTo>
                    <a:lnTo>
                      <a:pt x="198837" y="19767"/>
                    </a:lnTo>
                    <a:lnTo>
                      <a:pt x="198175" y="20936"/>
                    </a:lnTo>
                    <a:lnTo>
                      <a:pt x="197733" y="22421"/>
                    </a:lnTo>
                    <a:lnTo>
                      <a:pt x="192660" y="30579"/>
                    </a:lnTo>
                    <a:lnTo>
                      <a:pt x="190784" y="49079"/>
                    </a:lnTo>
                    <a:lnTo>
                      <a:pt x="192508" y="55439"/>
                    </a:lnTo>
                    <a:lnTo>
                      <a:pt x="201495" y="69691"/>
                    </a:lnTo>
                    <a:lnTo>
                      <a:pt x="206234" y="81649"/>
                    </a:lnTo>
                    <a:lnTo>
                      <a:pt x="211939" y="90116"/>
                    </a:lnTo>
                    <a:lnTo>
                      <a:pt x="216020" y="92963"/>
                    </a:lnTo>
                    <a:lnTo>
                      <a:pt x="220187" y="94934"/>
                    </a:lnTo>
                    <a:lnTo>
                      <a:pt x="228231" y="101290"/>
                    </a:lnTo>
                    <a:lnTo>
                      <a:pt x="234950" y="101591"/>
                    </a:ln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sp>
          <p:nvSpPr>
            <p:cNvPr id="26" name="SMARTInkShape-29"/>
            <p:cNvSpPr/>
            <p:nvPr>
              <p:custDataLst>
                <p:tags r:id="rId1"/>
              </p:custDataLst>
            </p:nvPr>
          </p:nvSpPr>
          <p:spPr>
            <a:xfrm>
              <a:off x="5867480" y="3536950"/>
              <a:ext cx="190421" cy="139699"/>
            </a:xfrm>
            <a:custGeom>
              <a:avLst/>
              <a:gdLst/>
              <a:ahLst/>
              <a:cxnLst/>
              <a:rect l="0" t="0" r="0" b="0"/>
              <a:pathLst>
                <a:path w="190421" h="139699">
                  <a:moveTo>
                    <a:pt x="190420" y="0"/>
                  </a:moveTo>
                  <a:lnTo>
                    <a:pt x="190420" y="0"/>
                  </a:lnTo>
                  <a:lnTo>
                    <a:pt x="187049" y="0"/>
                  </a:lnTo>
                  <a:lnTo>
                    <a:pt x="183512" y="1881"/>
                  </a:lnTo>
                  <a:lnTo>
                    <a:pt x="178059" y="6088"/>
                  </a:lnTo>
                  <a:lnTo>
                    <a:pt x="177821" y="9644"/>
                  </a:lnTo>
                  <a:lnTo>
                    <a:pt x="177081" y="10662"/>
                  </a:lnTo>
                  <a:lnTo>
                    <a:pt x="147061" y="27603"/>
                  </a:lnTo>
                  <a:lnTo>
                    <a:pt x="116049" y="52036"/>
                  </a:lnTo>
                  <a:lnTo>
                    <a:pt x="84340" y="75773"/>
                  </a:lnTo>
                  <a:lnTo>
                    <a:pt x="77656" y="80244"/>
                  </a:lnTo>
                  <a:lnTo>
                    <a:pt x="58001" y="90744"/>
                  </a:lnTo>
                  <a:lnTo>
                    <a:pt x="26308" y="116338"/>
                  </a:lnTo>
                  <a:lnTo>
                    <a:pt x="10776" y="123642"/>
                  </a:lnTo>
                  <a:lnTo>
                    <a:pt x="8272" y="127389"/>
                  </a:lnTo>
                  <a:lnTo>
                    <a:pt x="6665" y="132172"/>
                  </a:lnTo>
                  <a:lnTo>
                    <a:pt x="5828" y="132565"/>
                  </a:lnTo>
                  <a:lnTo>
                    <a:pt x="837" y="133247"/>
                  </a:lnTo>
                  <a:lnTo>
                    <a:pt x="328" y="135186"/>
                  </a:lnTo>
                  <a:lnTo>
                    <a:pt x="0" y="138808"/>
                  </a:lnTo>
                  <a:lnTo>
                    <a:pt x="679" y="139105"/>
                  </a:lnTo>
                  <a:lnTo>
                    <a:pt x="15085" y="139698"/>
                  </a:lnTo>
                  <a:lnTo>
                    <a:pt x="19125" y="137818"/>
                  </a:lnTo>
                  <a:lnTo>
                    <a:pt x="2532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nvGrpSpPr>
            <p:cNvPr id="146" name="SMARTInkShape-Group11"/>
            <p:cNvGrpSpPr/>
            <p:nvPr/>
          </p:nvGrpSpPr>
          <p:grpSpPr>
            <a:xfrm>
              <a:off x="5314950" y="3663950"/>
              <a:ext cx="711201" cy="292014"/>
              <a:chOff x="5314950" y="3663950"/>
              <a:chExt cx="711201" cy="292014"/>
            </a:xfrm>
          </p:grpSpPr>
          <p:sp>
            <p:nvSpPr>
              <p:cNvPr id="27" name="SMARTInkShape-30"/>
              <p:cNvSpPr/>
              <p:nvPr>
                <p:custDataLst>
                  <p:tags r:id="rId24"/>
                </p:custDataLst>
              </p:nvPr>
            </p:nvSpPr>
            <p:spPr>
              <a:xfrm>
                <a:off x="5314950" y="3683025"/>
                <a:ext cx="133348" cy="260300"/>
              </a:xfrm>
              <a:custGeom>
                <a:avLst/>
                <a:gdLst/>
                <a:ahLst/>
                <a:cxnLst/>
                <a:rect l="0" t="0" r="0" b="0"/>
                <a:pathLst>
                  <a:path w="133348" h="260300">
                    <a:moveTo>
                      <a:pt x="95250" y="95225"/>
                    </a:moveTo>
                    <a:lnTo>
                      <a:pt x="95250" y="95225"/>
                    </a:lnTo>
                    <a:lnTo>
                      <a:pt x="95250" y="101497"/>
                    </a:lnTo>
                    <a:lnTo>
                      <a:pt x="95250" y="96101"/>
                    </a:lnTo>
                    <a:lnTo>
                      <a:pt x="106806" y="78224"/>
                    </a:lnTo>
                    <a:lnTo>
                      <a:pt x="108429" y="67146"/>
                    </a:lnTo>
                    <a:lnTo>
                      <a:pt x="112931" y="57432"/>
                    </a:lnTo>
                    <a:lnTo>
                      <a:pt x="114299" y="25920"/>
                    </a:lnTo>
                    <a:lnTo>
                      <a:pt x="114300" y="7312"/>
                    </a:lnTo>
                    <a:lnTo>
                      <a:pt x="108832" y="944"/>
                    </a:lnTo>
                    <a:lnTo>
                      <a:pt x="106461" y="405"/>
                    </a:lnTo>
                    <a:lnTo>
                      <a:pt x="93046" y="0"/>
                    </a:lnTo>
                    <a:lnTo>
                      <a:pt x="88861" y="1868"/>
                    </a:lnTo>
                    <a:lnTo>
                      <a:pt x="84649" y="4344"/>
                    </a:lnTo>
                    <a:lnTo>
                      <a:pt x="78311" y="6444"/>
                    </a:lnTo>
                    <a:lnTo>
                      <a:pt x="48945" y="33606"/>
                    </a:lnTo>
                    <a:lnTo>
                      <a:pt x="26269" y="62345"/>
                    </a:lnTo>
                    <a:lnTo>
                      <a:pt x="22258" y="68382"/>
                    </a:lnTo>
                    <a:lnTo>
                      <a:pt x="14305" y="89306"/>
                    </a:lnTo>
                    <a:lnTo>
                      <a:pt x="12708" y="96827"/>
                    </a:lnTo>
                    <a:lnTo>
                      <a:pt x="8548" y="105734"/>
                    </a:lnTo>
                    <a:lnTo>
                      <a:pt x="6436" y="128800"/>
                    </a:lnTo>
                    <a:lnTo>
                      <a:pt x="8270" y="133195"/>
                    </a:lnTo>
                    <a:lnTo>
                      <a:pt x="10731" y="137501"/>
                    </a:lnTo>
                    <a:lnTo>
                      <a:pt x="11825" y="141766"/>
                    </a:lnTo>
                    <a:lnTo>
                      <a:pt x="12822" y="143186"/>
                    </a:lnTo>
                    <a:lnTo>
                      <a:pt x="14192" y="144132"/>
                    </a:lnTo>
                    <a:lnTo>
                      <a:pt x="15812" y="144763"/>
                    </a:lnTo>
                    <a:lnTo>
                      <a:pt x="16891" y="145889"/>
                    </a:lnTo>
                    <a:lnTo>
                      <a:pt x="18090" y="149022"/>
                    </a:lnTo>
                    <a:lnTo>
                      <a:pt x="22386" y="152766"/>
                    </a:lnTo>
                    <a:lnTo>
                      <a:pt x="28294" y="156077"/>
                    </a:lnTo>
                    <a:lnTo>
                      <a:pt x="35586" y="158646"/>
                    </a:lnTo>
                    <a:lnTo>
                      <a:pt x="42215" y="162857"/>
                    </a:lnTo>
                    <a:lnTo>
                      <a:pt x="48648" y="164418"/>
                    </a:lnTo>
                    <a:lnTo>
                      <a:pt x="79845" y="165070"/>
                    </a:lnTo>
                    <a:lnTo>
                      <a:pt x="111299" y="165075"/>
                    </a:lnTo>
                    <a:lnTo>
                      <a:pt x="117275" y="165075"/>
                    </a:lnTo>
                    <a:lnTo>
                      <a:pt x="121031" y="166956"/>
                    </a:lnTo>
                    <a:lnTo>
                      <a:pt x="125053" y="169439"/>
                    </a:lnTo>
                    <a:lnTo>
                      <a:pt x="132118" y="171163"/>
                    </a:lnTo>
                    <a:lnTo>
                      <a:pt x="132528" y="171956"/>
                    </a:lnTo>
                    <a:lnTo>
                      <a:pt x="133347" y="192678"/>
                    </a:lnTo>
                    <a:lnTo>
                      <a:pt x="131468" y="196863"/>
                    </a:lnTo>
                    <a:lnTo>
                      <a:pt x="112151" y="223459"/>
                    </a:lnTo>
                    <a:lnTo>
                      <a:pt x="106054" y="226301"/>
                    </a:lnTo>
                    <a:lnTo>
                      <a:pt x="102453" y="227059"/>
                    </a:lnTo>
                    <a:lnTo>
                      <a:pt x="96570" y="231664"/>
                    </a:lnTo>
                    <a:lnTo>
                      <a:pt x="91603" y="237004"/>
                    </a:lnTo>
                    <a:lnTo>
                      <a:pt x="65515" y="251289"/>
                    </a:lnTo>
                    <a:lnTo>
                      <a:pt x="52243" y="255326"/>
                    </a:lnTo>
                    <a:lnTo>
                      <a:pt x="49646" y="256992"/>
                    </a:lnTo>
                    <a:lnTo>
                      <a:pt x="39248" y="259337"/>
                    </a:lnTo>
                    <a:lnTo>
                      <a:pt x="17018" y="260299"/>
                    </a:lnTo>
                    <a:lnTo>
                      <a:pt x="12738" y="258432"/>
                    </a:lnTo>
                    <a:lnTo>
                      <a:pt x="0" y="247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8" name="SMARTInkShape-31"/>
              <p:cNvSpPr/>
              <p:nvPr>
                <p:custDataLst>
                  <p:tags r:id="rId25"/>
                </p:custDataLst>
              </p:nvPr>
            </p:nvSpPr>
            <p:spPr>
              <a:xfrm>
                <a:off x="5455533" y="3829050"/>
                <a:ext cx="113418" cy="126914"/>
              </a:xfrm>
              <a:custGeom>
                <a:avLst/>
                <a:gdLst/>
                <a:ahLst/>
                <a:cxnLst/>
                <a:rect l="0" t="0" r="0" b="0"/>
                <a:pathLst>
                  <a:path w="113418" h="126914">
                    <a:moveTo>
                      <a:pt x="11817" y="6350"/>
                    </a:moveTo>
                    <a:lnTo>
                      <a:pt x="11817" y="6350"/>
                    </a:lnTo>
                    <a:lnTo>
                      <a:pt x="11817" y="36824"/>
                    </a:lnTo>
                    <a:lnTo>
                      <a:pt x="11817" y="68017"/>
                    </a:lnTo>
                    <a:lnTo>
                      <a:pt x="11817" y="96810"/>
                    </a:lnTo>
                    <a:lnTo>
                      <a:pt x="11817" y="100523"/>
                    </a:lnTo>
                    <a:lnTo>
                      <a:pt x="11111" y="102999"/>
                    </a:lnTo>
                    <a:lnTo>
                      <a:pt x="9935" y="104649"/>
                    </a:lnTo>
                    <a:lnTo>
                      <a:pt x="8446" y="105749"/>
                    </a:lnTo>
                    <a:lnTo>
                      <a:pt x="7453" y="107188"/>
                    </a:lnTo>
                    <a:lnTo>
                      <a:pt x="6349" y="110669"/>
                    </a:lnTo>
                    <a:lnTo>
                      <a:pt x="5467" y="126913"/>
                    </a:lnTo>
                    <a:lnTo>
                      <a:pt x="2096" y="123603"/>
                    </a:lnTo>
                    <a:lnTo>
                      <a:pt x="442" y="120081"/>
                    </a:lnTo>
                    <a:lnTo>
                      <a:pt x="0" y="118154"/>
                    </a:lnTo>
                    <a:lnTo>
                      <a:pt x="411" y="116164"/>
                    </a:lnTo>
                    <a:lnTo>
                      <a:pt x="4259" y="107900"/>
                    </a:lnTo>
                    <a:lnTo>
                      <a:pt x="6014" y="92996"/>
                    </a:lnTo>
                    <a:lnTo>
                      <a:pt x="9784" y="84548"/>
                    </a:lnTo>
                    <a:lnTo>
                      <a:pt x="11920" y="74126"/>
                    </a:lnTo>
                    <a:lnTo>
                      <a:pt x="16003" y="65551"/>
                    </a:lnTo>
                    <a:lnTo>
                      <a:pt x="18683" y="47211"/>
                    </a:lnTo>
                    <a:lnTo>
                      <a:pt x="25037" y="38227"/>
                    </a:lnTo>
                    <a:lnTo>
                      <a:pt x="29715" y="33029"/>
                    </a:lnTo>
                    <a:lnTo>
                      <a:pt x="39368" y="26933"/>
                    </a:lnTo>
                    <a:lnTo>
                      <a:pt x="43028" y="21699"/>
                    </a:lnTo>
                    <a:lnTo>
                      <a:pt x="56177" y="13357"/>
                    </a:lnTo>
                    <a:lnTo>
                      <a:pt x="59285" y="12992"/>
                    </a:lnTo>
                    <a:lnTo>
                      <a:pt x="63017" y="10949"/>
                    </a:lnTo>
                    <a:lnTo>
                      <a:pt x="67791" y="7258"/>
                    </a:lnTo>
                    <a:lnTo>
                      <a:pt x="85491" y="5697"/>
                    </a:lnTo>
                    <a:lnTo>
                      <a:pt x="94286" y="1334"/>
                    </a:lnTo>
                    <a:lnTo>
                      <a:pt x="11341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9" name="SMARTInkShape-32"/>
              <p:cNvSpPr/>
              <p:nvPr>
                <p:custDataLst>
                  <p:tags r:id="rId26"/>
                </p:custDataLst>
              </p:nvPr>
            </p:nvSpPr>
            <p:spPr>
              <a:xfrm>
                <a:off x="5645150" y="3797300"/>
                <a:ext cx="19051" cy="152401"/>
              </a:xfrm>
              <a:custGeom>
                <a:avLst/>
                <a:gdLst/>
                <a:ahLst/>
                <a:cxnLst/>
                <a:rect l="0" t="0" r="0" b="0"/>
                <a:pathLst>
                  <a:path w="19051" h="152401">
                    <a:moveTo>
                      <a:pt x="19050" y="0"/>
                    </a:moveTo>
                    <a:lnTo>
                      <a:pt x="19050" y="0"/>
                    </a:lnTo>
                    <a:lnTo>
                      <a:pt x="19050" y="30897"/>
                    </a:lnTo>
                    <a:lnTo>
                      <a:pt x="18345" y="59341"/>
                    </a:lnTo>
                    <a:lnTo>
                      <a:pt x="13288" y="84673"/>
                    </a:lnTo>
                    <a:lnTo>
                      <a:pt x="12734" y="114300"/>
                    </a:lnTo>
                    <a:lnTo>
                      <a:pt x="12702" y="140562"/>
                    </a:lnTo>
                    <a:lnTo>
                      <a:pt x="10820" y="145493"/>
                    </a:lnTo>
                    <a:lnTo>
                      <a:pt x="9330" y="147795"/>
                    </a:lnTo>
                    <a:lnTo>
                      <a:pt x="7631" y="149330"/>
                    </a:lnTo>
                    <a:lnTo>
                      <a:pt x="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30" name="SMARTInkShape-33"/>
              <p:cNvSpPr/>
              <p:nvPr>
                <p:custDataLst>
                  <p:tags r:id="rId27"/>
                </p:custDataLst>
              </p:nvPr>
            </p:nvSpPr>
            <p:spPr>
              <a:xfrm>
                <a:off x="5594350" y="3879850"/>
                <a:ext cx="120651" cy="19051"/>
              </a:xfrm>
              <a:custGeom>
                <a:avLst/>
                <a:gdLst/>
                <a:ahLst/>
                <a:cxnLst/>
                <a:rect l="0" t="0" r="0" b="0"/>
                <a:pathLst>
                  <a:path w="120651" h="19051">
                    <a:moveTo>
                      <a:pt x="0" y="19050"/>
                    </a:moveTo>
                    <a:lnTo>
                      <a:pt x="0" y="19050"/>
                    </a:lnTo>
                    <a:lnTo>
                      <a:pt x="15548" y="19050"/>
                    </a:lnTo>
                    <a:lnTo>
                      <a:pt x="19376" y="17169"/>
                    </a:lnTo>
                    <a:lnTo>
                      <a:pt x="23428" y="14686"/>
                    </a:lnTo>
                    <a:lnTo>
                      <a:pt x="31778" y="13092"/>
                    </a:lnTo>
                    <a:lnTo>
                      <a:pt x="33886" y="12962"/>
                    </a:lnTo>
                    <a:lnTo>
                      <a:pt x="38109" y="10935"/>
                    </a:lnTo>
                    <a:lnTo>
                      <a:pt x="40222" y="9406"/>
                    </a:lnTo>
                    <a:lnTo>
                      <a:pt x="49939" y="7255"/>
                    </a:lnTo>
                    <a:lnTo>
                      <a:pt x="73320" y="5697"/>
                    </a:lnTo>
                    <a:lnTo>
                      <a:pt x="81619" y="2001"/>
                    </a:lnTo>
                    <a:lnTo>
                      <a:pt x="112906" y="78"/>
                    </a:lnTo>
                    <a:lnTo>
                      <a:pt x="1206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31" name="SMARTInkShape-34"/>
              <p:cNvSpPr/>
              <p:nvPr>
                <p:custDataLst>
                  <p:tags r:id="rId28"/>
                </p:custDataLst>
              </p:nvPr>
            </p:nvSpPr>
            <p:spPr>
              <a:xfrm>
                <a:off x="5759450" y="3663950"/>
                <a:ext cx="101601" cy="107951"/>
              </a:xfrm>
              <a:custGeom>
                <a:avLst/>
                <a:gdLst/>
                <a:ahLst/>
                <a:cxnLst/>
                <a:rect l="0" t="0" r="0" b="0"/>
                <a:pathLst>
                  <a:path w="101601" h="107951">
                    <a:moveTo>
                      <a:pt x="101600" y="0"/>
                    </a:moveTo>
                    <a:lnTo>
                      <a:pt x="101600" y="0"/>
                    </a:lnTo>
                    <a:lnTo>
                      <a:pt x="92762" y="0"/>
                    </a:lnTo>
                    <a:lnTo>
                      <a:pt x="91474" y="705"/>
                    </a:lnTo>
                    <a:lnTo>
                      <a:pt x="90616" y="1881"/>
                    </a:lnTo>
                    <a:lnTo>
                      <a:pt x="88957" y="5069"/>
                    </a:lnTo>
                    <a:lnTo>
                      <a:pt x="72482" y="23464"/>
                    </a:lnTo>
                    <a:lnTo>
                      <a:pt x="71020" y="27597"/>
                    </a:lnTo>
                    <a:lnTo>
                      <a:pt x="66607" y="31786"/>
                    </a:lnTo>
                    <a:lnTo>
                      <a:pt x="42088" y="53178"/>
                    </a:lnTo>
                    <a:lnTo>
                      <a:pt x="33112" y="65799"/>
                    </a:lnTo>
                    <a:lnTo>
                      <a:pt x="23138" y="72804"/>
                    </a:lnTo>
                    <a:lnTo>
                      <a:pt x="17810" y="74691"/>
                    </a:lnTo>
                    <a:lnTo>
                      <a:pt x="16106" y="75899"/>
                    </a:lnTo>
                    <a:lnTo>
                      <a:pt x="14971" y="77411"/>
                    </a:lnTo>
                    <a:lnTo>
                      <a:pt x="13003" y="80971"/>
                    </a:lnTo>
                    <a:lnTo>
                      <a:pt x="8635" y="86943"/>
                    </a:lnTo>
                    <a:lnTo>
                      <a:pt x="7365" y="91087"/>
                    </a:lnTo>
                    <a:lnTo>
                      <a:pt x="6321" y="92475"/>
                    </a:lnTo>
                    <a:lnTo>
                      <a:pt x="2187" y="95133"/>
                    </a:lnTo>
                    <a:lnTo>
                      <a:pt x="288" y="100609"/>
                    </a:lnTo>
                    <a:lnTo>
                      <a:pt x="0" y="1079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48" name="SMARTInkShape-35"/>
              <p:cNvSpPr/>
              <p:nvPr>
                <p:custDataLst>
                  <p:tags r:id="rId29"/>
                </p:custDataLst>
              </p:nvPr>
            </p:nvSpPr>
            <p:spPr>
              <a:xfrm>
                <a:off x="5785192" y="3778250"/>
                <a:ext cx="240959" cy="170481"/>
              </a:xfrm>
              <a:custGeom>
                <a:avLst/>
                <a:gdLst/>
                <a:ahLst/>
                <a:cxnLst/>
                <a:rect l="0" t="0" r="0" b="0"/>
                <a:pathLst>
                  <a:path w="240959" h="170481">
                    <a:moveTo>
                      <a:pt x="82208" y="31750"/>
                    </a:moveTo>
                    <a:lnTo>
                      <a:pt x="82208" y="31750"/>
                    </a:lnTo>
                    <a:lnTo>
                      <a:pt x="66151" y="31750"/>
                    </a:lnTo>
                    <a:lnTo>
                      <a:pt x="65153" y="31044"/>
                    </a:lnTo>
                    <a:lnTo>
                      <a:pt x="64487" y="29868"/>
                    </a:lnTo>
                    <a:lnTo>
                      <a:pt x="64045" y="28379"/>
                    </a:lnTo>
                    <a:lnTo>
                      <a:pt x="63043" y="27386"/>
                    </a:lnTo>
                    <a:lnTo>
                      <a:pt x="60050" y="26283"/>
                    </a:lnTo>
                    <a:lnTo>
                      <a:pt x="58969" y="25283"/>
                    </a:lnTo>
                    <a:lnTo>
                      <a:pt x="51102" y="12772"/>
                    </a:lnTo>
                    <a:lnTo>
                      <a:pt x="50745" y="9675"/>
                    </a:lnTo>
                    <a:lnTo>
                      <a:pt x="49944" y="8566"/>
                    </a:lnTo>
                    <a:lnTo>
                      <a:pt x="48704" y="7827"/>
                    </a:lnTo>
                    <a:lnTo>
                      <a:pt x="47172" y="7335"/>
                    </a:lnTo>
                    <a:lnTo>
                      <a:pt x="38099" y="287"/>
                    </a:lnTo>
                    <a:lnTo>
                      <a:pt x="28061" y="0"/>
                    </a:lnTo>
                    <a:lnTo>
                      <a:pt x="27059" y="706"/>
                    </a:lnTo>
                    <a:lnTo>
                      <a:pt x="26393" y="1881"/>
                    </a:lnTo>
                    <a:lnTo>
                      <a:pt x="13525" y="32755"/>
                    </a:lnTo>
                    <a:lnTo>
                      <a:pt x="10630" y="51211"/>
                    </a:lnTo>
                    <a:lnTo>
                      <a:pt x="1388" y="81262"/>
                    </a:lnTo>
                    <a:lnTo>
                      <a:pt x="0" y="99229"/>
                    </a:lnTo>
                    <a:lnTo>
                      <a:pt x="5629" y="128314"/>
                    </a:lnTo>
                    <a:lnTo>
                      <a:pt x="6545" y="135345"/>
                    </a:lnTo>
                    <a:lnTo>
                      <a:pt x="11027" y="143270"/>
                    </a:lnTo>
                    <a:lnTo>
                      <a:pt x="20928" y="154429"/>
                    </a:lnTo>
                    <a:lnTo>
                      <a:pt x="25104" y="156830"/>
                    </a:lnTo>
                    <a:lnTo>
                      <a:pt x="35647" y="159202"/>
                    </a:lnTo>
                    <a:lnTo>
                      <a:pt x="39877" y="162009"/>
                    </a:lnTo>
                    <a:lnTo>
                      <a:pt x="42699" y="162334"/>
                    </a:lnTo>
                    <a:lnTo>
                      <a:pt x="71273" y="156949"/>
                    </a:lnTo>
                    <a:lnTo>
                      <a:pt x="80849" y="151866"/>
                    </a:lnTo>
                    <a:lnTo>
                      <a:pt x="109061" y="125497"/>
                    </a:lnTo>
                    <a:lnTo>
                      <a:pt x="126228" y="106494"/>
                    </a:lnTo>
                    <a:lnTo>
                      <a:pt x="137439" y="89329"/>
                    </a:lnTo>
                    <a:lnTo>
                      <a:pt x="142350" y="77147"/>
                    </a:lnTo>
                    <a:lnTo>
                      <a:pt x="144175" y="74714"/>
                    </a:lnTo>
                    <a:lnTo>
                      <a:pt x="149409" y="70586"/>
                    </a:lnTo>
                    <a:lnTo>
                      <a:pt x="152049" y="63528"/>
                    </a:lnTo>
                    <a:lnTo>
                      <a:pt x="142598" y="63501"/>
                    </a:lnTo>
                    <a:lnTo>
                      <a:pt x="141518" y="64206"/>
                    </a:lnTo>
                    <a:lnTo>
                      <a:pt x="140798" y="65382"/>
                    </a:lnTo>
                    <a:lnTo>
                      <a:pt x="139785" y="70407"/>
                    </a:lnTo>
                    <a:lnTo>
                      <a:pt x="138842" y="75037"/>
                    </a:lnTo>
                    <a:lnTo>
                      <a:pt x="128118" y="104385"/>
                    </a:lnTo>
                    <a:lnTo>
                      <a:pt x="122935" y="116615"/>
                    </a:lnTo>
                    <a:lnTo>
                      <a:pt x="120410" y="146920"/>
                    </a:lnTo>
                    <a:lnTo>
                      <a:pt x="120338" y="154147"/>
                    </a:lnTo>
                    <a:lnTo>
                      <a:pt x="121034" y="155681"/>
                    </a:lnTo>
                    <a:lnTo>
                      <a:pt x="122202" y="156704"/>
                    </a:lnTo>
                    <a:lnTo>
                      <a:pt x="123688" y="157386"/>
                    </a:lnTo>
                    <a:lnTo>
                      <a:pt x="124678" y="158546"/>
                    </a:lnTo>
                    <a:lnTo>
                      <a:pt x="125778" y="161717"/>
                    </a:lnTo>
                    <a:lnTo>
                      <a:pt x="126777" y="162845"/>
                    </a:lnTo>
                    <a:lnTo>
                      <a:pt x="129769" y="164097"/>
                    </a:lnTo>
                    <a:lnTo>
                      <a:pt x="130848" y="165137"/>
                    </a:lnTo>
                    <a:lnTo>
                      <a:pt x="132048" y="168174"/>
                    </a:lnTo>
                    <a:lnTo>
                      <a:pt x="133073" y="169266"/>
                    </a:lnTo>
                    <a:lnTo>
                      <a:pt x="136094" y="170480"/>
                    </a:lnTo>
                    <a:lnTo>
                      <a:pt x="137888" y="170097"/>
                    </a:lnTo>
                    <a:lnTo>
                      <a:pt x="145836" y="166296"/>
                    </a:lnTo>
                    <a:lnTo>
                      <a:pt x="147910" y="165897"/>
                    </a:lnTo>
                    <a:lnTo>
                      <a:pt x="154200" y="161965"/>
                    </a:lnTo>
                    <a:lnTo>
                      <a:pt x="162646" y="153610"/>
                    </a:lnTo>
                    <a:lnTo>
                      <a:pt x="168287" y="143037"/>
                    </a:lnTo>
                    <a:lnTo>
                      <a:pt x="172432" y="128705"/>
                    </a:lnTo>
                    <a:lnTo>
                      <a:pt x="192298" y="97024"/>
                    </a:lnTo>
                    <a:lnTo>
                      <a:pt x="206387" y="74180"/>
                    </a:lnTo>
                    <a:lnTo>
                      <a:pt x="207955" y="68717"/>
                    </a:lnTo>
                    <a:lnTo>
                      <a:pt x="209078" y="66978"/>
                    </a:lnTo>
                    <a:lnTo>
                      <a:pt x="210532" y="65819"/>
                    </a:lnTo>
                    <a:lnTo>
                      <a:pt x="212208" y="65046"/>
                    </a:lnTo>
                    <a:lnTo>
                      <a:pt x="213324" y="63825"/>
                    </a:lnTo>
                    <a:lnTo>
                      <a:pt x="215556" y="57158"/>
                    </a:lnTo>
                    <a:lnTo>
                      <a:pt x="215558" y="65989"/>
                    </a:lnTo>
                    <a:lnTo>
                      <a:pt x="219217" y="79227"/>
                    </a:lnTo>
                    <a:lnTo>
                      <a:pt x="217661" y="91992"/>
                    </a:lnTo>
                    <a:lnTo>
                      <a:pt x="223479" y="121597"/>
                    </a:lnTo>
                    <a:lnTo>
                      <a:pt x="226842" y="133631"/>
                    </a:lnTo>
                    <a:lnTo>
                      <a:pt x="229720" y="146133"/>
                    </a:lnTo>
                    <a:lnTo>
                      <a:pt x="235041" y="156893"/>
                    </a:lnTo>
                    <a:lnTo>
                      <a:pt x="240958" y="165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grpSp>
          <p:nvGrpSpPr>
            <p:cNvPr id="147" name="SMARTInkShape-Group12"/>
            <p:cNvGrpSpPr/>
            <p:nvPr/>
          </p:nvGrpSpPr>
          <p:grpSpPr>
            <a:xfrm>
              <a:off x="6185791" y="3029952"/>
              <a:ext cx="716618" cy="824499"/>
              <a:chOff x="6185791" y="3029952"/>
              <a:chExt cx="716618" cy="824499"/>
            </a:xfrm>
          </p:grpSpPr>
          <p:sp>
            <p:nvSpPr>
              <p:cNvPr id="2051" name="SMARTInkShape-36"/>
              <p:cNvSpPr/>
              <p:nvPr>
                <p:custDataLst>
                  <p:tags r:id="rId5"/>
                </p:custDataLst>
              </p:nvPr>
            </p:nvSpPr>
            <p:spPr>
              <a:xfrm>
                <a:off x="6185791" y="3429026"/>
                <a:ext cx="87741" cy="82445"/>
              </a:xfrm>
              <a:custGeom>
                <a:avLst/>
                <a:gdLst/>
                <a:ahLst/>
                <a:cxnLst/>
                <a:rect l="0" t="0" r="0" b="0"/>
                <a:pathLst>
                  <a:path w="87741" h="82445">
                    <a:moveTo>
                      <a:pt x="43559" y="19024"/>
                    </a:moveTo>
                    <a:lnTo>
                      <a:pt x="43559" y="19024"/>
                    </a:lnTo>
                    <a:lnTo>
                      <a:pt x="31626" y="24050"/>
                    </a:lnTo>
                    <a:lnTo>
                      <a:pt x="29254" y="24491"/>
                    </a:lnTo>
                    <a:lnTo>
                      <a:pt x="24736" y="26863"/>
                    </a:lnTo>
                    <a:lnTo>
                      <a:pt x="19458" y="30764"/>
                    </a:lnTo>
                    <a:lnTo>
                      <a:pt x="15173" y="31439"/>
                    </a:lnTo>
                    <a:lnTo>
                      <a:pt x="14051" y="32240"/>
                    </a:lnTo>
                    <a:lnTo>
                      <a:pt x="13304" y="33479"/>
                    </a:lnTo>
                    <a:lnTo>
                      <a:pt x="12806" y="35011"/>
                    </a:lnTo>
                    <a:lnTo>
                      <a:pt x="6914" y="44578"/>
                    </a:lnTo>
                    <a:lnTo>
                      <a:pt x="4810" y="61363"/>
                    </a:lnTo>
                    <a:lnTo>
                      <a:pt x="0" y="68571"/>
                    </a:lnTo>
                    <a:lnTo>
                      <a:pt x="408" y="69694"/>
                    </a:lnTo>
                    <a:lnTo>
                      <a:pt x="5221" y="75879"/>
                    </a:lnTo>
                    <a:lnTo>
                      <a:pt x="5388" y="79458"/>
                    </a:lnTo>
                    <a:lnTo>
                      <a:pt x="6117" y="80480"/>
                    </a:lnTo>
                    <a:lnTo>
                      <a:pt x="7309" y="81161"/>
                    </a:lnTo>
                    <a:lnTo>
                      <a:pt x="12357" y="82120"/>
                    </a:lnTo>
                    <a:lnTo>
                      <a:pt x="20384" y="82444"/>
                    </a:lnTo>
                    <a:lnTo>
                      <a:pt x="24557" y="80607"/>
                    </a:lnTo>
                    <a:lnTo>
                      <a:pt x="28764" y="78144"/>
                    </a:lnTo>
                    <a:lnTo>
                      <a:pt x="37213" y="76563"/>
                    </a:lnTo>
                    <a:lnTo>
                      <a:pt x="39328" y="76433"/>
                    </a:lnTo>
                    <a:lnTo>
                      <a:pt x="43560" y="74407"/>
                    </a:lnTo>
                    <a:lnTo>
                      <a:pt x="68959" y="52642"/>
                    </a:lnTo>
                    <a:lnTo>
                      <a:pt x="71075" y="52019"/>
                    </a:lnTo>
                    <a:lnTo>
                      <a:pt x="72487" y="50898"/>
                    </a:lnTo>
                    <a:lnTo>
                      <a:pt x="79425" y="40016"/>
                    </a:lnTo>
                    <a:lnTo>
                      <a:pt x="80997" y="33789"/>
                    </a:lnTo>
                    <a:lnTo>
                      <a:pt x="81365" y="29585"/>
                    </a:lnTo>
                    <a:lnTo>
                      <a:pt x="83409" y="25364"/>
                    </a:lnTo>
                    <a:lnTo>
                      <a:pt x="85965" y="21136"/>
                    </a:lnTo>
                    <a:lnTo>
                      <a:pt x="87605" y="12673"/>
                    </a:lnTo>
                    <a:lnTo>
                      <a:pt x="87740" y="10556"/>
                    </a:lnTo>
                    <a:lnTo>
                      <a:pt x="87124" y="9146"/>
                    </a:lnTo>
                    <a:lnTo>
                      <a:pt x="86008" y="8205"/>
                    </a:lnTo>
                    <a:lnTo>
                      <a:pt x="84558" y="7578"/>
                    </a:lnTo>
                    <a:lnTo>
                      <a:pt x="83592" y="6454"/>
                    </a:lnTo>
                    <a:lnTo>
                      <a:pt x="81914" y="967"/>
                    </a:lnTo>
                    <a:lnTo>
                      <a:pt x="79891" y="415"/>
                    </a:lnTo>
                    <a:lnTo>
                      <a:pt x="72206" y="0"/>
                    </a:lnTo>
                    <a:lnTo>
                      <a:pt x="68521" y="1867"/>
                    </a:lnTo>
                    <a:lnTo>
                      <a:pt x="66550" y="3352"/>
                    </a:lnTo>
                    <a:lnTo>
                      <a:pt x="60597" y="5003"/>
                    </a:lnTo>
                    <a:lnTo>
                      <a:pt x="57035" y="5443"/>
                    </a:lnTo>
                    <a:lnTo>
                      <a:pt x="54659" y="6443"/>
                    </a:lnTo>
                    <a:lnTo>
                      <a:pt x="53076" y="7814"/>
                    </a:lnTo>
                    <a:lnTo>
                      <a:pt x="52020" y="9434"/>
                    </a:lnTo>
                    <a:lnTo>
                      <a:pt x="48306" y="24181"/>
                    </a:lnTo>
                    <a:lnTo>
                      <a:pt x="43559" y="317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52" name="SMARTInkShape-37"/>
              <p:cNvSpPr/>
              <p:nvPr>
                <p:custDataLst>
                  <p:tags r:id="rId6"/>
                </p:custDataLst>
              </p:nvPr>
            </p:nvSpPr>
            <p:spPr>
              <a:xfrm>
                <a:off x="6267721" y="3403603"/>
                <a:ext cx="75642" cy="69847"/>
              </a:xfrm>
              <a:custGeom>
                <a:avLst/>
                <a:gdLst/>
                <a:ahLst/>
                <a:cxnLst/>
                <a:rect l="0" t="0" r="0" b="0"/>
                <a:pathLst>
                  <a:path w="75642" h="69847">
                    <a:moveTo>
                      <a:pt x="31479" y="12697"/>
                    </a:moveTo>
                    <a:lnTo>
                      <a:pt x="31479" y="12697"/>
                    </a:lnTo>
                    <a:lnTo>
                      <a:pt x="28108" y="16068"/>
                    </a:lnTo>
                    <a:lnTo>
                      <a:pt x="24572" y="17723"/>
                    </a:lnTo>
                    <a:lnTo>
                      <a:pt x="19923" y="18785"/>
                    </a:lnTo>
                    <a:lnTo>
                      <a:pt x="19542" y="19578"/>
                    </a:lnTo>
                    <a:lnTo>
                      <a:pt x="19118" y="22341"/>
                    </a:lnTo>
                    <a:lnTo>
                      <a:pt x="18299" y="23359"/>
                    </a:lnTo>
                    <a:lnTo>
                      <a:pt x="9971" y="28500"/>
                    </a:lnTo>
                    <a:lnTo>
                      <a:pt x="7808" y="32185"/>
                    </a:lnTo>
                    <a:lnTo>
                      <a:pt x="5602" y="42388"/>
                    </a:lnTo>
                    <a:lnTo>
                      <a:pt x="1782" y="48697"/>
                    </a:lnTo>
                    <a:lnTo>
                      <a:pt x="135" y="57150"/>
                    </a:lnTo>
                    <a:lnTo>
                      <a:pt x="0" y="59266"/>
                    </a:lnTo>
                    <a:lnTo>
                      <a:pt x="615" y="60676"/>
                    </a:lnTo>
                    <a:lnTo>
                      <a:pt x="1730" y="61616"/>
                    </a:lnTo>
                    <a:lnTo>
                      <a:pt x="3180" y="62243"/>
                    </a:lnTo>
                    <a:lnTo>
                      <a:pt x="4146" y="63367"/>
                    </a:lnTo>
                    <a:lnTo>
                      <a:pt x="5220" y="66496"/>
                    </a:lnTo>
                    <a:lnTo>
                      <a:pt x="6212" y="67613"/>
                    </a:lnTo>
                    <a:lnTo>
                      <a:pt x="9196" y="68854"/>
                    </a:lnTo>
                    <a:lnTo>
                      <a:pt x="40821" y="69845"/>
                    </a:lnTo>
                    <a:lnTo>
                      <a:pt x="42686" y="69846"/>
                    </a:lnTo>
                    <a:lnTo>
                      <a:pt x="59979" y="63380"/>
                    </a:lnTo>
                    <a:lnTo>
                      <a:pt x="61062" y="62008"/>
                    </a:lnTo>
                    <a:lnTo>
                      <a:pt x="62972" y="58602"/>
                    </a:lnTo>
                    <a:lnTo>
                      <a:pt x="67307" y="52717"/>
                    </a:lnTo>
                    <a:lnTo>
                      <a:pt x="68570" y="48593"/>
                    </a:lnTo>
                    <a:lnTo>
                      <a:pt x="69612" y="47211"/>
                    </a:lnTo>
                    <a:lnTo>
                      <a:pt x="73744" y="44560"/>
                    </a:lnTo>
                    <a:lnTo>
                      <a:pt x="74958" y="41440"/>
                    </a:lnTo>
                    <a:lnTo>
                      <a:pt x="75641" y="35717"/>
                    </a:lnTo>
                    <a:lnTo>
                      <a:pt x="73920" y="31630"/>
                    </a:lnTo>
                    <a:lnTo>
                      <a:pt x="71508" y="27461"/>
                    </a:lnTo>
                    <a:lnTo>
                      <a:pt x="69445" y="21148"/>
                    </a:lnTo>
                    <a:lnTo>
                      <a:pt x="64187" y="13949"/>
                    </a:lnTo>
                    <a:lnTo>
                      <a:pt x="62712" y="7875"/>
                    </a:lnTo>
                    <a:lnTo>
                      <a:pt x="59942" y="3968"/>
                    </a:lnTo>
                    <a:lnTo>
                      <a:pt x="56359" y="1762"/>
                    </a:lnTo>
                    <a:lnTo>
                      <a:pt x="50591" y="230"/>
                    </a:lnTo>
                    <a:lnTo>
                      <a:pt x="34806" y="0"/>
                    </a:lnTo>
                    <a:lnTo>
                      <a:pt x="33697" y="704"/>
                    </a:lnTo>
                    <a:lnTo>
                      <a:pt x="32958" y="1879"/>
                    </a:lnTo>
                    <a:lnTo>
                      <a:pt x="31917" y="6904"/>
                    </a:lnTo>
                    <a:lnTo>
                      <a:pt x="31479" y="253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53" name="SMARTInkShape-38"/>
              <p:cNvSpPr/>
              <p:nvPr>
                <p:custDataLst>
                  <p:tags r:id="rId7"/>
                </p:custDataLst>
              </p:nvPr>
            </p:nvSpPr>
            <p:spPr>
              <a:xfrm>
                <a:off x="6340237" y="3417183"/>
                <a:ext cx="92281" cy="94096"/>
              </a:xfrm>
              <a:custGeom>
                <a:avLst/>
                <a:gdLst/>
                <a:ahLst/>
                <a:cxnLst/>
                <a:rect l="0" t="0" r="0" b="0"/>
                <a:pathLst>
                  <a:path w="92281" h="94096">
                    <a:moveTo>
                      <a:pt x="54213" y="5467"/>
                    </a:moveTo>
                    <a:lnTo>
                      <a:pt x="54213" y="5467"/>
                    </a:lnTo>
                    <a:lnTo>
                      <a:pt x="42280" y="441"/>
                    </a:lnTo>
                    <a:lnTo>
                      <a:pt x="39907" y="0"/>
                    </a:lnTo>
                    <a:lnTo>
                      <a:pt x="37620" y="411"/>
                    </a:lnTo>
                    <a:lnTo>
                      <a:pt x="30112" y="4662"/>
                    </a:lnTo>
                    <a:lnTo>
                      <a:pt x="29390" y="6991"/>
                    </a:lnTo>
                    <a:lnTo>
                      <a:pt x="29198" y="8599"/>
                    </a:lnTo>
                    <a:lnTo>
                      <a:pt x="27103" y="12269"/>
                    </a:lnTo>
                    <a:lnTo>
                      <a:pt x="9718" y="43744"/>
                    </a:lnTo>
                    <a:lnTo>
                      <a:pt x="5281" y="54438"/>
                    </a:lnTo>
                    <a:lnTo>
                      <a:pt x="0" y="70973"/>
                    </a:lnTo>
                    <a:lnTo>
                      <a:pt x="3239" y="86676"/>
                    </a:lnTo>
                    <a:lnTo>
                      <a:pt x="4002" y="87122"/>
                    </a:lnTo>
                    <a:lnTo>
                      <a:pt x="8448" y="88458"/>
                    </a:lnTo>
                    <a:lnTo>
                      <a:pt x="14964" y="93449"/>
                    </a:lnTo>
                    <a:lnTo>
                      <a:pt x="22514" y="94095"/>
                    </a:lnTo>
                    <a:lnTo>
                      <a:pt x="27895" y="92365"/>
                    </a:lnTo>
                    <a:lnTo>
                      <a:pt x="32638" y="89949"/>
                    </a:lnTo>
                    <a:lnTo>
                      <a:pt x="39275" y="87884"/>
                    </a:lnTo>
                    <a:lnTo>
                      <a:pt x="70971" y="65422"/>
                    </a:lnTo>
                    <a:lnTo>
                      <a:pt x="79579" y="61290"/>
                    </a:lnTo>
                    <a:lnTo>
                      <a:pt x="88073" y="53888"/>
                    </a:lnTo>
                    <a:lnTo>
                      <a:pt x="90429" y="49800"/>
                    </a:lnTo>
                    <a:lnTo>
                      <a:pt x="91941" y="41428"/>
                    </a:lnTo>
                    <a:lnTo>
                      <a:pt x="92280" y="28748"/>
                    </a:lnTo>
                    <a:lnTo>
                      <a:pt x="90417" y="24516"/>
                    </a:lnTo>
                    <a:lnTo>
                      <a:pt x="88932" y="22399"/>
                    </a:lnTo>
                    <a:lnTo>
                      <a:pt x="85402" y="20048"/>
                    </a:lnTo>
                    <a:lnTo>
                      <a:pt x="83472" y="19421"/>
                    </a:lnTo>
                    <a:lnTo>
                      <a:pt x="82186" y="18297"/>
                    </a:lnTo>
                    <a:lnTo>
                      <a:pt x="80756" y="15167"/>
                    </a:lnTo>
                    <a:lnTo>
                      <a:pt x="79670" y="14051"/>
                    </a:lnTo>
                    <a:lnTo>
                      <a:pt x="76581" y="12810"/>
                    </a:lnTo>
                    <a:lnTo>
                      <a:pt x="74769" y="13184"/>
                    </a:lnTo>
                    <a:lnTo>
                      <a:pt x="68143" y="16377"/>
                    </a:lnTo>
                    <a:lnTo>
                      <a:pt x="58262" y="18342"/>
                    </a:lnTo>
                    <a:lnTo>
                      <a:pt x="50552" y="23079"/>
                    </a:lnTo>
                    <a:lnTo>
                      <a:pt x="46000" y="26935"/>
                    </a:lnTo>
                    <a:lnTo>
                      <a:pt x="43507" y="31001"/>
                    </a:lnTo>
                    <a:lnTo>
                      <a:pt x="36706" y="45832"/>
                    </a:lnTo>
                    <a:lnTo>
                      <a:pt x="31466" y="53567"/>
                    </a:lnTo>
                    <a:lnTo>
                      <a:pt x="28813" y="626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54" name="SMARTInkShape-39"/>
              <p:cNvSpPr/>
              <p:nvPr>
                <p:custDataLst>
                  <p:tags r:id="rId8"/>
                </p:custDataLst>
              </p:nvPr>
            </p:nvSpPr>
            <p:spPr>
              <a:xfrm>
                <a:off x="6408034" y="3492500"/>
                <a:ext cx="37214" cy="69843"/>
              </a:xfrm>
              <a:custGeom>
                <a:avLst/>
                <a:gdLst/>
                <a:ahLst/>
                <a:cxnLst/>
                <a:rect l="0" t="0" r="0" b="0"/>
                <a:pathLst>
                  <a:path w="37214" h="69843">
                    <a:moveTo>
                      <a:pt x="11816" y="0"/>
                    </a:moveTo>
                    <a:lnTo>
                      <a:pt x="11816" y="0"/>
                    </a:lnTo>
                    <a:lnTo>
                      <a:pt x="8445" y="0"/>
                    </a:lnTo>
                    <a:lnTo>
                      <a:pt x="7452" y="1411"/>
                    </a:lnTo>
                    <a:lnTo>
                      <a:pt x="5727" y="14305"/>
                    </a:lnTo>
                    <a:lnTo>
                      <a:pt x="4776" y="30309"/>
                    </a:lnTo>
                    <a:lnTo>
                      <a:pt x="0" y="45680"/>
                    </a:lnTo>
                    <a:lnTo>
                      <a:pt x="411" y="48092"/>
                    </a:lnTo>
                    <a:lnTo>
                      <a:pt x="6012" y="63354"/>
                    </a:lnTo>
                    <a:lnTo>
                      <a:pt x="10913" y="68855"/>
                    </a:lnTo>
                    <a:lnTo>
                      <a:pt x="13296" y="69407"/>
                    </a:lnTo>
                    <a:lnTo>
                      <a:pt x="23549" y="69842"/>
                    </a:lnTo>
                    <a:lnTo>
                      <a:pt x="29395" y="65484"/>
                    </a:lnTo>
                    <a:lnTo>
                      <a:pt x="36046" y="63761"/>
                    </a:lnTo>
                    <a:lnTo>
                      <a:pt x="37113" y="52588"/>
                    </a:lnTo>
                    <a:lnTo>
                      <a:pt x="37213" y="35920"/>
                    </a:lnTo>
                    <a:lnTo>
                      <a:pt x="36509" y="34530"/>
                    </a:lnTo>
                    <a:lnTo>
                      <a:pt x="35334" y="33603"/>
                    </a:lnTo>
                    <a:lnTo>
                      <a:pt x="33844" y="32986"/>
                    </a:lnTo>
                    <a:lnTo>
                      <a:pt x="32851" y="31868"/>
                    </a:lnTo>
                    <a:lnTo>
                      <a:pt x="29377" y="25005"/>
                    </a:lnTo>
                    <a:lnTo>
                      <a:pt x="18268" y="12808"/>
                    </a:lnTo>
                    <a:lnTo>
                      <a:pt x="5466"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55" name="SMARTInkShape-40"/>
              <p:cNvSpPr/>
              <p:nvPr>
                <p:custDataLst>
                  <p:tags r:id="rId9"/>
                </p:custDataLst>
              </p:nvPr>
            </p:nvSpPr>
            <p:spPr>
              <a:xfrm>
                <a:off x="6400800" y="3556087"/>
                <a:ext cx="88870" cy="63412"/>
              </a:xfrm>
              <a:custGeom>
                <a:avLst/>
                <a:gdLst/>
                <a:ahLst/>
                <a:cxnLst/>
                <a:rect l="0" t="0" r="0" b="0"/>
                <a:pathLst>
                  <a:path w="88870" h="63412">
                    <a:moveTo>
                      <a:pt x="31750" y="31663"/>
                    </a:moveTo>
                    <a:lnTo>
                      <a:pt x="31750" y="31663"/>
                    </a:lnTo>
                    <a:lnTo>
                      <a:pt x="31750" y="43218"/>
                    </a:lnTo>
                    <a:lnTo>
                      <a:pt x="36114" y="49206"/>
                    </a:lnTo>
                    <a:lnTo>
                      <a:pt x="37838" y="55889"/>
                    </a:lnTo>
                    <a:lnTo>
                      <a:pt x="38022" y="60086"/>
                    </a:lnTo>
                    <a:lnTo>
                      <a:pt x="38754" y="61195"/>
                    </a:lnTo>
                    <a:lnTo>
                      <a:pt x="39947" y="61934"/>
                    </a:lnTo>
                    <a:lnTo>
                      <a:pt x="44997" y="62975"/>
                    </a:lnTo>
                    <a:lnTo>
                      <a:pt x="60230" y="63411"/>
                    </a:lnTo>
                    <a:lnTo>
                      <a:pt x="63928" y="61531"/>
                    </a:lnTo>
                    <a:lnTo>
                      <a:pt x="67923" y="59049"/>
                    </a:lnTo>
                    <a:lnTo>
                      <a:pt x="72051" y="57945"/>
                    </a:lnTo>
                    <a:lnTo>
                      <a:pt x="73434" y="56946"/>
                    </a:lnTo>
                    <a:lnTo>
                      <a:pt x="74356" y="55574"/>
                    </a:lnTo>
                    <a:lnTo>
                      <a:pt x="76086" y="52168"/>
                    </a:lnTo>
                    <a:lnTo>
                      <a:pt x="86254" y="40071"/>
                    </a:lnTo>
                    <a:lnTo>
                      <a:pt x="88116" y="33762"/>
                    </a:lnTo>
                    <a:lnTo>
                      <a:pt x="88869" y="16845"/>
                    </a:lnTo>
                    <a:lnTo>
                      <a:pt x="87005" y="12613"/>
                    </a:lnTo>
                    <a:lnTo>
                      <a:pt x="85520" y="10496"/>
                    </a:lnTo>
                    <a:lnTo>
                      <a:pt x="81989" y="8144"/>
                    </a:lnTo>
                    <a:lnTo>
                      <a:pt x="78067" y="6394"/>
                    </a:lnTo>
                    <a:lnTo>
                      <a:pt x="71893" y="2147"/>
                    </a:lnTo>
                    <a:lnTo>
                      <a:pt x="65595" y="575"/>
                    </a:lnTo>
                    <a:lnTo>
                      <a:pt x="55030" y="0"/>
                    </a:lnTo>
                    <a:lnTo>
                      <a:pt x="50798" y="1833"/>
                    </a:lnTo>
                    <a:lnTo>
                      <a:pt x="46566" y="4294"/>
                    </a:lnTo>
                    <a:lnTo>
                      <a:pt x="32612" y="9374"/>
                    </a:lnTo>
                    <a:lnTo>
                      <a:pt x="30208" y="11865"/>
                    </a:lnTo>
                    <a:lnTo>
                      <a:pt x="20753" y="29016"/>
                    </a:lnTo>
                    <a:lnTo>
                      <a:pt x="15400" y="35739"/>
                    </a:lnTo>
                    <a:lnTo>
                      <a:pt x="11352" y="44332"/>
                    </a:lnTo>
                    <a:lnTo>
                      <a:pt x="7338" y="49453"/>
                    </a:lnTo>
                    <a:lnTo>
                      <a:pt x="4908" y="50153"/>
                    </a:lnTo>
                    <a:lnTo>
                      <a:pt x="0" y="507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56" name="SMARTInkShape-41"/>
              <p:cNvSpPr/>
              <p:nvPr>
                <p:custDataLst>
                  <p:tags r:id="rId10"/>
                </p:custDataLst>
              </p:nvPr>
            </p:nvSpPr>
            <p:spPr>
              <a:xfrm>
                <a:off x="6282910" y="3511837"/>
                <a:ext cx="60733" cy="101314"/>
              </a:xfrm>
              <a:custGeom>
                <a:avLst/>
                <a:gdLst/>
                <a:ahLst/>
                <a:cxnLst/>
                <a:rect l="0" t="0" r="0" b="0"/>
                <a:pathLst>
                  <a:path w="60733" h="101314">
                    <a:moveTo>
                      <a:pt x="35340" y="69563"/>
                    </a:moveTo>
                    <a:lnTo>
                      <a:pt x="35340" y="69563"/>
                    </a:lnTo>
                    <a:lnTo>
                      <a:pt x="34635" y="83361"/>
                    </a:lnTo>
                    <a:lnTo>
                      <a:pt x="29251" y="94469"/>
                    </a:lnTo>
                    <a:lnTo>
                      <a:pt x="32438" y="94816"/>
                    </a:lnTo>
                    <a:lnTo>
                      <a:pt x="33406" y="95571"/>
                    </a:lnTo>
                    <a:lnTo>
                      <a:pt x="35318" y="101234"/>
                    </a:lnTo>
                    <a:lnTo>
                      <a:pt x="47134" y="101313"/>
                    </a:lnTo>
                    <a:lnTo>
                      <a:pt x="51142" y="97942"/>
                    </a:lnTo>
                    <a:lnTo>
                      <a:pt x="52946" y="94405"/>
                    </a:lnTo>
                    <a:lnTo>
                      <a:pt x="53428" y="92475"/>
                    </a:lnTo>
                    <a:lnTo>
                      <a:pt x="59290" y="82214"/>
                    </a:lnTo>
                    <a:lnTo>
                      <a:pt x="60729" y="56863"/>
                    </a:lnTo>
                    <a:lnTo>
                      <a:pt x="60732" y="54746"/>
                    </a:lnTo>
                    <a:lnTo>
                      <a:pt x="58855" y="50513"/>
                    </a:lnTo>
                    <a:lnTo>
                      <a:pt x="57367" y="48396"/>
                    </a:lnTo>
                    <a:lnTo>
                      <a:pt x="52900" y="32787"/>
                    </a:lnTo>
                    <a:lnTo>
                      <a:pt x="32333" y="9420"/>
                    </a:lnTo>
                    <a:lnTo>
                      <a:pt x="28594" y="7555"/>
                    </a:lnTo>
                    <a:lnTo>
                      <a:pt x="26610" y="7058"/>
                    </a:lnTo>
                    <a:lnTo>
                      <a:pt x="25286" y="6020"/>
                    </a:lnTo>
                    <a:lnTo>
                      <a:pt x="23816" y="2986"/>
                    </a:lnTo>
                    <a:lnTo>
                      <a:pt x="22718" y="1895"/>
                    </a:lnTo>
                    <a:lnTo>
                      <a:pt x="17276" y="0"/>
                    </a:lnTo>
                    <a:lnTo>
                      <a:pt x="11415" y="4839"/>
                    </a:lnTo>
                    <a:lnTo>
                      <a:pt x="6222" y="10561"/>
                    </a:lnTo>
                    <a:lnTo>
                      <a:pt x="4370" y="16725"/>
                    </a:lnTo>
                    <a:lnTo>
                      <a:pt x="3116" y="23725"/>
                    </a:lnTo>
                    <a:lnTo>
                      <a:pt x="322" y="30611"/>
                    </a:lnTo>
                    <a:lnTo>
                      <a:pt x="0" y="33717"/>
                    </a:lnTo>
                    <a:lnTo>
                      <a:pt x="3574" y="65323"/>
                    </a:lnTo>
                    <a:lnTo>
                      <a:pt x="3585" y="68306"/>
                    </a:lnTo>
                    <a:lnTo>
                      <a:pt x="4292" y="68725"/>
                    </a:lnTo>
                    <a:lnTo>
                      <a:pt x="6960" y="69191"/>
                    </a:lnTo>
                    <a:lnTo>
                      <a:pt x="7953" y="70020"/>
                    </a:lnTo>
                    <a:lnTo>
                      <a:pt x="9057" y="72824"/>
                    </a:lnTo>
                    <a:lnTo>
                      <a:pt x="10057" y="73853"/>
                    </a:lnTo>
                    <a:lnTo>
                      <a:pt x="15330" y="75642"/>
                    </a:lnTo>
                    <a:lnTo>
                      <a:pt x="19376" y="75832"/>
                    </a:lnTo>
                    <a:lnTo>
                      <a:pt x="20464" y="75154"/>
                    </a:lnTo>
                    <a:lnTo>
                      <a:pt x="21190" y="73996"/>
                    </a:lnTo>
                    <a:lnTo>
                      <a:pt x="21673" y="72518"/>
                    </a:lnTo>
                    <a:lnTo>
                      <a:pt x="22701" y="71533"/>
                    </a:lnTo>
                    <a:lnTo>
                      <a:pt x="25725" y="70439"/>
                    </a:lnTo>
                    <a:lnTo>
                      <a:pt x="26813" y="69441"/>
                    </a:lnTo>
                    <a:lnTo>
                      <a:pt x="28023" y="66451"/>
                    </a:lnTo>
                    <a:lnTo>
                      <a:pt x="29505" y="58783"/>
                    </a:lnTo>
                    <a:lnTo>
                      <a:pt x="33297" y="52571"/>
                    </a:lnTo>
                    <a:lnTo>
                      <a:pt x="34937" y="44151"/>
                    </a:lnTo>
                    <a:lnTo>
                      <a:pt x="35340" y="187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57" name="SMARTInkShape-42"/>
              <p:cNvSpPr/>
              <p:nvPr>
                <p:custDataLst>
                  <p:tags r:id="rId11"/>
                </p:custDataLst>
              </p:nvPr>
            </p:nvSpPr>
            <p:spPr>
              <a:xfrm>
                <a:off x="6210403" y="3498850"/>
                <a:ext cx="57048" cy="69825"/>
              </a:xfrm>
              <a:custGeom>
                <a:avLst/>
                <a:gdLst/>
                <a:ahLst/>
                <a:cxnLst/>
                <a:rect l="0" t="0" r="0" b="0"/>
                <a:pathLst>
                  <a:path w="57048" h="69825">
                    <a:moveTo>
                      <a:pt x="50697" y="0"/>
                    </a:moveTo>
                    <a:lnTo>
                      <a:pt x="50697" y="0"/>
                    </a:lnTo>
                    <a:lnTo>
                      <a:pt x="44921" y="5069"/>
                    </a:lnTo>
                    <a:lnTo>
                      <a:pt x="35502" y="11537"/>
                    </a:lnTo>
                    <a:lnTo>
                      <a:pt x="15465" y="35815"/>
                    </a:lnTo>
                    <a:lnTo>
                      <a:pt x="5858" y="55816"/>
                    </a:lnTo>
                    <a:lnTo>
                      <a:pt x="1074" y="61982"/>
                    </a:lnTo>
                    <a:lnTo>
                      <a:pt x="0" y="68834"/>
                    </a:lnTo>
                    <a:lnTo>
                      <a:pt x="671" y="69173"/>
                    </a:lnTo>
                    <a:lnTo>
                      <a:pt x="14827" y="69824"/>
                    </a:lnTo>
                    <a:lnTo>
                      <a:pt x="18997" y="67957"/>
                    </a:lnTo>
                    <a:lnTo>
                      <a:pt x="49666" y="49184"/>
                    </a:lnTo>
                    <a:lnTo>
                      <a:pt x="57047" y="44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58" name="SMARTInkShape-43"/>
              <p:cNvSpPr/>
              <p:nvPr>
                <p:custDataLst>
                  <p:tags r:id="rId12"/>
                </p:custDataLst>
              </p:nvPr>
            </p:nvSpPr>
            <p:spPr>
              <a:xfrm>
                <a:off x="6438900" y="3143250"/>
                <a:ext cx="75288" cy="119757"/>
              </a:xfrm>
              <a:custGeom>
                <a:avLst/>
                <a:gdLst/>
                <a:ahLst/>
                <a:cxnLst/>
                <a:rect l="0" t="0" r="0" b="0"/>
                <a:pathLst>
                  <a:path w="75288" h="119757">
                    <a:moveTo>
                      <a:pt x="0" y="88900"/>
                    </a:moveTo>
                    <a:lnTo>
                      <a:pt x="0" y="88900"/>
                    </a:lnTo>
                    <a:lnTo>
                      <a:pt x="0" y="109294"/>
                    </a:lnTo>
                    <a:lnTo>
                      <a:pt x="706" y="110963"/>
                    </a:lnTo>
                    <a:lnTo>
                      <a:pt x="1882" y="112075"/>
                    </a:lnTo>
                    <a:lnTo>
                      <a:pt x="5468" y="113860"/>
                    </a:lnTo>
                    <a:lnTo>
                      <a:pt x="9459" y="114170"/>
                    </a:lnTo>
                    <a:lnTo>
                      <a:pt x="10540" y="114919"/>
                    </a:lnTo>
                    <a:lnTo>
                      <a:pt x="11260" y="116124"/>
                    </a:lnTo>
                    <a:lnTo>
                      <a:pt x="11740" y="117632"/>
                    </a:lnTo>
                    <a:lnTo>
                      <a:pt x="12765" y="118638"/>
                    </a:lnTo>
                    <a:lnTo>
                      <a:pt x="15786" y="119756"/>
                    </a:lnTo>
                    <a:lnTo>
                      <a:pt x="17580" y="119348"/>
                    </a:lnTo>
                    <a:lnTo>
                      <a:pt x="25528" y="115506"/>
                    </a:lnTo>
                    <a:lnTo>
                      <a:pt x="36000" y="113753"/>
                    </a:lnTo>
                    <a:lnTo>
                      <a:pt x="46568" y="105483"/>
                    </a:lnTo>
                    <a:lnTo>
                      <a:pt x="48919" y="101444"/>
                    </a:lnTo>
                    <a:lnTo>
                      <a:pt x="50670" y="97297"/>
                    </a:lnTo>
                    <a:lnTo>
                      <a:pt x="53800" y="93102"/>
                    </a:lnTo>
                    <a:lnTo>
                      <a:pt x="55661" y="87005"/>
                    </a:lnTo>
                    <a:lnTo>
                      <a:pt x="58590" y="75638"/>
                    </a:lnTo>
                    <a:lnTo>
                      <a:pt x="63926" y="65215"/>
                    </a:lnTo>
                    <a:lnTo>
                      <a:pt x="65901" y="62526"/>
                    </a:lnTo>
                    <a:lnTo>
                      <a:pt x="68095" y="55777"/>
                    </a:lnTo>
                    <a:lnTo>
                      <a:pt x="73118" y="27436"/>
                    </a:lnTo>
                    <a:lnTo>
                      <a:pt x="75287" y="18164"/>
                    </a:lnTo>
                    <a:lnTo>
                      <a:pt x="698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59" name="SMARTInkShape-44"/>
              <p:cNvSpPr/>
              <p:nvPr>
                <p:custDataLst>
                  <p:tags r:id="rId13"/>
                </p:custDataLst>
              </p:nvPr>
            </p:nvSpPr>
            <p:spPr>
              <a:xfrm>
                <a:off x="6407445" y="3029952"/>
                <a:ext cx="215518" cy="227279"/>
              </a:xfrm>
              <a:custGeom>
                <a:avLst/>
                <a:gdLst/>
                <a:ahLst/>
                <a:cxnLst/>
                <a:rect l="0" t="0" r="0" b="0"/>
                <a:pathLst>
                  <a:path w="215518" h="227279">
                    <a:moveTo>
                      <a:pt x="75905" y="18048"/>
                    </a:moveTo>
                    <a:lnTo>
                      <a:pt x="75905" y="18048"/>
                    </a:lnTo>
                    <a:lnTo>
                      <a:pt x="58945" y="24955"/>
                    </a:lnTo>
                    <a:lnTo>
                      <a:pt x="37859" y="41581"/>
                    </a:lnTo>
                    <a:lnTo>
                      <a:pt x="33596" y="43324"/>
                    </a:lnTo>
                    <a:lnTo>
                      <a:pt x="29349" y="46450"/>
                    </a:lnTo>
                    <a:lnTo>
                      <a:pt x="26991" y="52073"/>
                    </a:lnTo>
                    <a:lnTo>
                      <a:pt x="25238" y="58570"/>
                    </a:lnTo>
                    <a:lnTo>
                      <a:pt x="20245" y="68490"/>
                    </a:lnTo>
                    <a:lnTo>
                      <a:pt x="19050" y="80615"/>
                    </a:lnTo>
                    <a:lnTo>
                      <a:pt x="25239" y="104064"/>
                    </a:lnTo>
                    <a:lnTo>
                      <a:pt x="28222" y="108724"/>
                    </a:lnTo>
                    <a:lnTo>
                      <a:pt x="31899" y="111265"/>
                    </a:lnTo>
                    <a:lnTo>
                      <a:pt x="35886" y="113100"/>
                    </a:lnTo>
                    <a:lnTo>
                      <a:pt x="40009" y="116267"/>
                    </a:lnTo>
                    <a:lnTo>
                      <a:pt x="46075" y="118145"/>
                    </a:lnTo>
                    <a:lnTo>
                      <a:pt x="65062" y="119560"/>
                    </a:lnTo>
                    <a:lnTo>
                      <a:pt x="69440" y="117727"/>
                    </a:lnTo>
                    <a:lnTo>
                      <a:pt x="71595" y="116251"/>
                    </a:lnTo>
                    <a:lnTo>
                      <a:pt x="87271" y="111805"/>
                    </a:lnTo>
                    <a:lnTo>
                      <a:pt x="103344" y="98394"/>
                    </a:lnTo>
                    <a:lnTo>
                      <a:pt x="105739" y="94209"/>
                    </a:lnTo>
                    <a:lnTo>
                      <a:pt x="107509" y="89997"/>
                    </a:lnTo>
                    <a:lnTo>
                      <a:pt x="110648" y="85774"/>
                    </a:lnTo>
                    <a:lnTo>
                      <a:pt x="112512" y="79663"/>
                    </a:lnTo>
                    <a:lnTo>
                      <a:pt x="113979" y="50738"/>
                    </a:lnTo>
                    <a:lnTo>
                      <a:pt x="112112" y="44806"/>
                    </a:lnTo>
                    <a:lnTo>
                      <a:pt x="99077" y="23243"/>
                    </a:lnTo>
                    <a:lnTo>
                      <a:pt x="94906" y="20357"/>
                    </a:lnTo>
                    <a:lnTo>
                      <a:pt x="92806" y="19587"/>
                    </a:lnTo>
                    <a:lnTo>
                      <a:pt x="88590" y="14969"/>
                    </a:lnTo>
                    <a:lnTo>
                      <a:pt x="86478" y="11762"/>
                    </a:lnTo>
                    <a:lnTo>
                      <a:pt x="83660" y="9624"/>
                    </a:lnTo>
                    <a:lnTo>
                      <a:pt x="73656" y="6615"/>
                    </a:lnTo>
                    <a:lnTo>
                      <a:pt x="42944" y="5363"/>
                    </a:lnTo>
                    <a:lnTo>
                      <a:pt x="32586" y="8723"/>
                    </a:lnTo>
                    <a:lnTo>
                      <a:pt x="26548" y="14139"/>
                    </a:lnTo>
                    <a:lnTo>
                      <a:pt x="10373" y="38103"/>
                    </a:lnTo>
                    <a:lnTo>
                      <a:pt x="7974" y="44836"/>
                    </a:lnTo>
                    <a:lnTo>
                      <a:pt x="700" y="73162"/>
                    </a:lnTo>
                    <a:lnTo>
                      <a:pt x="0" y="85805"/>
                    </a:lnTo>
                    <a:lnTo>
                      <a:pt x="1717" y="92377"/>
                    </a:lnTo>
                    <a:lnTo>
                      <a:pt x="10553" y="108243"/>
                    </a:lnTo>
                    <a:lnTo>
                      <a:pt x="23011" y="117218"/>
                    </a:lnTo>
                    <a:lnTo>
                      <a:pt x="27232" y="118568"/>
                    </a:lnTo>
                    <a:lnTo>
                      <a:pt x="57828" y="119620"/>
                    </a:lnTo>
                    <a:lnTo>
                      <a:pt x="62697" y="117754"/>
                    </a:lnTo>
                    <a:lnTo>
                      <a:pt x="90950" y="102641"/>
                    </a:lnTo>
                    <a:lnTo>
                      <a:pt x="102783" y="95637"/>
                    </a:lnTo>
                    <a:lnTo>
                      <a:pt x="130917" y="63961"/>
                    </a:lnTo>
                    <a:lnTo>
                      <a:pt x="136576" y="53916"/>
                    </a:lnTo>
                    <a:lnTo>
                      <a:pt x="138567" y="45452"/>
                    </a:lnTo>
                    <a:lnTo>
                      <a:pt x="141120" y="30308"/>
                    </a:lnTo>
                    <a:lnTo>
                      <a:pt x="144840" y="17099"/>
                    </a:lnTo>
                    <a:lnTo>
                      <a:pt x="144439" y="14593"/>
                    </a:lnTo>
                    <a:lnTo>
                      <a:pt x="142113" y="9927"/>
                    </a:lnTo>
                    <a:lnTo>
                      <a:pt x="140505" y="8401"/>
                    </a:lnTo>
                    <a:lnTo>
                      <a:pt x="126645" y="501"/>
                    </a:lnTo>
                    <a:lnTo>
                      <a:pt x="124549" y="0"/>
                    </a:lnTo>
                    <a:lnTo>
                      <a:pt x="122445" y="372"/>
                    </a:lnTo>
                    <a:lnTo>
                      <a:pt x="116113" y="4266"/>
                    </a:lnTo>
                    <a:lnTo>
                      <a:pt x="99188" y="20205"/>
                    </a:lnTo>
                    <a:lnTo>
                      <a:pt x="96836" y="26297"/>
                    </a:lnTo>
                    <a:lnTo>
                      <a:pt x="89597" y="54142"/>
                    </a:lnTo>
                    <a:lnTo>
                      <a:pt x="89506" y="70986"/>
                    </a:lnTo>
                    <a:lnTo>
                      <a:pt x="95090" y="91297"/>
                    </a:lnTo>
                    <a:lnTo>
                      <a:pt x="103718" y="102604"/>
                    </a:lnTo>
                    <a:lnTo>
                      <a:pt x="109668" y="105018"/>
                    </a:lnTo>
                    <a:lnTo>
                      <a:pt x="140564" y="106914"/>
                    </a:lnTo>
                    <a:lnTo>
                      <a:pt x="162044" y="100479"/>
                    </a:lnTo>
                    <a:lnTo>
                      <a:pt x="175331" y="89818"/>
                    </a:lnTo>
                    <a:lnTo>
                      <a:pt x="189833" y="75567"/>
                    </a:lnTo>
                    <a:lnTo>
                      <a:pt x="190196" y="63652"/>
                    </a:lnTo>
                    <a:lnTo>
                      <a:pt x="183460" y="62840"/>
                    </a:lnTo>
                    <a:lnTo>
                      <a:pt x="175899" y="62599"/>
                    </a:lnTo>
                    <a:lnTo>
                      <a:pt x="171381" y="64425"/>
                    </a:lnTo>
                    <a:lnTo>
                      <a:pt x="156351" y="77427"/>
                    </a:lnTo>
                    <a:lnTo>
                      <a:pt x="143640" y="95492"/>
                    </a:lnTo>
                    <a:lnTo>
                      <a:pt x="141287" y="102091"/>
                    </a:lnTo>
                    <a:lnTo>
                      <a:pt x="133496" y="133711"/>
                    </a:lnTo>
                    <a:lnTo>
                      <a:pt x="133349" y="137490"/>
                    </a:lnTo>
                    <a:lnTo>
                      <a:pt x="135067" y="143570"/>
                    </a:lnTo>
                    <a:lnTo>
                      <a:pt x="137477" y="148625"/>
                    </a:lnTo>
                    <a:lnTo>
                      <a:pt x="138548" y="153223"/>
                    </a:lnTo>
                    <a:lnTo>
                      <a:pt x="139539" y="154731"/>
                    </a:lnTo>
                    <a:lnTo>
                      <a:pt x="140906" y="155737"/>
                    </a:lnTo>
                    <a:lnTo>
                      <a:pt x="144305" y="156854"/>
                    </a:lnTo>
                    <a:lnTo>
                      <a:pt x="160598" y="157713"/>
                    </a:lnTo>
                    <a:lnTo>
                      <a:pt x="164817" y="155851"/>
                    </a:lnTo>
                    <a:lnTo>
                      <a:pt x="196555" y="125994"/>
                    </a:lnTo>
                    <a:lnTo>
                      <a:pt x="200083" y="121763"/>
                    </a:lnTo>
                    <a:lnTo>
                      <a:pt x="202069" y="115414"/>
                    </a:lnTo>
                    <a:lnTo>
                      <a:pt x="202795" y="108202"/>
                    </a:lnTo>
                    <a:lnTo>
                      <a:pt x="202126" y="107784"/>
                    </a:lnTo>
                    <a:lnTo>
                      <a:pt x="195061" y="106997"/>
                    </a:lnTo>
                    <a:lnTo>
                      <a:pt x="187793" y="106958"/>
                    </a:lnTo>
                    <a:lnTo>
                      <a:pt x="183724" y="108834"/>
                    </a:lnTo>
                    <a:lnTo>
                      <a:pt x="181651" y="110322"/>
                    </a:lnTo>
                    <a:lnTo>
                      <a:pt x="180269" y="112725"/>
                    </a:lnTo>
                    <a:lnTo>
                      <a:pt x="176169" y="124840"/>
                    </a:lnTo>
                    <a:lnTo>
                      <a:pt x="168775" y="137607"/>
                    </a:lnTo>
                    <a:lnTo>
                      <a:pt x="165589" y="158081"/>
                    </a:lnTo>
                    <a:lnTo>
                      <a:pt x="164851" y="189394"/>
                    </a:lnTo>
                    <a:lnTo>
                      <a:pt x="165517" y="206287"/>
                    </a:lnTo>
                    <a:lnTo>
                      <a:pt x="168178" y="213658"/>
                    </a:lnTo>
                    <a:lnTo>
                      <a:pt x="169876" y="216188"/>
                    </a:lnTo>
                    <a:lnTo>
                      <a:pt x="182633" y="226518"/>
                    </a:lnTo>
                    <a:lnTo>
                      <a:pt x="186864" y="227278"/>
                    </a:lnTo>
                    <a:lnTo>
                      <a:pt x="190602" y="225574"/>
                    </a:lnTo>
                    <a:lnTo>
                      <a:pt x="200841" y="217454"/>
                    </a:lnTo>
                    <a:lnTo>
                      <a:pt x="205045" y="216034"/>
                    </a:lnTo>
                    <a:lnTo>
                      <a:pt x="206448" y="214950"/>
                    </a:lnTo>
                    <a:lnTo>
                      <a:pt x="213373" y="203428"/>
                    </a:lnTo>
                    <a:lnTo>
                      <a:pt x="215517" y="181286"/>
                    </a:lnTo>
                    <a:lnTo>
                      <a:pt x="213684" y="176911"/>
                    </a:lnTo>
                    <a:lnTo>
                      <a:pt x="211224" y="172615"/>
                    </a:lnTo>
                    <a:lnTo>
                      <a:pt x="209255" y="1640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60" name="SMARTInkShape-45"/>
              <p:cNvSpPr/>
              <p:nvPr>
                <p:custDataLst>
                  <p:tags r:id="rId14"/>
                </p:custDataLst>
              </p:nvPr>
            </p:nvSpPr>
            <p:spPr>
              <a:xfrm>
                <a:off x="6547111" y="3276600"/>
                <a:ext cx="25140" cy="31375"/>
              </a:xfrm>
              <a:custGeom>
                <a:avLst/>
                <a:gdLst/>
                <a:ahLst/>
                <a:cxnLst/>
                <a:rect l="0" t="0" r="0" b="0"/>
                <a:pathLst>
                  <a:path w="25140" h="31375">
                    <a:moveTo>
                      <a:pt x="6089" y="0"/>
                    </a:moveTo>
                    <a:lnTo>
                      <a:pt x="6089" y="0"/>
                    </a:lnTo>
                    <a:lnTo>
                      <a:pt x="6089" y="14305"/>
                    </a:lnTo>
                    <a:lnTo>
                      <a:pt x="4207" y="18823"/>
                    </a:lnTo>
                    <a:lnTo>
                      <a:pt x="1725" y="23182"/>
                    </a:lnTo>
                    <a:lnTo>
                      <a:pt x="0" y="30483"/>
                    </a:lnTo>
                    <a:lnTo>
                      <a:pt x="619" y="30905"/>
                    </a:lnTo>
                    <a:lnTo>
                      <a:pt x="3188" y="31374"/>
                    </a:lnTo>
                    <a:lnTo>
                      <a:pt x="6681" y="29701"/>
                    </a:lnTo>
                    <a:lnTo>
                      <a:pt x="16750" y="21603"/>
                    </a:lnTo>
                    <a:lnTo>
                      <a:pt x="25139"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61" name="SMARTInkShape-46"/>
              <p:cNvSpPr/>
              <p:nvPr>
                <p:custDataLst>
                  <p:tags r:id="rId15"/>
                </p:custDataLst>
              </p:nvPr>
            </p:nvSpPr>
            <p:spPr>
              <a:xfrm>
                <a:off x="6413611" y="3152386"/>
                <a:ext cx="126621" cy="136902"/>
              </a:xfrm>
              <a:custGeom>
                <a:avLst/>
                <a:gdLst/>
                <a:ahLst/>
                <a:cxnLst/>
                <a:rect l="0" t="0" r="0" b="0"/>
                <a:pathLst>
                  <a:path w="126621" h="136902">
                    <a:moveTo>
                      <a:pt x="88789" y="111514"/>
                    </a:moveTo>
                    <a:lnTo>
                      <a:pt x="88789" y="111514"/>
                    </a:lnTo>
                    <a:lnTo>
                      <a:pt x="95256" y="133163"/>
                    </a:lnTo>
                    <a:lnTo>
                      <a:pt x="96627" y="134413"/>
                    </a:lnTo>
                    <a:lnTo>
                      <a:pt x="100034" y="135802"/>
                    </a:lnTo>
                    <a:lnTo>
                      <a:pt x="111108" y="136901"/>
                    </a:lnTo>
                    <a:lnTo>
                      <a:pt x="112135" y="136200"/>
                    </a:lnTo>
                    <a:lnTo>
                      <a:pt x="112819" y="135027"/>
                    </a:lnTo>
                    <a:lnTo>
                      <a:pt x="113276" y="133539"/>
                    </a:lnTo>
                    <a:lnTo>
                      <a:pt x="118373" y="125376"/>
                    </a:lnTo>
                    <a:lnTo>
                      <a:pt x="122294" y="100516"/>
                    </a:lnTo>
                    <a:lnTo>
                      <a:pt x="124847" y="94632"/>
                    </a:lnTo>
                    <a:lnTo>
                      <a:pt x="126620" y="75258"/>
                    </a:lnTo>
                    <a:lnTo>
                      <a:pt x="123438" y="62750"/>
                    </a:lnTo>
                    <a:lnTo>
                      <a:pt x="109668" y="34918"/>
                    </a:lnTo>
                    <a:lnTo>
                      <a:pt x="106500" y="22497"/>
                    </a:lnTo>
                    <a:lnTo>
                      <a:pt x="101092" y="11761"/>
                    </a:lnTo>
                    <a:lnTo>
                      <a:pt x="99108" y="9029"/>
                    </a:lnTo>
                    <a:lnTo>
                      <a:pt x="96374" y="7207"/>
                    </a:lnTo>
                    <a:lnTo>
                      <a:pt x="86489" y="4643"/>
                    </a:lnTo>
                    <a:lnTo>
                      <a:pt x="74589" y="1896"/>
                    </a:lnTo>
                    <a:lnTo>
                      <a:pt x="70856" y="335"/>
                    </a:lnTo>
                    <a:lnTo>
                      <a:pt x="67662" y="0"/>
                    </a:lnTo>
                    <a:lnTo>
                      <a:pt x="48933" y="5175"/>
                    </a:lnTo>
                    <a:lnTo>
                      <a:pt x="27016" y="16405"/>
                    </a:lnTo>
                    <a:lnTo>
                      <a:pt x="21823" y="21266"/>
                    </a:lnTo>
                    <a:lnTo>
                      <a:pt x="4152" y="46892"/>
                    </a:lnTo>
                    <a:lnTo>
                      <a:pt x="1152" y="58892"/>
                    </a:lnTo>
                    <a:lnTo>
                      <a:pt x="0" y="80652"/>
                    </a:lnTo>
                    <a:lnTo>
                      <a:pt x="3293" y="91238"/>
                    </a:lnTo>
                    <a:lnTo>
                      <a:pt x="8692" y="97328"/>
                    </a:lnTo>
                    <a:lnTo>
                      <a:pt x="23657" y="106987"/>
                    </a:lnTo>
                    <a:lnTo>
                      <a:pt x="44339" y="1115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62" name="SMARTInkShape-47"/>
              <p:cNvSpPr/>
              <p:nvPr>
                <p:custDataLst>
                  <p:tags r:id="rId16"/>
                </p:custDataLst>
              </p:nvPr>
            </p:nvSpPr>
            <p:spPr>
              <a:xfrm>
                <a:off x="6629407" y="3232477"/>
                <a:ext cx="228594" cy="177093"/>
              </a:xfrm>
              <a:custGeom>
                <a:avLst/>
                <a:gdLst/>
                <a:ahLst/>
                <a:cxnLst/>
                <a:rect l="0" t="0" r="0" b="0"/>
                <a:pathLst>
                  <a:path w="228594" h="177093">
                    <a:moveTo>
                      <a:pt x="38093" y="75873"/>
                    </a:moveTo>
                    <a:lnTo>
                      <a:pt x="38093" y="75873"/>
                    </a:lnTo>
                    <a:lnTo>
                      <a:pt x="14360" y="81961"/>
                    </a:lnTo>
                    <a:lnTo>
                      <a:pt x="7372" y="87668"/>
                    </a:lnTo>
                    <a:lnTo>
                      <a:pt x="6800" y="90052"/>
                    </a:lnTo>
                    <a:lnTo>
                      <a:pt x="6648" y="91676"/>
                    </a:lnTo>
                    <a:lnTo>
                      <a:pt x="4597" y="95361"/>
                    </a:lnTo>
                    <a:lnTo>
                      <a:pt x="3062" y="97332"/>
                    </a:lnTo>
                    <a:lnTo>
                      <a:pt x="1357" y="103284"/>
                    </a:lnTo>
                    <a:lnTo>
                      <a:pt x="29" y="133468"/>
                    </a:lnTo>
                    <a:lnTo>
                      <a:pt x="0" y="150044"/>
                    </a:lnTo>
                    <a:lnTo>
                      <a:pt x="1408" y="153543"/>
                    </a:lnTo>
                    <a:lnTo>
                      <a:pt x="10046" y="164227"/>
                    </a:lnTo>
                    <a:lnTo>
                      <a:pt x="12222" y="168763"/>
                    </a:lnTo>
                    <a:lnTo>
                      <a:pt x="15541" y="173132"/>
                    </a:lnTo>
                    <a:lnTo>
                      <a:pt x="19368" y="175543"/>
                    </a:lnTo>
                    <a:lnTo>
                      <a:pt x="27574" y="177092"/>
                    </a:lnTo>
                    <a:lnTo>
                      <a:pt x="31771" y="175422"/>
                    </a:lnTo>
                    <a:lnTo>
                      <a:pt x="33879" y="173989"/>
                    </a:lnTo>
                    <a:lnTo>
                      <a:pt x="49471" y="169619"/>
                    </a:lnTo>
                    <a:lnTo>
                      <a:pt x="65532" y="156218"/>
                    </a:lnTo>
                    <a:lnTo>
                      <a:pt x="67927" y="152034"/>
                    </a:lnTo>
                    <a:lnTo>
                      <a:pt x="68566" y="149930"/>
                    </a:lnTo>
                    <a:lnTo>
                      <a:pt x="73038" y="145711"/>
                    </a:lnTo>
                    <a:lnTo>
                      <a:pt x="76207" y="143599"/>
                    </a:lnTo>
                    <a:lnTo>
                      <a:pt x="78319" y="140779"/>
                    </a:lnTo>
                    <a:lnTo>
                      <a:pt x="81292" y="130774"/>
                    </a:lnTo>
                    <a:lnTo>
                      <a:pt x="82878" y="123027"/>
                    </a:lnTo>
                    <a:lnTo>
                      <a:pt x="87496" y="114089"/>
                    </a:lnTo>
                    <a:lnTo>
                      <a:pt x="88812" y="93696"/>
                    </a:lnTo>
                    <a:lnTo>
                      <a:pt x="86975" y="88968"/>
                    </a:lnTo>
                    <a:lnTo>
                      <a:pt x="84513" y="84515"/>
                    </a:lnTo>
                    <a:lnTo>
                      <a:pt x="82803" y="77150"/>
                    </a:lnTo>
                    <a:lnTo>
                      <a:pt x="82010" y="76724"/>
                    </a:lnTo>
                    <a:lnTo>
                      <a:pt x="73727" y="75985"/>
                    </a:lnTo>
                    <a:lnTo>
                      <a:pt x="69688" y="77804"/>
                    </a:lnTo>
                    <a:lnTo>
                      <a:pt x="67623" y="79277"/>
                    </a:lnTo>
                    <a:lnTo>
                      <a:pt x="66246" y="81670"/>
                    </a:lnTo>
                    <a:lnTo>
                      <a:pt x="62155" y="93768"/>
                    </a:lnTo>
                    <a:lnTo>
                      <a:pt x="60485" y="96270"/>
                    </a:lnTo>
                    <a:lnTo>
                      <a:pt x="58133" y="106532"/>
                    </a:lnTo>
                    <a:lnTo>
                      <a:pt x="57437" y="118510"/>
                    </a:lnTo>
                    <a:lnTo>
                      <a:pt x="62636" y="140262"/>
                    </a:lnTo>
                    <a:lnTo>
                      <a:pt x="64994" y="145177"/>
                    </a:lnTo>
                    <a:lnTo>
                      <a:pt x="72256" y="154082"/>
                    </a:lnTo>
                    <a:lnTo>
                      <a:pt x="76325" y="156494"/>
                    </a:lnTo>
                    <a:lnTo>
                      <a:pt x="84686" y="158042"/>
                    </a:lnTo>
                    <a:lnTo>
                      <a:pt x="91018" y="158310"/>
                    </a:lnTo>
                    <a:lnTo>
                      <a:pt x="112549" y="149575"/>
                    </a:lnTo>
                    <a:lnTo>
                      <a:pt x="121616" y="143493"/>
                    </a:lnTo>
                    <a:lnTo>
                      <a:pt x="147565" y="111898"/>
                    </a:lnTo>
                    <a:lnTo>
                      <a:pt x="156334" y="92865"/>
                    </a:lnTo>
                    <a:lnTo>
                      <a:pt x="158267" y="80771"/>
                    </a:lnTo>
                    <a:lnTo>
                      <a:pt x="158715" y="61343"/>
                    </a:lnTo>
                    <a:lnTo>
                      <a:pt x="156849" y="56951"/>
                    </a:lnTo>
                    <a:lnTo>
                      <a:pt x="152654" y="50852"/>
                    </a:lnTo>
                    <a:lnTo>
                      <a:pt x="137473" y="65409"/>
                    </a:lnTo>
                    <a:lnTo>
                      <a:pt x="129794" y="78144"/>
                    </a:lnTo>
                    <a:lnTo>
                      <a:pt x="127823" y="87286"/>
                    </a:lnTo>
                    <a:lnTo>
                      <a:pt x="127026" y="118915"/>
                    </a:lnTo>
                    <a:lnTo>
                      <a:pt x="128889" y="125106"/>
                    </a:lnTo>
                    <a:lnTo>
                      <a:pt x="131363" y="130210"/>
                    </a:lnTo>
                    <a:lnTo>
                      <a:pt x="133083" y="138027"/>
                    </a:lnTo>
                    <a:lnTo>
                      <a:pt x="136990" y="138775"/>
                    </a:lnTo>
                    <a:lnTo>
                      <a:pt x="140008" y="138974"/>
                    </a:lnTo>
                    <a:lnTo>
                      <a:pt x="145242" y="137314"/>
                    </a:lnTo>
                    <a:lnTo>
                      <a:pt x="157227" y="127813"/>
                    </a:lnTo>
                    <a:lnTo>
                      <a:pt x="170097" y="113362"/>
                    </a:lnTo>
                    <a:lnTo>
                      <a:pt x="193603" y="81814"/>
                    </a:lnTo>
                    <a:lnTo>
                      <a:pt x="205491" y="52566"/>
                    </a:lnTo>
                    <a:lnTo>
                      <a:pt x="213107" y="35651"/>
                    </a:lnTo>
                    <a:lnTo>
                      <a:pt x="215845" y="5256"/>
                    </a:lnTo>
                    <a:lnTo>
                      <a:pt x="215890" y="0"/>
                    </a:lnTo>
                    <a:lnTo>
                      <a:pt x="212521" y="3141"/>
                    </a:lnTo>
                    <a:lnTo>
                      <a:pt x="210867" y="8505"/>
                    </a:lnTo>
                    <a:lnTo>
                      <a:pt x="205230" y="39987"/>
                    </a:lnTo>
                    <a:lnTo>
                      <a:pt x="203372" y="69662"/>
                    </a:lnTo>
                    <a:lnTo>
                      <a:pt x="203951" y="83048"/>
                    </a:lnTo>
                    <a:lnTo>
                      <a:pt x="208230" y="96131"/>
                    </a:lnTo>
                    <a:lnTo>
                      <a:pt x="209283" y="108724"/>
                    </a:lnTo>
                    <a:lnTo>
                      <a:pt x="210076" y="110474"/>
                    </a:lnTo>
                    <a:lnTo>
                      <a:pt x="211309" y="111640"/>
                    </a:lnTo>
                    <a:lnTo>
                      <a:pt x="214988" y="113512"/>
                    </a:lnTo>
                    <a:lnTo>
                      <a:pt x="228593" y="1139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63" name="SMARTInkShape-48"/>
              <p:cNvSpPr/>
              <p:nvPr>
                <p:custDataLst>
                  <p:tags r:id="rId17"/>
                </p:custDataLst>
              </p:nvPr>
            </p:nvSpPr>
            <p:spPr>
              <a:xfrm>
                <a:off x="6731992" y="3340204"/>
                <a:ext cx="170349" cy="120542"/>
              </a:xfrm>
              <a:custGeom>
                <a:avLst/>
                <a:gdLst/>
                <a:ahLst/>
                <a:cxnLst/>
                <a:rect l="0" t="0" r="0" b="0"/>
                <a:pathLst>
                  <a:path w="170349" h="120542">
                    <a:moveTo>
                      <a:pt x="119658" y="63396"/>
                    </a:moveTo>
                    <a:lnTo>
                      <a:pt x="119658" y="63396"/>
                    </a:lnTo>
                    <a:lnTo>
                      <a:pt x="116287" y="70138"/>
                    </a:lnTo>
                    <a:lnTo>
                      <a:pt x="116513" y="79093"/>
                    </a:lnTo>
                    <a:lnTo>
                      <a:pt x="121458" y="109475"/>
                    </a:lnTo>
                    <a:lnTo>
                      <a:pt x="125741" y="119898"/>
                    </a:lnTo>
                    <a:lnTo>
                      <a:pt x="129300" y="120354"/>
                    </a:lnTo>
                    <a:lnTo>
                      <a:pt x="143834" y="120541"/>
                    </a:lnTo>
                    <a:lnTo>
                      <a:pt x="148066" y="117173"/>
                    </a:lnTo>
                    <a:lnTo>
                      <a:pt x="167650" y="90359"/>
                    </a:lnTo>
                    <a:lnTo>
                      <a:pt x="170087" y="74882"/>
                    </a:lnTo>
                    <a:lnTo>
                      <a:pt x="170348" y="64526"/>
                    </a:lnTo>
                    <a:lnTo>
                      <a:pt x="168528" y="58489"/>
                    </a:lnTo>
                    <a:lnTo>
                      <a:pt x="166072" y="53454"/>
                    </a:lnTo>
                    <a:lnTo>
                      <a:pt x="164981" y="48864"/>
                    </a:lnTo>
                    <a:lnTo>
                      <a:pt x="163279" y="47358"/>
                    </a:lnTo>
                    <a:lnTo>
                      <a:pt x="152289" y="43060"/>
                    </a:lnTo>
                    <a:lnTo>
                      <a:pt x="147566" y="40246"/>
                    </a:lnTo>
                    <a:lnTo>
                      <a:pt x="138786" y="38440"/>
                    </a:lnTo>
                    <a:lnTo>
                      <a:pt x="136643" y="38292"/>
                    </a:lnTo>
                    <a:lnTo>
                      <a:pt x="132381" y="40009"/>
                    </a:lnTo>
                    <a:lnTo>
                      <a:pt x="117414" y="48139"/>
                    </a:lnTo>
                    <a:lnTo>
                      <a:pt x="112076" y="49560"/>
                    </a:lnTo>
                    <a:lnTo>
                      <a:pt x="107350" y="53954"/>
                    </a:lnTo>
                    <a:lnTo>
                      <a:pt x="97132" y="71586"/>
                    </a:lnTo>
                    <a:lnTo>
                      <a:pt x="88351" y="101062"/>
                    </a:lnTo>
                    <a:lnTo>
                      <a:pt x="87995" y="109877"/>
                    </a:lnTo>
                    <a:lnTo>
                      <a:pt x="89828" y="114158"/>
                    </a:lnTo>
                    <a:lnTo>
                      <a:pt x="91305" y="116287"/>
                    </a:lnTo>
                    <a:lnTo>
                      <a:pt x="94827" y="118653"/>
                    </a:lnTo>
                    <a:lnTo>
                      <a:pt x="100552" y="120297"/>
                    </a:lnTo>
                    <a:lnTo>
                      <a:pt x="109346" y="120513"/>
                    </a:lnTo>
                    <a:lnTo>
                      <a:pt x="111372" y="119113"/>
                    </a:lnTo>
                    <a:lnTo>
                      <a:pt x="117595" y="111812"/>
                    </a:lnTo>
                    <a:lnTo>
                      <a:pt x="123907" y="107610"/>
                    </a:lnTo>
                    <a:lnTo>
                      <a:pt x="129540" y="98761"/>
                    </a:lnTo>
                    <a:lnTo>
                      <a:pt x="132229" y="91356"/>
                    </a:lnTo>
                    <a:lnTo>
                      <a:pt x="142410" y="73888"/>
                    </a:lnTo>
                    <a:lnTo>
                      <a:pt x="144535" y="63796"/>
                    </a:lnTo>
                    <a:lnTo>
                      <a:pt x="144709" y="61546"/>
                    </a:lnTo>
                    <a:lnTo>
                      <a:pt x="143021" y="57165"/>
                    </a:lnTo>
                    <a:lnTo>
                      <a:pt x="134912" y="42114"/>
                    </a:lnTo>
                    <a:lnTo>
                      <a:pt x="132409" y="34356"/>
                    </a:lnTo>
                    <a:lnTo>
                      <a:pt x="123619" y="23257"/>
                    </a:lnTo>
                    <a:lnTo>
                      <a:pt x="114089" y="16852"/>
                    </a:lnTo>
                    <a:lnTo>
                      <a:pt x="105701" y="13857"/>
                    </a:lnTo>
                    <a:lnTo>
                      <a:pt x="83378" y="12706"/>
                    </a:lnTo>
                    <a:lnTo>
                      <a:pt x="76958" y="14527"/>
                    </a:lnTo>
                    <a:lnTo>
                      <a:pt x="57122" y="27526"/>
                    </a:lnTo>
                    <a:lnTo>
                      <a:pt x="41612" y="45590"/>
                    </a:lnTo>
                    <a:lnTo>
                      <a:pt x="33634" y="59121"/>
                    </a:lnTo>
                    <a:lnTo>
                      <a:pt x="31327" y="69319"/>
                    </a:lnTo>
                    <a:lnTo>
                      <a:pt x="30870" y="78128"/>
                    </a:lnTo>
                    <a:lnTo>
                      <a:pt x="32690" y="82408"/>
                    </a:lnTo>
                    <a:lnTo>
                      <a:pt x="36235" y="87534"/>
                    </a:lnTo>
                    <a:lnTo>
                      <a:pt x="38602" y="88235"/>
                    </a:lnTo>
                    <a:lnTo>
                      <a:pt x="45869" y="88685"/>
                    </a:lnTo>
                    <a:lnTo>
                      <a:pt x="47183" y="88016"/>
                    </a:lnTo>
                    <a:lnTo>
                      <a:pt x="48058" y="86865"/>
                    </a:lnTo>
                    <a:lnTo>
                      <a:pt x="48641" y="85392"/>
                    </a:lnTo>
                    <a:lnTo>
                      <a:pt x="58306" y="77253"/>
                    </a:lnTo>
                    <a:lnTo>
                      <a:pt x="61262" y="67423"/>
                    </a:lnTo>
                    <a:lnTo>
                      <a:pt x="64144" y="55541"/>
                    </a:lnTo>
                    <a:lnTo>
                      <a:pt x="67926" y="43186"/>
                    </a:lnTo>
                    <a:lnTo>
                      <a:pt x="68833" y="17737"/>
                    </a:lnTo>
                    <a:lnTo>
                      <a:pt x="68136" y="16023"/>
                    </a:lnTo>
                    <a:lnTo>
                      <a:pt x="66966" y="14881"/>
                    </a:lnTo>
                    <a:lnTo>
                      <a:pt x="61947" y="11391"/>
                    </a:lnTo>
                    <a:lnTo>
                      <a:pt x="51851" y="2559"/>
                    </a:lnTo>
                    <a:lnTo>
                      <a:pt x="45553" y="685"/>
                    </a:lnTo>
                    <a:lnTo>
                      <a:pt x="34989" y="0"/>
                    </a:lnTo>
                    <a:lnTo>
                      <a:pt x="30756" y="1823"/>
                    </a:lnTo>
                    <a:lnTo>
                      <a:pt x="9591" y="21096"/>
                    </a:lnTo>
                    <a:lnTo>
                      <a:pt x="7240" y="27192"/>
                    </a:lnTo>
                    <a:lnTo>
                      <a:pt x="5488" y="33900"/>
                    </a:lnTo>
                    <a:lnTo>
                      <a:pt x="1242" y="42348"/>
                    </a:lnTo>
                    <a:lnTo>
                      <a:pt x="0" y="49573"/>
                    </a:lnTo>
                    <a:lnTo>
                      <a:pt x="1330" y="55606"/>
                    </a:lnTo>
                    <a:lnTo>
                      <a:pt x="3567" y="61345"/>
                    </a:lnTo>
                    <a:lnTo>
                      <a:pt x="5358" y="887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64" name="SMARTInkShape-49"/>
              <p:cNvSpPr/>
              <p:nvPr>
                <p:custDataLst>
                  <p:tags r:id="rId18"/>
                </p:custDataLst>
              </p:nvPr>
            </p:nvSpPr>
            <p:spPr>
              <a:xfrm>
                <a:off x="6470737" y="3473743"/>
                <a:ext cx="63388" cy="69558"/>
              </a:xfrm>
              <a:custGeom>
                <a:avLst/>
                <a:gdLst/>
                <a:ahLst/>
                <a:cxnLst/>
                <a:rect l="0" t="0" r="0" b="0"/>
                <a:pathLst>
                  <a:path w="63388" h="69558">
                    <a:moveTo>
                      <a:pt x="6263" y="12407"/>
                    </a:moveTo>
                    <a:lnTo>
                      <a:pt x="6263" y="12407"/>
                    </a:lnTo>
                    <a:lnTo>
                      <a:pt x="11731" y="23342"/>
                    </a:lnTo>
                    <a:lnTo>
                      <a:pt x="12730" y="23930"/>
                    </a:lnTo>
                    <a:lnTo>
                      <a:pt x="17508" y="25464"/>
                    </a:lnTo>
                    <a:lnTo>
                      <a:pt x="23392" y="29368"/>
                    </a:lnTo>
                    <a:lnTo>
                      <a:pt x="30435" y="31182"/>
                    </a:lnTo>
                    <a:lnTo>
                      <a:pt x="61959" y="31457"/>
                    </a:lnTo>
                    <a:lnTo>
                      <a:pt x="63126" y="31457"/>
                    </a:lnTo>
                    <a:lnTo>
                      <a:pt x="63387" y="25990"/>
                    </a:lnTo>
                    <a:lnTo>
                      <a:pt x="59044" y="20212"/>
                    </a:lnTo>
                    <a:lnTo>
                      <a:pt x="56944" y="14327"/>
                    </a:lnTo>
                    <a:lnTo>
                      <a:pt x="53952" y="10203"/>
                    </a:lnTo>
                    <a:lnTo>
                      <a:pt x="50271" y="7900"/>
                    </a:lnTo>
                    <a:lnTo>
                      <a:pt x="46283" y="6171"/>
                    </a:lnTo>
                    <a:lnTo>
                      <a:pt x="40072" y="1936"/>
                    </a:lnTo>
                    <a:lnTo>
                      <a:pt x="33762" y="367"/>
                    </a:lnTo>
                    <a:lnTo>
                      <a:pt x="29538" y="0"/>
                    </a:lnTo>
                    <a:lnTo>
                      <a:pt x="25310" y="1719"/>
                    </a:lnTo>
                    <a:lnTo>
                      <a:pt x="21078" y="4129"/>
                    </a:lnTo>
                    <a:lnTo>
                      <a:pt x="14729" y="6191"/>
                    </a:lnTo>
                    <a:lnTo>
                      <a:pt x="10496" y="9174"/>
                    </a:lnTo>
                    <a:lnTo>
                      <a:pt x="8145" y="12852"/>
                    </a:lnTo>
                    <a:lnTo>
                      <a:pt x="6394" y="16838"/>
                    </a:lnTo>
                    <a:lnTo>
                      <a:pt x="2147" y="23049"/>
                    </a:lnTo>
                    <a:lnTo>
                      <a:pt x="575" y="29358"/>
                    </a:lnTo>
                    <a:lnTo>
                      <a:pt x="0" y="39926"/>
                    </a:lnTo>
                    <a:lnTo>
                      <a:pt x="1833" y="44158"/>
                    </a:lnTo>
                    <a:lnTo>
                      <a:pt x="4294" y="48390"/>
                    </a:lnTo>
                    <a:lnTo>
                      <a:pt x="6385" y="54740"/>
                    </a:lnTo>
                    <a:lnTo>
                      <a:pt x="9374" y="58974"/>
                    </a:lnTo>
                    <a:lnTo>
                      <a:pt x="13055" y="61326"/>
                    </a:lnTo>
                    <a:lnTo>
                      <a:pt x="17043" y="63076"/>
                    </a:lnTo>
                    <a:lnTo>
                      <a:pt x="23254" y="67323"/>
                    </a:lnTo>
                    <a:lnTo>
                      <a:pt x="30269" y="68895"/>
                    </a:lnTo>
                    <a:lnTo>
                      <a:pt x="50713" y="695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65" name="SMARTInkShape-50"/>
              <p:cNvSpPr/>
              <p:nvPr>
                <p:custDataLst>
                  <p:tags r:id="rId19"/>
                </p:custDataLst>
              </p:nvPr>
            </p:nvSpPr>
            <p:spPr>
              <a:xfrm>
                <a:off x="6645484" y="3479800"/>
                <a:ext cx="66467" cy="76201"/>
              </a:xfrm>
              <a:custGeom>
                <a:avLst/>
                <a:gdLst/>
                <a:ahLst/>
                <a:cxnLst/>
                <a:rect l="0" t="0" r="0" b="0"/>
                <a:pathLst>
                  <a:path w="66467" h="76201">
                    <a:moveTo>
                      <a:pt x="22016" y="0"/>
                    </a:moveTo>
                    <a:lnTo>
                      <a:pt x="22016" y="0"/>
                    </a:lnTo>
                    <a:lnTo>
                      <a:pt x="13288" y="9434"/>
                    </a:lnTo>
                    <a:lnTo>
                      <a:pt x="6468" y="21015"/>
                    </a:lnTo>
                    <a:lnTo>
                      <a:pt x="633" y="27472"/>
                    </a:lnTo>
                    <a:lnTo>
                      <a:pt x="0" y="29603"/>
                    </a:lnTo>
                    <a:lnTo>
                      <a:pt x="282" y="31730"/>
                    </a:lnTo>
                    <a:lnTo>
                      <a:pt x="2436" y="36842"/>
                    </a:lnTo>
                    <a:lnTo>
                      <a:pt x="2919" y="48924"/>
                    </a:lnTo>
                    <a:lnTo>
                      <a:pt x="8429" y="56102"/>
                    </a:lnTo>
                    <a:lnTo>
                      <a:pt x="12424" y="60210"/>
                    </a:lnTo>
                    <a:lnTo>
                      <a:pt x="16107" y="62038"/>
                    </a:lnTo>
                    <a:lnTo>
                      <a:pt x="25041" y="63415"/>
                    </a:lnTo>
                    <a:lnTo>
                      <a:pt x="26149" y="62737"/>
                    </a:lnTo>
                    <a:lnTo>
                      <a:pt x="26888" y="61580"/>
                    </a:lnTo>
                    <a:lnTo>
                      <a:pt x="27381" y="60103"/>
                    </a:lnTo>
                    <a:lnTo>
                      <a:pt x="28414" y="59119"/>
                    </a:lnTo>
                    <a:lnTo>
                      <a:pt x="34775" y="56617"/>
                    </a:lnTo>
                    <a:lnTo>
                      <a:pt x="37800" y="53856"/>
                    </a:lnTo>
                    <a:lnTo>
                      <a:pt x="39614" y="50277"/>
                    </a:lnTo>
                    <a:lnTo>
                      <a:pt x="41009" y="38210"/>
                    </a:lnTo>
                    <a:lnTo>
                      <a:pt x="41058" y="32740"/>
                    </a:lnTo>
                    <a:lnTo>
                      <a:pt x="34739" y="25425"/>
                    </a:lnTo>
                    <a:lnTo>
                      <a:pt x="29250" y="25402"/>
                    </a:lnTo>
                    <a:lnTo>
                      <a:pt x="22976" y="30867"/>
                    </a:lnTo>
                    <a:lnTo>
                      <a:pt x="22301" y="34859"/>
                    </a:lnTo>
                    <a:lnTo>
                      <a:pt x="27508" y="52121"/>
                    </a:lnTo>
                    <a:lnTo>
                      <a:pt x="28500" y="53797"/>
                    </a:lnTo>
                    <a:lnTo>
                      <a:pt x="29866" y="54915"/>
                    </a:lnTo>
                    <a:lnTo>
                      <a:pt x="33266" y="56862"/>
                    </a:lnTo>
                    <a:lnTo>
                      <a:pt x="52372" y="73425"/>
                    </a:lnTo>
                    <a:lnTo>
                      <a:pt x="66466" y="76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66" name="SMARTInkShape-51"/>
              <p:cNvSpPr/>
              <p:nvPr>
                <p:custDataLst>
                  <p:tags r:id="rId20"/>
                </p:custDataLst>
              </p:nvPr>
            </p:nvSpPr>
            <p:spPr>
              <a:xfrm>
                <a:off x="6743700" y="3530687"/>
                <a:ext cx="38101" cy="69764"/>
              </a:xfrm>
              <a:custGeom>
                <a:avLst/>
                <a:gdLst/>
                <a:ahLst/>
                <a:cxnLst/>
                <a:rect l="0" t="0" r="0" b="0"/>
                <a:pathLst>
                  <a:path w="38101" h="69764">
                    <a:moveTo>
                      <a:pt x="0" y="63413"/>
                    </a:moveTo>
                    <a:lnTo>
                      <a:pt x="0" y="63413"/>
                    </a:lnTo>
                    <a:lnTo>
                      <a:pt x="5468" y="68880"/>
                    </a:lnTo>
                    <a:lnTo>
                      <a:pt x="6467" y="68469"/>
                    </a:lnTo>
                    <a:lnTo>
                      <a:pt x="11245" y="65225"/>
                    </a:lnTo>
                    <a:lnTo>
                      <a:pt x="17883" y="63651"/>
                    </a:lnTo>
                    <a:lnTo>
                      <a:pt x="27786" y="54596"/>
                    </a:lnTo>
                    <a:lnTo>
                      <a:pt x="29988" y="50557"/>
                    </a:lnTo>
                    <a:lnTo>
                      <a:pt x="31672" y="46410"/>
                    </a:lnTo>
                    <a:lnTo>
                      <a:pt x="35882" y="40109"/>
                    </a:lnTo>
                    <a:lnTo>
                      <a:pt x="37443" y="33773"/>
                    </a:lnTo>
                    <a:lnTo>
                      <a:pt x="38092" y="10496"/>
                    </a:lnTo>
                    <a:lnTo>
                      <a:pt x="37389" y="9085"/>
                    </a:lnTo>
                    <a:lnTo>
                      <a:pt x="36215" y="8144"/>
                    </a:lnTo>
                    <a:lnTo>
                      <a:pt x="34727" y="7517"/>
                    </a:lnTo>
                    <a:lnTo>
                      <a:pt x="33734" y="6394"/>
                    </a:lnTo>
                    <a:lnTo>
                      <a:pt x="31773" y="0"/>
                    </a:lnTo>
                    <a:lnTo>
                      <a:pt x="20195" y="20930"/>
                    </a:lnTo>
                    <a:lnTo>
                      <a:pt x="19151" y="39234"/>
                    </a:lnTo>
                    <a:lnTo>
                      <a:pt x="20977" y="43965"/>
                    </a:lnTo>
                    <a:lnTo>
                      <a:pt x="22451" y="46214"/>
                    </a:lnTo>
                    <a:lnTo>
                      <a:pt x="26229" y="59258"/>
                    </a:lnTo>
                    <a:lnTo>
                      <a:pt x="38100" y="697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67" name="SMARTInkShape-52"/>
              <p:cNvSpPr/>
              <p:nvPr>
                <p:custDataLst>
                  <p:tags r:id="rId21"/>
                </p:custDataLst>
              </p:nvPr>
            </p:nvSpPr>
            <p:spPr>
              <a:xfrm>
                <a:off x="6828941" y="3544192"/>
                <a:ext cx="29060" cy="49909"/>
              </a:xfrm>
              <a:custGeom>
                <a:avLst/>
                <a:gdLst/>
                <a:ahLst/>
                <a:cxnLst/>
                <a:rect l="0" t="0" r="0" b="0"/>
                <a:pathLst>
                  <a:path w="29060" h="49909">
                    <a:moveTo>
                      <a:pt x="3659" y="5458"/>
                    </a:moveTo>
                    <a:lnTo>
                      <a:pt x="3659" y="5458"/>
                    </a:lnTo>
                    <a:lnTo>
                      <a:pt x="3659" y="8829"/>
                    </a:lnTo>
                    <a:lnTo>
                      <a:pt x="1777" y="12365"/>
                    </a:lnTo>
                    <a:lnTo>
                      <a:pt x="288" y="14296"/>
                    </a:lnTo>
                    <a:lnTo>
                      <a:pt x="0" y="16995"/>
                    </a:lnTo>
                    <a:lnTo>
                      <a:pt x="3652" y="48409"/>
                    </a:lnTo>
                    <a:lnTo>
                      <a:pt x="3654" y="48908"/>
                    </a:lnTo>
                    <a:lnTo>
                      <a:pt x="4361" y="49241"/>
                    </a:lnTo>
                    <a:lnTo>
                      <a:pt x="13118" y="49882"/>
                    </a:lnTo>
                    <a:lnTo>
                      <a:pt x="16800" y="48015"/>
                    </a:lnTo>
                    <a:lnTo>
                      <a:pt x="18770" y="46529"/>
                    </a:lnTo>
                    <a:lnTo>
                      <a:pt x="20959" y="42997"/>
                    </a:lnTo>
                    <a:lnTo>
                      <a:pt x="22636" y="39075"/>
                    </a:lnTo>
                    <a:lnTo>
                      <a:pt x="26842" y="32901"/>
                    </a:lnTo>
                    <a:lnTo>
                      <a:pt x="28402" y="26602"/>
                    </a:lnTo>
                    <a:lnTo>
                      <a:pt x="29059" y="0"/>
                    </a:lnTo>
                    <a:lnTo>
                      <a:pt x="29059" y="2743"/>
                    </a:lnTo>
                    <a:lnTo>
                      <a:pt x="27177" y="6133"/>
                    </a:lnTo>
                    <a:lnTo>
                      <a:pt x="24695" y="9991"/>
                    </a:lnTo>
                    <a:lnTo>
                      <a:pt x="23101" y="18217"/>
                    </a:lnTo>
                    <a:lnTo>
                      <a:pt x="22709" y="499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68" name="SMARTInkShape-53"/>
              <p:cNvSpPr/>
              <p:nvPr>
                <p:custDataLst>
                  <p:tags r:id="rId22"/>
                </p:custDataLst>
              </p:nvPr>
            </p:nvSpPr>
            <p:spPr>
              <a:xfrm>
                <a:off x="6654800" y="3543300"/>
                <a:ext cx="57149" cy="25401"/>
              </a:xfrm>
              <a:custGeom>
                <a:avLst/>
                <a:gdLst/>
                <a:ahLst/>
                <a:cxnLst/>
                <a:rect l="0" t="0" r="0" b="0"/>
                <a:pathLst>
                  <a:path w="57149" h="25401">
                    <a:moveTo>
                      <a:pt x="25400" y="0"/>
                    </a:moveTo>
                    <a:lnTo>
                      <a:pt x="25400" y="0"/>
                    </a:lnTo>
                    <a:lnTo>
                      <a:pt x="28771" y="3371"/>
                    </a:lnTo>
                    <a:lnTo>
                      <a:pt x="30426" y="6907"/>
                    </a:lnTo>
                    <a:lnTo>
                      <a:pt x="30868" y="8838"/>
                    </a:lnTo>
                    <a:lnTo>
                      <a:pt x="31868" y="10126"/>
                    </a:lnTo>
                    <a:lnTo>
                      <a:pt x="34859" y="11556"/>
                    </a:lnTo>
                    <a:lnTo>
                      <a:pt x="57143" y="12700"/>
                    </a:lnTo>
                    <a:lnTo>
                      <a:pt x="57148" y="9329"/>
                    </a:lnTo>
                    <a:lnTo>
                      <a:pt x="56443" y="8336"/>
                    </a:lnTo>
                    <a:lnTo>
                      <a:pt x="55268" y="7674"/>
                    </a:lnTo>
                    <a:lnTo>
                      <a:pt x="53778" y="7233"/>
                    </a:lnTo>
                    <a:lnTo>
                      <a:pt x="44285" y="1440"/>
                    </a:lnTo>
                    <a:lnTo>
                      <a:pt x="42223" y="960"/>
                    </a:lnTo>
                    <a:lnTo>
                      <a:pt x="40143" y="1346"/>
                    </a:lnTo>
                    <a:lnTo>
                      <a:pt x="33844" y="5259"/>
                    </a:lnTo>
                    <a:lnTo>
                      <a:pt x="27510" y="10182"/>
                    </a:lnTo>
                    <a:lnTo>
                      <a:pt x="19048" y="14084"/>
                    </a:lnTo>
                    <a:lnTo>
                      <a:pt x="0" y="25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69" name="SMARTInkShape-54"/>
              <p:cNvSpPr/>
              <p:nvPr>
                <p:custDataLst>
                  <p:tags r:id="rId23"/>
                </p:custDataLst>
              </p:nvPr>
            </p:nvSpPr>
            <p:spPr>
              <a:xfrm>
                <a:off x="6800851" y="3575050"/>
                <a:ext cx="101558" cy="279401"/>
              </a:xfrm>
              <a:custGeom>
                <a:avLst/>
                <a:gdLst/>
                <a:ahLst/>
                <a:cxnLst/>
                <a:rect l="0" t="0" r="0" b="0"/>
                <a:pathLst>
                  <a:path w="101558" h="279401">
                    <a:moveTo>
                      <a:pt x="12699" y="12700"/>
                    </a:moveTo>
                    <a:lnTo>
                      <a:pt x="12699" y="12700"/>
                    </a:lnTo>
                    <a:lnTo>
                      <a:pt x="1764" y="7233"/>
                    </a:lnTo>
                    <a:lnTo>
                      <a:pt x="1176" y="6233"/>
                    </a:lnTo>
                    <a:lnTo>
                      <a:pt x="0" y="2"/>
                    </a:lnTo>
                    <a:lnTo>
                      <a:pt x="8837" y="0"/>
                    </a:lnTo>
                    <a:lnTo>
                      <a:pt x="18297" y="3371"/>
                    </a:lnTo>
                    <a:lnTo>
                      <a:pt x="29771" y="10125"/>
                    </a:lnTo>
                    <a:lnTo>
                      <a:pt x="48980" y="15732"/>
                    </a:lnTo>
                    <a:lnTo>
                      <a:pt x="60605" y="23464"/>
                    </a:lnTo>
                    <a:lnTo>
                      <a:pt x="90538" y="53169"/>
                    </a:lnTo>
                    <a:lnTo>
                      <a:pt x="98008" y="65691"/>
                    </a:lnTo>
                    <a:lnTo>
                      <a:pt x="101126" y="86793"/>
                    </a:lnTo>
                    <a:lnTo>
                      <a:pt x="101557" y="117652"/>
                    </a:lnTo>
                    <a:lnTo>
                      <a:pt x="95130" y="148820"/>
                    </a:lnTo>
                    <a:lnTo>
                      <a:pt x="84470" y="179324"/>
                    </a:lnTo>
                    <a:lnTo>
                      <a:pt x="71949" y="209629"/>
                    </a:lnTo>
                    <a:lnTo>
                      <a:pt x="60499" y="239986"/>
                    </a:lnTo>
                    <a:lnTo>
                      <a:pt x="57811" y="251206"/>
                    </a:lnTo>
                    <a:lnTo>
                      <a:pt x="57175" y="268790"/>
                    </a:lnTo>
                    <a:lnTo>
                      <a:pt x="59042" y="273038"/>
                    </a:lnTo>
                    <a:lnTo>
                      <a:pt x="62618" y="278143"/>
                    </a:lnTo>
                    <a:lnTo>
                      <a:pt x="64989" y="278842"/>
                    </a:lnTo>
                    <a:lnTo>
                      <a:pt x="69849" y="279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grpSp>
          <p:nvGrpSpPr>
            <p:cNvPr id="148" name="SMARTInkShape-Group13"/>
            <p:cNvGrpSpPr/>
            <p:nvPr/>
          </p:nvGrpSpPr>
          <p:grpSpPr>
            <a:xfrm>
              <a:off x="6731000" y="3835400"/>
              <a:ext cx="222251" cy="177801"/>
              <a:chOff x="6731000" y="3835400"/>
              <a:chExt cx="222251" cy="177801"/>
            </a:xfrm>
          </p:grpSpPr>
          <p:sp>
            <p:nvSpPr>
              <p:cNvPr id="2071" name="SMARTInkShape-55"/>
              <p:cNvSpPr/>
              <p:nvPr>
                <p:custDataLst>
                  <p:tags r:id="rId2"/>
                </p:custDataLst>
              </p:nvPr>
            </p:nvSpPr>
            <p:spPr>
              <a:xfrm>
                <a:off x="6731000" y="3841750"/>
                <a:ext cx="133351" cy="158750"/>
              </a:xfrm>
              <a:custGeom>
                <a:avLst/>
                <a:gdLst/>
                <a:ahLst/>
                <a:cxnLst/>
                <a:rect l="0" t="0" r="0" b="0"/>
                <a:pathLst>
                  <a:path w="133351" h="158750">
                    <a:moveTo>
                      <a:pt x="0" y="0"/>
                    </a:moveTo>
                    <a:lnTo>
                      <a:pt x="0" y="0"/>
                    </a:lnTo>
                    <a:lnTo>
                      <a:pt x="10113" y="0"/>
                    </a:lnTo>
                    <a:lnTo>
                      <a:pt x="13092" y="705"/>
                    </a:lnTo>
                    <a:lnTo>
                      <a:pt x="15078" y="1881"/>
                    </a:lnTo>
                    <a:lnTo>
                      <a:pt x="27656" y="18298"/>
                    </a:lnTo>
                    <a:lnTo>
                      <a:pt x="28049" y="27888"/>
                    </a:lnTo>
                    <a:lnTo>
                      <a:pt x="20087" y="57786"/>
                    </a:lnTo>
                    <a:lnTo>
                      <a:pt x="17306" y="76562"/>
                    </a:lnTo>
                    <a:lnTo>
                      <a:pt x="14064" y="89007"/>
                    </a:lnTo>
                    <a:lnTo>
                      <a:pt x="12047" y="117701"/>
                    </a:lnTo>
                    <a:lnTo>
                      <a:pt x="8352" y="125342"/>
                    </a:lnTo>
                    <a:lnTo>
                      <a:pt x="6350" y="156694"/>
                    </a:lnTo>
                    <a:lnTo>
                      <a:pt x="6350" y="158670"/>
                    </a:lnTo>
                    <a:lnTo>
                      <a:pt x="18090" y="158749"/>
                    </a:lnTo>
                    <a:lnTo>
                      <a:pt x="31222" y="152988"/>
                    </a:lnTo>
                    <a:lnTo>
                      <a:pt x="42473" y="151746"/>
                    </a:lnTo>
                    <a:lnTo>
                      <a:pt x="50827" y="147384"/>
                    </a:lnTo>
                    <a:lnTo>
                      <a:pt x="68528" y="144286"/>
                    </a:lnTo>
                    <a:lnTo>
                      <a:pt x="73496" y="141738"/>
                    </a:lnTo>
                    <a:lnTo>
                      <a:pt x="103949" y="129627"/>
                    </a:lnTo>
                    <a:lnTo>
                      <a:pt x="115780" y="127073"/>
                    </a:lnTo>
                    <a:lnTo>
                      <a:pt x="124068" y="122161"/>
                    </a:lnTo>
                    <a:lnTo>
                      <a:pt x="133350"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72" name="SMARTInkShape-56"/>
              <p:cNvSpPr/>
              <p:nvPr>
                <p:custDataLst>
                  <p:tags r:id="rId3"/>
                </p:custDataLst>
              </p:nvPr>
            </p:nvSpPr>
            <p:spPr>
              <a:xfrm>
                <a:off x="6906151" y="3930650"/>
                <a:ext cx="15350" cy="82551"/>
              </a:xfrm>
              <a:custGeom>
                <a:avLst/>
                <a:gdLst/>
                <a:ahLst/>
                <a:cxnLst/>
                <a:rect l="0" t="0" r="0" b="0"/>
                <a:pathLst>
                  <a:path w="15350" h="82551">
                    <a:moveTo>
                      <a:pt x="15349" y="0"/>
                    </a:moveTo>
                    <a:lnTo>
                      <a:pt x="15349" y="0"/>
                    </a:lnTo>
                    <a:lnTo>
                      <a:pt x="10280" y="5775"/>
                    </a:lnTo>
                    <a:lnTo>
                      <a:pt x="6511" y="12209"/>
                    </a:lnTo>
                    <a:lnTo>
                      <a:pt x="5929" y="15901"/>
                    </a:lnTo>
                    <a:lnTo>
                      <a:pt x="7070" y="27132"/>
                    </a:lnTo>
                    <a:lnTo>
                      <a:pt x="0" y="43258"/>
                    </a:lnTo>
                    <a:lnTo>
                      <a:pt x="177" y="46478"/>
                    </a:lnTo>
                    <a:lnTo>
                      <a:pt x="1706" y="49330"/>
                    </a:lnTo>
                    <a:lnTo>
                      <a:pt x="5758" y="54380"/>
                    </a:lnTo>
                    <a:lnTo>
                      <a:pt x="8039" y="61189"/>
                    </a:lnTo>
                    <a:lnTo>
                      <a:pt x="9621" y="74066"/>
                    </a:lnTo>
                    <a:lnTo>
                      <a:pt x="15349" y="82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sp>
            <p:nvSpPr>
              <p:cNvPr id="2073" name="SMARTInkShape-57"/>
              <p:cNvSpPr/>
              <p:nvPr>
                <p:custDataLst>
                  <p:tags r:id="rId4"/>
                </p:custDataLst>
              </p:nvPr>
            </p:nvSpPr>
            <p:spPr>
              <a:xfrm>
                <a:off x="6934200" y="3835400"/>
                <a:ext cx="19051" cy="6351"/>
              </a:xfrm>
              <a:custGeom>
                <a:avLst/>
                <a:gdLst/>
                <a:ahLst/>
                <a:cxnLst/>
                <a:rect l="0" t="0" r="0" b="0"/>
                <a:pathLst>
                  <a:path w="19051" h="6351">
                    <a:moveTo>
                      <a:pt x="0" y="0"/>
                    </a:moveTo>
                    <a:lnTo>
                      <a:pt x="0" y="0"/>
                    </a:lnTo>
                    <a:lnTo>
                      <a:pt x="19050"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42"/>
              </a:p>
            </p:txBody>
          </p:sp>
        </p:grpSp>
      </p:grpSp>
      <p:sp>
        <p:nvSpPr>
          <p:cNvPr id="7" name="Rectangle 6"/>
          <p:cNvSpPr/>
          <p:nvPr/>
        </p:nvSpPr>
        <p:spPr>
          <a:xfrm>
            <a:off x="76200" y="6189661"/>
            <a:ext cx="2836181" cy="414027"/>
          </a:xfrm>
          <a:prstGeom prst="rect">
            <a:avLst/>
          </a:prstGeom>
        </p:spPr>
        <p:txBody>
          <a:bodyPr wrap="square" lIns="87252" tIns="43626" rIns="87252" bIns="43626">
            <a:spAutoFit/>
          </a:bodyPr>
          <a:lstStyle/>
          <a:p>
            <a:pPr algn="ctr"/>
            <a:r>
              <a:rPr lang="en-US" sz="2118" b="1" dirty="0">
                <a:latin typeface="Times New Roman" pitchFamily="18" charset="0"/>
                <a:cs typeface="Times New Roman" pitchFamily="18" charset="0"/>
              </a:rPr>
              <a:t>A </a:t>
            </a:r>
            <a:r>
              <a:rPr lang="en-US" sz="2118" b="1" dirty="0">
                <a:latin typeface="Times New Roman" pitchFamily="18" charset="0"/>
                <a:cs typeface="Times New Roman" pitchFamily="18" charset="0"/>
                <a:hlinkClick r:id="rId129"/>
              </a:rPr>
              <a:t>little inspiration</a:t>
            </a:r>
            <a:endParaRPr lang="en-US" sz="2118" b="1" dirty="0">
              <a:latin typeface="Times New Roman" pitchFamily="18" charset="0"/>
              <a:cs typeface="Times New Roman" pitchFamily="18" charset="0"/>
            </a:endParaRPr>
          </a:p>
        </p:txBody>
      </p:sp>
      <p:sp>
        <p:nvSpPr>
          <p:cNvPr id="168" name="TextBox 167">
            <a:extLst>
              <a:ext uri="{FF2B5EF4-FFF2-40B4-BE49-F238E27FC236}">
                <a16:creationId xmlns:a16="http://schemas.microsoft.com/office/drawing/2014/main" id="{9A857E9F-3C2D-4AB4-92D8-C6FB68573838}"/>
              </a:ext>
            </a:extLst>
          </p:cNvPr>
          <p:cNvSpPr txBox="1"/>
          <p:nvPr/>
        </p:nvSpPr>
        <p:spPr>
          <a:xfrm>
            <a:off x="5690930" y="3754146"/>
            <a:ext cx="3203808" cy="1015663"/>
          </a:xfrm>
          <a:prstGeom prst="rect">
            <a:avLst/>
          </a:prstGeom>
          <a:noFill/>
        </p:spPr>
        <p:txBody>
          <a:bodyPr wrap="square" rtlCol="0">
            <a:spAutoFit/>
          </a:bodyPr>
          <a:lstStyle/>
          <a:p>
            <a:r>
              <a:rPr lang="en-US" sz="1000" i="1" dirty="0"/>
              <a:t>After the initial launching charge (big boom), break #1 would explode to form a purple and red butterfly.  Break #2 would create a big yellow minion with sparks shooting out of its eyes.  Break #3 will create a big T for TOMM with a bunch of glitter effects going off around it.</a:t>
            </a:r>
          </a:p>
        </p:txBody>
      </p:sp>
      <p:sp>
        <p:nvSpPr>
          <p:cNvPr id="169" name="TextBox 168">
            <a:extLst>
              <a:ext uri="{FF2B5EF4-FFF2-40B4-BE49-F238E27FC236}">
                <a16:creationId xmlns:a16="http://schemas.microsoft.com/office/drawing/2014/main" id="{E606859E-FFCE-43A8-BD47-5925F4D079BE}"/>
              </a:ext>
            </a:extLst>
          </p:cNvPr>
          <p:cNvSpPr txBox="1"/>
          <p:nvPr/>
        </p:nvSpPr>
        <p:spPr>
          <a:xfrm>
            <a:off x="5861440" y="5032482"/>
            <a:ext cx="1399514" cy="1014252"/>
          </a:xfrm>
          <a:prstGeom prst="rect">
            <a:avLst/>
          </a:prstGeom>
          <a:solidFill>
            <a:schemeClr val="accent6"/>
          </a:solidFill>
        </p:spPr>
        <p:txBody>
          <a:bodyPr wrap="square" rtlCol="0">
            <a:spAutoFit/>
          </a:bodyPr>
          <a:lstStyle/>
          <a:p>
            <a:r>
              <a:rPr lang="en-US" sz="856" dirty="0">
                <a:solidFill>
                  <a:srgbClr val="92D050"/>
                </a:solidFill>
                <a:sym typeface="Webdings" panose="05030102010509060703" pitchFamily="18" charset="2"/>
              </a:rPr>
              <a:t></a:t>
            </a:r>
            <a:r>
              <a:rPr lang="en-US" sz="856" dirty="0"/>
              <a:t>= Ba = Green</a:t>
            </a:r>
          </a:p>
          <a:p>
            <a:r>
              <a:rPr lang="en-US" sz="856" dirty="0">
                <a:solidFill>
                  <a:srgbClr val="FFFF00"/>
                </a:solidFill>
                <a:sym typeface="Webdings" panose="05030102010509060703" pitchFamily="18" charset="2"/>
              </a:rPr>
              <a:t></a:t>
            </a:r>
            <a:r>
              <a:rPr lang="en-US" sz="856" dirty="0"/>
              <a:t>= Na = Gold &amp; yellow</a:t>
            </a:r>
          </a:p>
          <a:p>
            <a:r>
              <a:rPr lang="en-US" sz="856" dirty="0">
                <a:solidFill>
                  <a:schemeClr val="bg1"/>
                </a:solidFill>
                <a:sym typeface="Webdings" panose="05030102010509060703" pitchFamily="18" charset="2"/>
              </a:rPr>
              <a:t></a:t>
            </a:r>
            <a:r>
              <a:rPr lang="en-US" sz="856" dirty="0"/>
              <a:t>= Mg = Bright white</a:t>
            </a:r>
          </a:p>
          <a:p>
            <a:r>
              <a:rPr lang="en-US" sz="856" dirty="0">
                <a:solidFill>
                  <a:srgbClr val="FF0000"/>
                </a:solidFill>
                <a:sym typeface="Webdings" panose="05030102010509060703" pitchFamily="18" charset="2"/>
              </a:rPr>
              <a:t> </a:t>
            </a:r>
            <a:r>
              <a:rPr lang="en-US" sz="856" dirty="0"/>
              <a:t>= Sr + </a:t>
            </a:r>
            <a:r>
              <a:rPr lang="en-US" sz="856" dirty="0">
                <a:solidFill>
                  <a:schemeClr val="tx2">
                    <a:lumMod val="60000"/>
                    <a:lumOff val="40000"/>
                  </a:schemeClr>
                </a:solidFill>
                <a:sym typeface="Webdings" panose="05030102010509060703" pitchFamily="18" charset="2"/>
              </a:rPr>
              <a:t></a:t>
            </a:r>
            <a:r>
              <a:rPr lang="en-US" sz="856" dirty="0"/>
              <a:t> = Cu = Purple</a:t>
            </a:r>
          </a:p>
          <a:p>
            <a:pPr marL="146845" indent="-146845">
              <a:buFont typeface="Webdings" panose="05030102010509060703" pitchFamily="18" charset="2"/>
              <a:buChar char="n"/>
            </a:pPr>
            <a:r>
              <a:rPr lang="en-US" sz="856" dirty="0"/>
              <a:t>= Li = Red</a:t>
            </a:r>
          </a:p>
          <a:p>
            <a:r>
              <a:rPr lang="en-US" sz="856" dirty="0"/>
              <a:t>Sb= Glitter Effect</a:t>
            </a:r>
          </a:p>
        </p:txBody>
      </p:sp>
      <p:sp>
        <p:nvSpPr>
          <p:cNvPr id="166" name="Rectangle 165">
            <a:extLst>
              <a:ext uri="{FF2B5EF4-FFF2-40B4-BE49-F238E27FC236}">
                <a16:creationId xmlns:a16="http://schemas.microsoft.com/office/drawing/2014/main" id="{C079BF9C-58DD-4D85-83C7-F665F15B0B03}"/>
              </a:ext>
            </a:extLst>
          </p:cNvPr>
          <p:cNvSpPr/>
          <p:nvPr/>
        </p:nvSpPr>
        <p:spPr>
          <a:xfrm>
            <a:off x="4112184" y="5105140"/>
            <a:ext cx="1766842" cy="562721"/>
          </a:xfrm>
          <a:prstGeom prst="rect">
            <a:avLst/>
          </a:prstGeom>
        </p:spPr>
        <p:txBody>
          <a:bodyPr wrap="square" lIns="87252" tIns="43626" rIns="87252" bIns="43626">
            <a:spAutoFit/>
          </a:bodyPr>
          <a:lstStyle/>
          <a:p>
            <a:pPr algn="ctr"/>
            <a:r>
              <a:rPr lang="en-US" sz="1542" b="1" dirty="0">
                <a:latin typeface="Times New Roman" pitchFamily="18" charset="0"/>
                <a:cs typeface="Times New Roman" pitchFamily="18" charset="0"/>
              </a:rPr>
              <a:t>Label your stars OR create a key</a:t>
            </a:r>
          </a:p>
        </p:txBody>
      </p:sp>
      <p:sp>
        <p:nvSpPr>
          <p:cNvPr id="32" name="TextBox 31">
            <a:extLst>
              <a:ext uri="{FF2B5EF4-FFF2-40B4-BE49-F238E27FC236}">
                <a16:creationId xmlns:a16="http://schemas.microsoft.com/office/drawing/2014/main" id="{2A43FF40-BE63-2D1C-9677-F563F0CF2887}"/>
              </a:ext>
            </a:extLst>
          </p:cNvPr>
          <p:cNvSpPr txBox="1"/>
          <p:nvPr/>
        </p:nvSpPr>
        <p:spPr>
          <a:xfrm>
            <a:off x="-3252824" y="82289"/>
            <a:ext cx="3167398" cy="2893100"/>
          </a:xfrm>
          <a:prstGeom prst="rect">
            <a:avLst/>
          </a:prstGeom>
          <a:noFill/>
        </p:spPr>
        <p:txBody>
          <a:bodyPr wrap="square">
            <a:spAutoFit/>
          </a:bodyPr>
          <a:lstStyle/>
          <a:p>
            <a:pPr rtl="0">
              <a:spcBef>
                <a:spcPts val="0"/>
              </a:spcBef>
              <a:spcAft>
                <a:spcPts val="0"/>
              </a:spcAft>
            </a:pPr>
            <a:r>
              <a:rPr lang="en-US" sz="1400" b="1" i="1" u="none" strike="noStrike" dirty="0">
                <a:solidFill>
                  <a:srgbClr val="000000"/>
                </a:solidFill>
                <a:effectLst/>
                <a:latin typeface="Arial" panose="020B0604020202020204" pitchFamily="34" charset="0"/>
              </a:rPr>
              <a:t>Links to the digital and paper versions are listed on slide in the student notebook that goes with this one.</a:t>
            </a:r>
          </a:p>
          <a:p>
            <a:pPr rtl="0">
              <a:spcBef>
                <a:spcPts val="0"/>
              </a:spcBef>
              <a:spcAft>
                <a:spcPts val="0"/>
              </a:spcAft>
            </a:pPr>
            <a:endParaRPr lang="en-US" sz="1400" b="0" dirty="0">
              <a:effectLst/>
            </a:endParaRPr>
          </a:p>
          <a:p>
            <a:pPr rtl="0">
              <a:spcBef>
                <a:spcPts val="0"/>
              </a:spcBef>
              <a:spcAft>
                <a:spcPts val="0"/>
              </a:spcAft>
            </a:pPr>
            <a:r>
              <a:rPr lang="en-US" sz="1400" b="1" i="1" u="none" strike="noStrike" dirty="0">
                <a:solidFill>
                  <a:srgbClr val="000000"/>
                </a:solidFill>
                <a:effectLst/>
                <a:latin typeface="Arial" panose="020B0604020202020204" pitchFamily="34" charset="0"/>
              </a:rPr>
              <a:t>Click </a:t>
            </a:r>
            <a:r>
              <a:rPr lang="en-US" sz="1400" b="1" i="1" u="sng" strike="noStrike" dirty="0">
                <a:solidFill>
                  <a:srgbClr val="0097A7"/>
                </a:solidFill>
                <a:effectLst/>
                <a:latin typeface="Arial" panose="020B0604020202020204" pitchFamily="34" charset="0"/>
                <a:hlinkClick r:id="rId130"/>
              </a:rPr>
              <a:t>HERE </a:t>
            </a:r>
            <a:r>
              <a:rPr lang="en-US" sz="1400" b="1" i="1" u="none" strike="noStrike" dirty="0">
                <a:solidFill>
                  <a:srgbClr val="000000"/>
                </a:solidFill>
                <a:effectLst/>
                <a:latin typeface="Arial" panose="020B0604020202020204" pitchFamily="34" charset="0"/>
              </a:rPr>
              <a:t>to access the Google Drawing template.  You will need to make a copy to edit.  Students take a screenshot to insert onto their slide. </a:t>
            </a:r>
            <a:endParaRPr lang="en-US" sz="1400" b="0" dirty="0">
              <a:effectLst/>
            </a:endParaRPr>
          </a:p>
          <a:p>
            <a:pPr rtl="0">
              <a:spcBef>
                <a:spcPts val="0"/>
              </a:spcBef>
              <a:spcAft>
                <a:spcPts val="0"/>
              </a:spcAft>
            </a:pPr>
            <a:br>
              <a:rPr lang="en-US" sz="1400" b="0" dirty="0">
                <a:effectLst/>
              </a:rPr>
            </a:br>
            <a:r>
              <a:rPr lang="en-US" sz="1400" b="1" i="1" u="none" strike="noStrike" dirty="0">
                <a:solidFill>
                  <a:srgbClr val="000000"/>
                </a:solidFill>
                <a:effectLst/>
                <a:latin typeface="Arial" panose="020B0604020202020204" pitchFamily="34" charset="0"/>
              </a:rPr>
              <a:t>Click </a:t>
            </a:r>
            <a:r>
              <a:rPr lang="en-US" sz="1400" b="1" i="1" u="sng" strike="noStrike" dirty="0">
                <a:solidFill>
                  <a:srgbClr val="0097A7"/>
                </a:solidFill>
                <a:effectLst/>
                <a:latin typeface="Arial" panose="020B0604020202020204" pitchFamily="34" charset="0"/>
                <a:hlinkClick r:id="rId131"/>
              </a:rPr>
              <a:t>HERE </a:t>
            </a:r>
            <a:r>
              <a:rPr lang="en-US" sz="1400" b="1" i="1" u="none" strike="noStrike" dirty="0">
                <a:solidFill>
                  <a:srgbClr val="000000"/>
                </a:solidFill>
                <a:effectLst/>
                <a:latin typeface="Arial" panose="020B0604020202020204" pitchFamily="34" charset="0"/>
              </a:rPr>
              <a:t>for the PDF version you can print for your students.</a:t>
            </a:r>
            <a:endParaRPr lang="en-US" sz="1400" dirty="0"/>
          </a:p>
        </p:txBody>
      </p:sp>
    </p:spTree>
    <p:extLst>
      <p:ext uri="{BB962C8B-B14F-4D97-AF65-F5344CB8AC3E}">
        <p14:creationId xmlns:p14="http://schemas.microsoft.com/office/powerpoint/2010/main" val="255282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6308</TotalTime>
  <Words>1745</Words>
  <Application>Microsoft Office PowerPoint</Application>
  <PresentationFormat>On-screen Show (4:3)</PresentationFormat>
  <Paragraphs>257</Paragraphs>
  <Slides>16</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16</vt:i4>
      </vt:variant>
      <vt:variant>
        <vt:lpstr>Custom Shows</vt:lpstr>
      </vt:variant>
      <vt:variant>
        <vt:i4>4</vt:i4>
      </vt:variant>
    </vt:vector>
  </HeadingPairs>
  <TitlesOfParts>
    <vt:vector size="30" baseType="lpstr">
      <vt:lpstr>Arial</vt:lpstr>
      <vt:lpstr>Arial Black</vt:lpstr>
      <vt:lpstr>Arial Rounded MT Bold</vt:lpstr>
      <vt:lpstr>Calibri</vt:lpstr>
      <vt:lpstr>Comic Sans MS</vt:lpstr>
      <vt:lpstr>Cooper Black</vt:lpstr>
      <vt:lpstr>Ravie</vt:lpstr>
      <vt:lpstr>Times New Roman</vt:lpstr>
      <vt:lpstr>Webdings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RULES</vt:lpstr>
      <vt:lpstr>Directions</vt:lpstr>
      <vt:lpstr>PowerPoint Presentation</vt:lpstr>
      <vt:lpstr>PowerPoint Presentation</vt:lpstr>
      <vt:lpstr>PowerPoint Presentation</vt:lpstr>
      <vt:lpstr>Section1_1</vt:lpstr>
      <vt:lpstr>Section1_2</vt:lpstr>
      <vt:lpstr>Section1_3</vt:lpstr>
      <vt:lpstr>Section1_4_5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of Matter</dc:title>
  <dc:creator>Tracy Trimpe</dc:creator>
  <cp:lastModifiedBy>Tracy Tomm</cp:lastModifiedBy>
  <cp:revision>427</cp:revision>
  <dcterms:created xsi:type="dcterms:W3CDTF">2006-10-16T23:04:54Z</dcterms:created>
  <dcterms:modified xsi:type="dcterms:W3CDTF">2023-01-26T16:35:43Z</dcterms:modified>
</cp:coreProperties>
</file>