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92A40-32F1-4BFD-B6A4-B1E583860F38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F228-CD84-40F5-BDB2-69CD20CF9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Tracy\AppData\Local\Microsoft\Windows\Temporary Internet Files\Content.IE5\QU2LYV6Z\MP90044831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470025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FF00"/>
                </a:solidFill>
                <a:latin typeface="Bauhaus 93" pitchFamily="82" charset="0"/>
              </a:rPr>
              <a:t>Eagle Survey 2011</a:t>
            </a:r>
            <a:endParaRPr lang="en-US" sz="8000" dirty="0">
              <a:solidFill>
                <a:srgbClr val="FFFF00"/>
              </a:solidFill>
              <a:latin typeface="Bauhaus 9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609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Bauhaus 93" pitchFamily="82" charset="0"/>
              </a:rPr>
              <a:t>Data Analysis</a:t>
            </a:r>
            <a:endParaRPr lang="en-US" sz="5400" b="1" dirty="0">
              <a:solidFill>
                <a:srgbClr val="FFFF00"/>
              </a:solidFill>
              <a:latin typeface="Bauhaus 93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latin typeface="Bauhaus 93" pitchFamily="82" charset="0"/>
              </a:rPr>
              <a:t>Survey 1: Population Count</a:t>
            </a:r>
            <a:endParaRPr lang="en-US" b="1" dirty="0">
              <a:latin typeface="Bauhaus 93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Calculate </a:t>
            </a:r>
            <a:r>
              <a:rPr lang="en-US" dirty="0" smtClean="0"/>
              <a:t>the averages for adults, juveniles, and overall using the data from all the survey groups.   Round averages to the nearest hundredth and then answer the questions. 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did your </a:t>
            </a:r>
            <a:r>
              <a:rPr lang="en-US" dirty="0" smtClean="0"/>
              <a:t>group’s averages </a:t>
            </a:r>
            <a:r>
              <a:rPr lang="en-US" dirty="0" smtClean="0"/>
              <a:t>from Survey 1 compare to the class averages? Explain. 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percentage of the bald eagles you observed in Survey 1 were adults?  </a:t>
            </a:r>
            <a:endParaRPr lang="en-US" dirty="0" smtClean="0"/>
          </a:p>
          <a:p>
            <a:r>
              <a:rPr lang="en-US" dirty="0" smtClean="0"/>
              <a:t>Show </a:t>
            </a:r>
            <a:r>
              <a:rPr lang="en-US" dirty="0" smtClean="0"/>
              <a:t>your work!</a:t>
            </a:r>
          </a:p>
          <a:p>
            <a:r>
              <a:rPr lang="en-US" dirty="0" smtClean="0"/>
              <a:t> </a:t>
            </a:r>
          </a:p>
          <a:p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057400"/>
          <a:ext cx="8597589" cy="175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82389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822960"/>
                <a:gridCol w="1005840"/>
              </a:tblGrid>
              <a:tr h="438150">
                <a:tc>
                  <a:txBody>
                    <a:bodyPr/>
                    <a:lstStyle/>
                    <a:p>
                      <a:r>
                        <a:rPr lang="en-US" dirty="0" smtClean="0"/>
                        <a:t>Eagle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r>
                        <a:rPr lang="en-US" dirty="0" smtClean="0"/>
                        <a:t>Adult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r>
                        <a:rPr lang="en-US" dirty="0" smtClean="0"/>
                        <a:t>Juveniles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815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53" name="Picture 5" descr="C:\Users\Tracy\AppData\Local\Microsoft\Windows\Temporary Internet Files\Content.IE5\IPTY51F0\MP90040652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724399"/>
            <a:ext cx="1295400" cy="1942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latin typeface="Bauhaus 93" pitchFamily="82" charset="0"/>
              </a:rPr>
              <a:t>Survey 2: Behaviors</a:t>
            </a:r>
            <a:endParaRPr lang="en-US" b="1" dirty="0">
              <a:latin typeface="Bauhaus 93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8006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Which behaviors did you observe the most during Survey 2?  Explain how your observations compare to those of your classmates.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143000"/>
          <a:ext cx="8686800" cy="345517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96814"/>
                <a:gridCol w="2795752"/>
                <a:gridCol w="2795752"/>
                <a:gridCol w="998482"/>
              </a:tblGrid>
              <a:tr h="2364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Behavior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en-US" sz="1200" b="1" dirty="0" smtClean="0"/>
                        <a:t>Adults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0075" algn="l"/>
                        </a:tabLst>
                      </a:pPr>
                      <a:r>
                        <a:rPr lang="en-US" sz="1200" b="1" dirty="0" smtClean="0"/>
                        <a:t>Juveniles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Total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Perching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Flying/Soaring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/>
                        <a:t>Preening</a:t>
                      </a:r>
                      <a:endParaRPr lang="en-US" sz="12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/>
                        <a:t>Hunting - Successful</a:t>
                      </a:r>
                      <a:endParaRPr lang="en-US" sz="12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/>
                        <a:t>Hunting - Not Successful</a:t>
                      </a:r>
                      <a:endParaRPr lang="en-US" sz="12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/>
                        <a:t>Pirating Food (Stealing)</a:t>
                      </a:r>
                      <a:endParaRPr lang="en-US" sz="12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/>
                        <a:t>Mating Behavior</a:t>
                      </a:r>
                      <a:endParaRPr lang="en-US" sz="12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Calibri"/>
                        </a:rPr>
                        <a:t>Feeding</a:t>
                      </a:r>
                      <a:r>
                        <a:rPr lang="en-US" sz="1200" b="1" baseline="0" dirty="0" smtClean="0">
                          <a:latin typeface="Times New Roman"/>
                          <a:ea typeface="Calibri"/>
                        </a:rPr>
                        <a:t> Young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Calibri"/>
                        </a:rPr>
                        <a:t>Nest Building</a:t>
                      </a: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Picture 3" descr="C:\Users\Tracy\AppData\Local\Microsoft\Windows\Temporary Internet Files\Content.IE5\6PNS97OQ\MP900178903[1].jpg"/>
          <p:cNvPicPr>
            <a:picLocks noChangeAspect="1" noChangeArrowheads="1"/>
          </p:cNvPicPr>
          <p:nvPr/>
        </p:nvPicPr>
        <p:blipFill>
          <a:blip r:embed="rId2" cstate="print"/>
          <a:srcRect l="39583" t="22096"/>
          <a:stretch>
            <a:fillRect/>
          </a:stretch>
        </p:blipFill>
        <p:spPr bwMode="auto">
          <a:xfrm>
            <a:off x="6705600" y="4800600"/>
            <a:ext cx="2209800" cy="1880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9906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3. What are the chances an eagle would be successful in their hunt for food?  Explain using your observations during Survey 2 and the class discussion about it.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r>
              <a:rPr lang="en-US" i="1" dirty="0" smtClean="0"/>
              <a:t>4. Did the adults and juveniles interact in any way during either survey period?  Explain.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r>
              <a:rPr lang="en-US" i="1" dirty="0"/>
              <a:t> </a:t>
            </a:r>
          </a:p>
          <a:p>
            <a:pPr marL="342900" indent="-342900">
              <a:buAutoNum type="arabicPeriod" startAt="5"/>
            </a:pPr>
            <a:r>
              <a:rPr lang="en-US" i="1" dirty="0" smtClean="0"/>
              <a:t>What </a:t>
            </a:r>
            <a:r>
              <a:rPr lang="en-US" i="1" dirty="0" smtClean="0"/>
              <a:t>questions do you have about eagles?  List </a:t>
            </a:r>
            <a:r>
              <a:rPr lang="en-US" i="1" u="sng" dirty="0" smtClean="0"/>
              <a:t>at least two</a:t>
            </a:r>
            <a:r>
              <a:rPr lang="en-US" i="1" dirty="0" smtClean="0"/>
              <a:t> questions</a:t>
            </a:r>
            <a:r>
              <a:rPr lang="en-US" i="1" dirty="0" smtClean="0"/>
              <a:t>.</a:t>
            </a:r>
          </a:p>
          <a:p>
            <a:pPr marL="342900" indent="-342900">
              <a:buAutoNum type="arabicPeriod" startAt="5"/>
            </a:pPr>
            <a:endParaRPr lang="en-US" i="1" dirty="0" smtClean="0"/>
          </a:p>
          <a:p>
            <a:pPr marL="342900" indent="-342900">
              <a:buAutoNum type="arabicPeriod" startAt="5"/>
            </a:pPr>
            <a:endParaRPr lang="en-US" i="1" dirty="0" smtClean="0"/>
          </a:p>
          <a:p>
            <a:pPr marL="342900" indent="-342900">
              <a:buAutoNum type="arabicPeriod" startAt="5"/>
            </a:pPr>
            <a:endParaRPr lang="en-US" i="1" dirty="0" smtClean="0"/>
          </a:p>
          <a:p>
            <a:pPr marL="342900" indent="-342900">
              <a:buAutoNum type="arabicPeriod" startAt="5"/>
            </a:pPr>
            <a:endParaRPr lang="en-US" i="1" dirty="0" smtClean="0"/>
          </a:p>
          <a:p>
            <a:pPr marL="342900" indent="-342900">
              <a:buAutoNum type="arabicPeriod" startAt="5"/>
            </a:pPr>
            <a:endParaRPr lang="en-US" i="1" dirty="0" smtClean="0"/>
          </a:p>
          <a:p>
            <a:pPr marL="342900" indent="-342900"/>
            <a:endParaRPr lang="en-US" i="1" dirty="0" smtClean="0"/>
          </a:p>
          <a:p>
            <a:pPr marL="342900" indent="-342900"/>
            <a:endParaRPr lang="en-US" i="1" dirty="0" smtClean="0"/>
          </a:p>
          <a:p>
            <a:pPr marL="342900" indent="-342900"/>
            <a:r>
              <a:rPr lang="en-US" b="1" i="1" dirty="0" smtClean="0"/>
              <a:t>                    Turn in your worksheet when you done.</a:t>
            </a:r>
            <a:r>
              <a:rPr lang="en-US" b="1" i="1" dirty="0" smtClean="0"/>
              <a:t>  </a:t>
            </a:r>
            <a:endParaRPr lang="en-US" b="1" i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latin typeface="Bauhaus 93" pitchFamily="82" charset="0"/>
              </a:rPr>
              <a:t>Other Questions to Answer</a:t>
            </a:r>
            <a:endParaRPr lang="en-US" b="1" dirty="0">
              <a:latin typeface="Bauhaus 93" pitchFamily="82" charset="0"/>
            </a:endParaRPr>
          </a:p>
        </p:txBody>
      </p:sp>
      <p:pic>
        <p:nvPicPr>
          <p:cNvPr id="7" name="Picture 2" descr="C:\Users\Tracy\AppData\Local\Microsoft\Windows\Temporary Internet Files\Content.IE5\6PNS97OQ\MP9004010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029200"/>
            <a:ext cx="1798320" cy="11984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147</Words>
  <Application>Microsoft Office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Eagle Survey 2011</vt:lpstr>
      <vt:lpstr>Survey 1: Population Count</vt:lpstr>
      <vt:lpstr>Survey 2: Behaviors</vt:lpstr>
      <vt:lpstr>Other Questions to Answer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Eagle Survey 2011</dc:title>
  <dc:creator>Tracy</dc:creator>
  <cp:lastModifiedBy>Tracy</cp:lastModifiedBy>
  <cp:revision>7</cp:revision>
  <dcterms:created xsi:type="dcterms:W3CDTF">2011-02-15T00:51:05Z</dcterms:created>
  <dcterms:modified xsi:type="dcterms:W3CDTF">2011-02-15T17:20:01Z</dcterms:modified>
</cp:coreProperties>
</file>