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58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66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2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FC436-41FB-4A04-898A-F01102C68D41}" type="datetimeFigureOut">
              <a:rPr lang="en-US" smtClean="0"/>
              <a:pPr/>
              <a:t>4/8/2011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33366-A1F0-4BF9-B480-03FC6E3EE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73D274-DCE1-458F-9311-4A365FBED33C}" type="slidenum">
              <a:rPr lang="en-US"/>
              <a:pPr/>
              <a:t>2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C0017-4ECD-4658-8CA9-34F85E4F79FF}" type="slidenum">
              <a:rPr lang="en-US"/>
              <a:pPr/>
              <a:t>5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39AD9-B6F0-40CE-888E-934562D196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CE8CC-8ED9-4479-AA1D-CD125CF38D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D4BCA-FB51-4DF3-A87D-6F44E3C6FF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C621C-61F5-4840-98B8-74189F1652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0D03F-6B20-4A73-9618-20E9182178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2544C-4016-447E-893A-C024947C3B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FD5B5-231B-4E08-B15F-021E30E3D5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9C47E-8288-419B-B4BF-6E90E7286F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92A79-C1AB-4171-BB3F-82728235D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AEBA0-11BB-42AB-8A6D-F389E8B304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B6EAD-9799-42DB-B489-1E6022F3D6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D1B1E26-698F-47BE-80A7-3274147079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ogeerockets.com/images/sixpk2.gi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line-stopwatch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6324600"/>
            <a:ext cx="7315200" cy="457200"/>
          </a:xfrm>
        </p:spPr>
        <p:txBody>
          <a:bodyPr/>
          <a:lstStyle/>
          <a:p>
            <a:r>
              <a:rPr lang="en-US" sz="2000" dirty="0" smtClean="0">
                <a:latin typeface="Times New Roman" pitchFamily="18" charset="0"/>
              </a:rPr>
              <a:t>Junk Box Wars @ http://sciencespot.net/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733800" y="3352800"/>
            <a:ext cx="5181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Objective: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Create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 air-powered rocket that will travel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greatest distance.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457200" y="381000"/>
            <a:ext cx="8229600" cy="2286000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 smtClean="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Cooper Black"/>
              </a:rPr>
              <a:t>Rocket Rally</a:t>
            </a:r>
            <a:endParaRPr lang="en-US" sz="3600" i="1" kern="10" dirty="0">
              <a:ln w="57150">
                <a:solidFill>
                  <a:srgbClr val="000000"/>
                </a:solidFill>
                <a:round/>
                <a:headEnd/>
                <a:tailEnd/>
              </a:ln>
              <a:solidFill>
                <a:srgbClr val="002060"/>
              </a:solidFill>
              <a:latin typeface="Cooper Black"/>
            </a:endParaRPr>
          </a:p>
        </p:txBody>
      </p:sp>
      <p:pic>
        <p:nvPicPr>
          <p:cNvPr id="2" name="Picture 2" descr="C:\Users\Tracy\AppData\Local\Microsoft\Windows\Temporary Internet Files\Content.IE5\6PNS97OQ\MC90029569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590800"/>
            <a:ext cx="3330708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</a:rPr>
              <a:t>Think About It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09600" y="914400"/>
            <a:ext cx="8153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How does each part of a paper rocket </a:t>
            </a:r>
            <a:br>
              <a:rPr lang="en-US" sz="3200" b="1" dirty="0" smtClean="0">
                <a:latin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</a:rPr>
              <a:t>affect its performance?</a:t>
            </a:r>
            <a:endParaRPr lang="en-US" sz="3200" b="1" dirty="0">
              <a:latin typeface="Times New Roman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990600" y="2057400"/>
            <a:ext cx="6734175" cy="2362200"/>
            <a:chOff x="990600" y="2819400"/>
            <a:chExt cx="6734175" cy="2362200"/>
          </a:xfrm>
        </p:grpSpPr>
        <p:pic>
          <p:nvPicPr>
            <p:cNvPr id="2050" name="Picture 2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 b="23077"/>
            <a:stretch>
              <a:fillRect/>
            </a:stretch>
          </p:blipFill>
          <p:spPr bwMode="auto">
            <a:xfrm>
              <a:off x="1295400" y="2895600"/>
              <a:ext cx="6429375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9"/>
            <p:cNvSpPr/>
            <p:nvPr/>
          </p:nvSpPr>
          <p:spPr>
            <a:xfrm>
              <a:off x="990600" y="2819400"/>
              <a:ext cx="22860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066800" y="3505200"/>
            <a:ext cx="14478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0" y="2590800"/>
            <a:ext cx="14478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BODY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86400" y="4038600"/>
            <a:ext cx="14478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FINS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81000" y="5257800"/>
            <a:ext cx="8458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What modifications can we make to each section to get the best flying distance?</a:t>
            </a:r>
            <a:endParaRPr lang="en-US" sz="32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04800" y="5334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04800" y="228600"/>
            <a:ext cx="845820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Times New Roman" pitchFamily="18" charset="0"/>
              </a:rPr>
              <a:t>Competition Rules:</a:t>
            </a:r>
          </a:p>
          <a:p>
            <a:endParaRPr lang="en-US" sz="1000" dirty="0" smtClean="0">
              <a:latin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Your team will be provided with a junk box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filled with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materials that could be used to create your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rocket or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flying device. Each team will receive only one set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materials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Teams may use all or part of the materials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junk box and are not allowed to share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materials with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other teams. All unused materials should be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saved 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case repairs are needed during competition.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Teams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will be allowed time to build and test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their device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Each team will be allowed three practice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flights during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construction time. Competitors are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allowed to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bring diagrams to help during the building time.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After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time is up, the device will be impounded 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 changes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will be allowed.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304800" y="4158496"/>
            <a:ext cx="61722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Machine Requirements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Your rocket must be powered by the air pump and may not be aided by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helping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hand or other energy source. You may not use your hands to guide it.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rocket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must be able to sit unaided on the launching platform or device.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Tracy\AppData\Local\Microsoft\Windows\Temporary Internet Files\Content.IE5\QU2LYV6Z\MC9002322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086600" y="3810000"/>
            <a:ext cx="1226745" cy="2391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5334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81000" y="152400"/>
            <a:ext cx="84582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Times New Roman" pitchFamily="18" charset="0"/>
              </a:rPr>
              <a:t>Testing </a:t>
            </a:r>
            <a:r>
              <a:rPr lang="en-US" sz="2000" b="1" dirty="0" smtClean="0">
                <a:latin typeface="Times New Roman" pitchFamily="18" charset="0"/>
              </a:rPr>
              <a:t>Procedure:</a:t>
            </a:r>
          </a:p>
          <a:p>
            <a:endParaRPr lang="en-US" sz="1000" b="1" dirty="0">
              <a:latin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Each team will be allowed 5 minutes to prepare their rocket for take-off. Each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team will be allowed three trials with 5 minutes allowed between trials for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repairs 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adjustments using materials left over from construction.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flying device does not leave the launching device for any reason, no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points will be awarded for that trial. The team with the best distance will be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declared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winner. In the case of a tie, the teams involved will be allowed one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additional trial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The team with the greatest distance on the tie breaker will be declared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winner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C:\Users\Tracy\AppData\Local\Microsoft\Windows\Temporary Internet Files\Content.IE5\BARLCZ4L\MC90008921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810000"/>
            <a:ext cx="3405095" cy="2418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Tracy\AppData\Local\Microsoft\Windows\Temporary Internet Files\Content.IE5\QA989NRI\MCj04417290000[1]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838200"/>
            <a:ext cx="2133600" cy="2133600"/>
          </a:xfrm>
          <a:prstGeom prst="rect">
            <a:avLst/>
          </a:prstGeom>
          <a:noFill/>
        </p:spPr>
      </p:pic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762000" y="1066800"/>
            <a:ext cx="5257800" cy="156966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</a:rPr>
              <a:t>You will have </a:t>
            </a:r>
            <a:r>
              <a:rPr lang="en-US" sz="2400" dirty="0" smtClean="0">
                <a:latin typeface="Times New Roman" pitchFamily="18" charset="0"/>
              </a:rPr>
              <a:t>45 minutes </a:t>
            </a:r>
            <a:r>
              <a:rPr lang="en-US" sz="2400" dirty="0" smtClean="0">
                <a:latin typeface="Times New Roman" pitchFamily="18" charset="0"/>
              </a:rPr>
              <a:t>to design, build, and test your </a:t>
            </a:r>
            <a:r>
              <a:rPr lang="en-US" sz="2400" dirty="0" smtClean="0">
                <a:latin typeface="Times New Roman" pitchFamily="18" charset="0"/>
              </a:rPr>
              <a:t>rocket.  </a:t>
            </a:r>
            <a:r>
              <a:rPr lang="en-US" sz="2400" dirty="0" smtClean="0">
                <a:latin typeface="Times New Roman" pitchFamily="18" charset="0"/>
              </a:rPr>
              <a:t>After the time is up, all </a:t>
            </a:r>
            <a:r>
              <a:rPr lang="en-US" sz="2400" dirty="0" smtClean="0">
                <a:latin typeface="Times New Roman" pitchFamily="18" charset="0"/>
              </a:rPr>
              <a:t>rockets will </a:t>
            </a:r>
            <a:r>
              <a:rPr lang="en-US" sz="2400" dirty="0" smtClean="0">
                <a:latin typeface="Times New Roman" pitchFamily="18" charset="0"/>
              </a:rPr>
              <a:t>be impounded and the competition will begin.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6096000" y="2819400"/>
            <a:ext cx="2057400" cy="338554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>
                <a:latin typeface="Times New Roman" pitchFamily="18" charset="0"/>
              </a:rPr>
              <a:t>Online Stopwatch</a:t>
            </a:r>
            <a:endParaRPr lang="en-US" sz="1600" dirty="0">
              <a:latin typeface="Times New Roman" pitchFamily="18" charset="0"/>
            </a:endParaRPr>
          </a:p>
        </p:txBody>
      </p:sp>
      <p:pic>
        <p:nvPicPr>
          <p:cNvPr id="5123" name="Picture 3" descr="C:\Users\Tracy\AppData\Local\Microsoft\Windows\Temporary Internet Files\Content.IE5\6PNS97OQ\MC90008325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3581400"/>
            <a:ext cx="1763878" cy="1702613"/>
          </a:xfrm>
          <a:prstGeom prst="rect">
            <a:avLst/>
          </a:prstGeom>
          <a:noFill/>
        </p:spPr>
      </p:pic>
      <p:sp>
        <p:nvSpPr>
          <p:cNvPr id="15" name="WordArt 7"/>
          <p:cNvSpPr>
            <a:spLocks noChangeArrowheads="1" noChangeShapeType="1" noTextEdit="1"/>
          </p:cNvSpPr>
          <p:nvPr/>
        </p:nvSpPr>
        <p:spPr bwMode="auto">
          <a:xfrm>
            <a:off x="2362200" y="4572000"/>
            <a:ext cx="59436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Cooper Black"/>
              </a:rPr>
              <a:t>Questions?</a:t>
            </a:r>
            <a:endParaRPr lang="en-US" sz="3600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002060"/>
              </a:solidFill>
              <a:latin typeface="Cooper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381</Words>
  <Application>Microsoft Office PowerPoint</Application>
  <PresentationFormat>On-screen Show (4:3)</PresentationFormat>
  <Paragraphs>31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</cp:lastModifiedBy>
  <cp:revision>31</cp:revision>
  <dcterms:created xsi:type="dcterms:W3CDTF">2007-12-07T23:51:41Z</dcterms:created>
  <dcterms:modified xsi:type="dcterms:W3CDTF">2011-04-09T00:23:50Z</dcterms:modified>
</cp:coreProperties>
</file>