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FC436-41FB-4A04-898A-F01102C68D41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33366-A1F0-4BF9-B480-03FC6E3EE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3D274-DCE1-458F-9311-4A365FBED33C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C0017-4ECD-4658-8CA9-34F85E4F79FF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39AD9-B6F0-40CE-888E-934562D196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E8CC-8ED9-4479-AA1D-CD125CF38D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D4BCA-FB51-4DF3-A87D-6F44E3C6F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C621C-61F5-4840-98B8-74189F165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0D03F-6B20-4A73-9618-20E918217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2544C-4016-447E-893A-C024947C3B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FD5B5-231B-4E08-B15F-021E30E3D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9C47E-8288-419B-B4BF-6E90E7286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92A79-C1AB-4171-BB3F-82728235D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AEBA0-11BB-42AB-8A6D-F389E8B30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B6EAD-9799-42DB-B489-1E6022F3D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1B1E26-698F-47BE-80A7-3274147079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6324600"/>
            <a:ext cx="7315200" cy="457200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</a:rPr>
              <a:t>Junk Box Wars @ http://sciencespot.net/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363998" y="4953000"/>
            <a:ext cx="6172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Objective: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Create a marble maze using the materials in a box of junk!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Tracy\AppData\Local\Microsoft\Windows\Temporary Internet Files\Content.IE5\IPTY51F0\MC900099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441161" y="685800"/>
            <a:ext cx="4017874" cy="4012777"/>
          </a:xfrm>
          <a:prstGeom prst="rect">
            <a:avLst/>
          </a:prstGeom>
          <a:noFill/>
        </p:spPr>
      </p:pic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>
            <a:off x="259098" y="1143000"/>
            <a:ext cx="8382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oper Black"/>
              </a:rPr>
              <a:t>Magnificent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Cooper Black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662950" y="2667000"/>
            <a:ext cx="7574297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oper Black"/>
              </a:rPr>
              <a:t>Marble Maze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Cooper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2400" y="1219200"/>
            <a:ext cx="8763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How can we build a marble maze or roller coaster using the materials in your junk box?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" y="228600"/>
            <a:ext cx="845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</a:rPr>
              <a:t>Think About It </a:t>
            </a:r>
            <a:r>
              <a:rPr lang="en-US" sz="4000" b="1" dirty="0" smtClean="0">
                <a:latin typeface="Times New Roman" pitchFamily="18" charset="0"/>
              </a:rPr>
              <a:t>…</a:t>
            </a:r>
            <a:endParaRPr lang="en-US" sz="4000" b="1" dirty="0" smtClean="0">
              <a:latin typeface="Times New Roman" pitchFamily="18" charset="0"/>
            </a:endParaRPr>
          </a:p>
        </p:txBody>
      </p:sp>
      <p:pic>
        <p:nvPicPr>
          <p:cNvPr id="26" name="Picture 4" descr="C:\Users\Tracy\AppData\Local\Microsoft\Windows\Temporary Internet Files\Content.IE5\6PNS97OQ\MP90039934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7800" cy="1158240"/>
          </a:xfrm>
          <a:prstGeom prst="rect">
            <a:avLst/>
          </a:prstGeom>
          <a:noFill/>
        </p:spPr>
      </p:pic>
      <p:grpSp>
        <p:nvGrpSpPr>
          <p:cNvPr id="47" name="Group 46"/>
          <p:cNvGrpSpPr/>
          <p:nvPr/>
        </p:nvGrpSpPr>
        <p:grpSpPr>
          <a:xfrm>
            <a:off x="152400" y="2743200"/>
            <a:ext cx="8839200" cy="2691631"/>
            <a:chOff x="152400" y="2743200"/>
            <a:chExt cx="8839200" cy="2691631"/>
          </a:xfrm>
        </p:grpSpPr>
        <p:grpSp>
          <p:nvGrpSpPr>
            <p:cNvPr id="43" name="Group 42"/>
            <p:cNvGrpSpPr/>
            <p:nvPr/>
          </p:nvGrpSpPr>
          <p:grpSpPr>
            <a:xfrm>
              <a:off x="4495800" y="4343400"/>
              <a:ext cx="1770888" cy="990600"/>
              <a:chOff x="6934200" y="4953000"/>
              <a:chExt cx="1770888" cy="990600"/>
            </a:xfrm>
          </p:grpSpPr>
          <p:sp>
            <p:nvSpPr>
              <p:cNvPr id="41" name="Freeform 40"/>
              <p:cNvSpPr/>
              <p:nvPr/>
            </p:nvSpPr>
            <p:spPr>
              <a:xfrm>
                <a:off x="7010400" y="4953000"/>
                <a:ext cx="1694688" cy="938784"/>
              </a:xfrm>
              <a:custGeom>
                <a:avLst/>
                <a:gdLst>
                  <a:gd name="connsiteX0" fmla="*/ 0 w 1694688"/>
                  <a:gd name="connsiteY0" fmla="*/ 865632 h 938784"/>
                  <a:gd name="connsiteX1" fmla="*/ 24384 w 1694688"/>
                  <a:gd name="connsiteY1" fmla="*/ 902208 h 938784"/>
                  <a:gd name="connsiteX2" fmla="*/ 195072 w 1694688"/>
                  <a:gd name="connsiteY2" fmla="*/ 938784 h 938784"/>
                  <a:gd name="connsiteX3" fmla="*/ 402336 w 1694688"/>
                  <a:gd name="connsiteY3" fmla="*/ 926592 h 938784"/>
                  <a:gd name="connsiteX4" fmla="*/ 438912 w 1694688"/>
                  <a:gd name="connsiteY4" fmla="*/ 902208 h 938784"/>
                  <a:gd name="connsiteX5" fmla="*/ 536448 w 1694688"/>
                  <a:gd name="connsiteY5" fmla="*/ 780288 h 938784"/>
                  <a:gd name="connsiteX6" fmla="*/ 597408 w 1694688"/>
                  <a:gd name="connsiteY6" fmla="*/ 682752 h 938784"/>
                  <a:gd name="connsiteX7" fmla="*/ 621792 w 1694688"/>
                  <a:gd name="connsiteY7" fmla="*/ 609600 h 938784"/>
                  <a:gd name="connsiteX8" fmla="*/ 633984 w 1694688"/>
                  <a:gd name="connsiteY8" fmla="*/ 560832 h 938784"/>
                  <a:gd name="connsiteX9" fmla="*/ 658368 w 1694688"/>
                  <a:gd name="connsiteY9" fmla="*/ 512064 h 938784"/>
                  <a:gd name="connsiteX10" fmla="*/ 646176 w 1694688"/>
                  <a:gd name="connsiteY10" fmla="*/ 316992 h 938784"/>
                  <a:gd name="connsiteX11" fmla="*/ 536448 w 1694688"/>
                  <a:gd name="connsiteY11" fmla="*/ 256032 h 938784"/>
                  <a:gd name="connsiteX12" fmla="*/ 402336 w 1694688"/>
                  <a:gd name="connsiteY12" fmla="*/ 268224 h 938784"/>
                  <a:gd name="connsiteX13" fmla="*/ 329184 w 1694688"/>
                  <a:gd name="connsiteY13" fmla="*/ 316992 h 938784"/>
                  <a:gd name="connsiteX14" fmla="*/ 280416 w 1694688"/>
                  <a:gd name="connsiteY14" fmla="*/ 402336 h 938784"/>
                  <a:gd name="connsiteX15" fmla="*/ 256032 w 1694688"/>
                  <a:gd name="connsiteY15" fmla="*/ 475488 h 938784"/>
                  <a:gd name="connsiteX16" fmla="*/ 268224 w 1694688"/>
                  <a:gd name="connsiteY16" fmla="*/ 633984 h 938784"/>
                  <a:gd name="connsiteX17" fmla="*/ 292608 w 1694688"/>
                  <a:gd name="connsiteY17" fmla="*/ 670560 h 938784"/>
                  <a:gd name="connsiteX18" fmla="*/ 316992 w 1694688"/>
                  <a:gd name="connsiteY18" fmla="*/ 719328 h 938784"/>
                  <a:gd name="connsiteX19" fmla="*/ 390144 w 1694688"/>
                  <a:gd name="connsiteY19" fmla="*/ 768096 h 938784"/>
                  <a:gd name="connsiteX20" fmla="*/ 426720 w 1694688"/>
                  <a:gd name="connsiteY20" fmla="*/ 792480 h 938784"/>
                  <a:gd name="connsiteX21" fmla="*/ 512064 w 1694688"/>
                  <a:gd name="connsiteY21" fmla="*/ 816864 h 938784"/>
                  <a:gd name="connsiteX22" fmla="*/ 621792 w 1694688"/>
                  <a:gd name="connsiteY22" fmla="*/ 829056 h 938784"/>
                  <a:gd name="connsiteX23" fmla="*/ 926592 w 1694688"/>
                  <a:gd name="connsiteY23" fmla="*/ 780288 h 938784"/>
                  <a:gd name="connsiteX24" fmla="*/ 1036320 w 1694688"/>
                  <a:gd name="connsiteY24" fmla="*/ 731520 h 938784"/>
                  <a:gd name="connsiteX25" fmla="*/ 1072896 w 1694688"/>
                  <a:gd name="connsiteY25" fmla="*/ 719328 h 938784"/>
                  <a:gd name="connsiteX26" fmla="*/ 1158240 w 1694688"/>
                  <a:gd name="connsiteY26" fmla="*/ 633984 h 938784"/>
                  <a:gd name="connsiteX27" fmla="*/ 1194816 w 1694688"/>
                  <a:gd name="connsiteY27" fmla="*/ 597408 h 938784"/>
                  <a:gd name="connsiteX28" fmla="*/ 1207008 w 1694688"/>
                  <a:gd name="connsiteY28" fmla="*/ 560832 h 938784"/>
                  <a:gd name="connsiteX29" fmla="*/ 1255776 w 1694688"/>
                  <a:gd name="connsiteY29" fmla="*/ 475488 h 938784"/>
                  <a:gd name="connsiteX30" fmla="*/ 1280160 w 1694688"/>
                  <a:gd name="connsiteY30" fmla="*/ 402336 h 938784"/>
                  <a:gd name="connsiteX31" fmla="*/ 1292352 w 1694688"/>
                  <a:gd name="connsiteY31" fmla="*/ 365760 h 938784"/>
                  <a:gd name="connsiteX32" fmla="*/ 1280160 w 1694688"/>
                  <a:gd name="connsiteY32" fmla="*/ 146304 h 938784"/>
                  <a:gd name="connsiteX33" fmla="*/ 1243584 w 1694688"/>
                  <a:gd name="connsiteY33" fmla="*/ 109728 h 938784"/>
                  <a:gd name="connsiteX34" fmla="*/ 1121664 w 1694688"/>
                  <a:gd name="connsiteY34" fmla="*/ 36576 h 938784"/>
                  <a:gd name="connsiteX35" fmla="*/ 1048512 w 1694688"/>
                  <a:gd name="connsiteY35" fmla="*/ 0 h 938784"/>
                  <a:gd name="connsiteX36" fmla="*/ 902208 w 1694688"/>
                  <a:gd name="connsiteY36" fmla="*/ 24384 h 938784"/>
                  <a:gd name="connsiteX37" fmla="*/ 865632 w 1694688"/>
                  <a:gd name="connsiteY37" fmla="*/ 48768 h 938784"/>
                  <a:gd name="connsiteX38" fmla="*/ 829056 w 1694688"/>
                  <a:gd name="connsiteY38" fmla="*/ 85344 h 938784"/>
                  <a:gd name="connsiteX39" fmla="*/ 816864 w 1694688"/>
                  <a:gd name="connsiteY39" fmla="*/ 134112 h 938784"/>
                  <a:gd name="connsiteX40" fmla="*/ 804672 w 1694688"/>
                  <a:gd name="connsiteY40" fmla="*/ 170688 h 938784"/>
                  <a:gd name="connsiteX41" fmla="*/ 816864 w 1694688"/>
                  <a:gd name="connsiteY41" fmla="*/ 304800 h 938784"/>
                  <a:gd name="connsiteX42" fmla="*/ 829056 w 1694688"/>
                  <a:gd name="connsiteY42" fmla="*/ 353568 h 938784"/>
                  <a:gd name="connsiteX43" fmla="*/ 950976 w 1694688"/>
                  <a:gd name="connsiteY43" fmla="*/ 499872 h 938784"/>
                  <a:gd name="connsiteX44" fmla="*/ 987552 w 1694688"/>
                  <a:gd name="connsiteY44" fmla="*/ 512064 h 938784"/>
                  <a:gd name="connsiteX45" fmla="*/ 1011936 w 1694688"/>
                  <a:gd name="connsiteY45" fmla="*/ 548640 h 938784"/>
                  <a:gd name="connsiteX46" fmla="*/ 1146048 w 1694688"/>
                  <a:gd name="connsiteY46" fmla="*/ 585216 h 938784"/>
                  <a:gd name="connsiteX47" fmla="*/ 1377696 w 1694688"/>
                  <a:gd name="connsiteY47" fmla="*/ 573024 h 938784"/>
                  <a:gd name="connsiteX48" fmla="*/ 1426464 w 1694688"/>
                  <a:gd name="connsiteY48" fmla="*/ 560832 h 938784"/>
                  <a:gd name="connsiteX49" fmla="*/ 1524000 w 1694688"/>
                  <a:gd name="connsiteY49" fmla="*/ 512064 h 938784"/>
                  <a:gd name="connsiteX50" fmla="*/ 1536192 w 1694688"/>
                  <a:gd name="connsiteY50" fmla="*/ 475488 h 938784"/>
                  <a:gd name="connsiteX51" fmla="*/ 1572768 w 1694688"/>
                  <a:gd name="connsiteY51" fmla="*/ 451104 h 938784"/>
                  <a:gd name="connsiteX52" fmla="*/ 1609344 w 1694688"/>
                  <a:gd name="connsiteY52" fmla="*/ 414528 h 938784"/>
                  <a:gd name="connsiteX53" fmla="*/ 1621536 w 1694688"/>
                  <a:gd name="connsiteY53" fmla="*/ 377952 h 938784"/>
                  <a:gd name="connsiteX54" fmla="*/ 1670304 w 1694688"/>
                  <a:gd name="connsiteY54" fmla="*/ 280416 h 938784"/>
                  <a:gd name="connsiteX55" fmla="*/ 1694688 w 1694688"/>
                  <a:gd name="connsiteY55" fmla="*/ 207264 h 938784"/>
                  <a:gd name="connsiteX56" fmla="*/ 1694688 w 1694688"/>
                  <a:gd name="connsiteY56" fmla="*/ 146304 h 938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694688" h="938784">
                    <a:moveTo>
                      <a:pt x="0" y="865632"/>
                    </a:moveTo>
                    <a:cubicBezTo>
                      <a:pt x="8128" y="877824"/>
                      <a:pt x="11958" y="894442"/>
                      <a:pt x="24384" y="902208"/>
                    </a:cubicBezTo>
                    <a:cubicBezTo>
                      <a:pt x="67816" y="929353"/>
                      <a:pt x="149542" y="933093"/>
                      <a:pt x="195072" y="938784"/>
                    </a:cubicBezTo>
                    <a:cubicBezTo>
                      <a:pt x="264160" y="934720"/>
                      <a:pt x="333894" y="936858"/>
                      <a:pt x="402336" y="926592"/>
                    </a:cubicBezTo>
                    <a:cubicBezTo>
                      <a:pt x="416827" y="924418"/>
                      <a:pt x="427960" y="911943"/>
                      <a:pt x="438912" y="902208"/>
                    </a:cubicBezTo>
                    <a:cubicBezTo>
                      <a:pt x="553961" y="799942"/>
                      <a:pt x="481334" y="868471"/>
                      <a:pt x="536448" y="780288"/>
                    </a:cubicBezTo>
                    <a:cubicBezTo>
                      <a:pt x="577207" y="715073"/>
                      <a:pt x="569949" y="751400"/>
                      <a:pt x="597408" y="682752"/>
                    </a:cubicBezTo>
                    <a:cubicBezTo>
                      <a:pt x="606954" y="658887"/>
                      <a:pt x="615558" y="634536"/>
                      <a:pt x="621792" y="609600"/>
                    </a:cubicBezTo>
                    <a:cubicBezTo>
                      <a:pt x="625856" y="593344"/>
                      <a:pt x="628100" y="576521"/>
                      <a:pt x="633984" y="560832"/>
                    </a:cubicBezTo>
                    <a:cubicBezTo>
                      <a:pt x="640366" y="543814"/>
                      <a:pt x="650240" y="528320"/>
                      <a:pt x="658368" y="512064"/>
                    </a:cubicBezTo>
                    <a:cubicBezTo>
                      <a:pt x="654304" y="447040"/>
                      <a:pt x="667699" y="378485"/>
                      <a:pt x="646176" y="316992"/>
                    </a:cubicBezTo>
                    <a:cubicBezTo>
                      <a:pt x="635102" y="285352"/>
                      <a:pt x="568914" y="266854"/>
                      <a:pt x="536448" y="256032"/>
                    </a:cubicBezTo>
                    <a:cubicBezTo>
                      <a:pt x="491744" y="260096"/>
                      <a:pt x="445400" y="255558"/>
                      <a:pt x="402336" y="268224"/>
                    </a:cubicBezTo>
                    <a:cubicBezTo>
                      <a:pt x="374221" y="276493"/>
                      <a:pt x="329184" y="316992"/>
                      <a:pt x="329184" y="316992"/>
                    </a:cubicBezTo>
                    <a:cubicBezTo>
                      <a:pt x="307190" y="349984"/>
                      <a:pt x="295885" y="363665"/>
                      <a:pt x="280416" y="402336"/>
                    </a:cubicBezTo>
                    <a:cubicBezTo>
                      <a:pt x="270870" y="426201"/>
                      <a:pt x="256032" y="475488"/>
                      <a:pt x="256032" y="475488"/>
                    </a:cubicBezTo>
                    <a:cubicBezTo>
                      <a:pt x="260096" y="528320"/>
                      <a:pt x="258459" y="581903"/>
                      <a:pt x="268224" y="633984"/>
                    </a:cubicBezTo>
                    <a:cubicBezTo>
                      <a:pt x="270924" y="648386"/>
                      <a:pt x="285338" y="657838"/>
                      <a:pt x="292608" y="670560"/>
                    </a:cubicBezTo>
                    <a:cubicBezTo>
                      <a:pt x="301625" y="686340"/>
                      <a:pt x="304141" y="706477"/>
                      <a:pt x="316992" y="719328"/>
                    </a:cubicBezTo>
                    <a:cubicBezTo>
                      <a:pt x="337714" y="740050"/>
                      <a:pt x="365760" y="751840"/>
                      <a:pt x="390144" y="768096"/>
                    </a:cubicBezTo>
                    <a:cubicBezTo>
                      <a:pt x="402336" y="776224"/>
                      <a:pt x="412819" y="787846"/>
                      <a:pt x="426720" y="792480"/>
                    </a:cubicBezTo>
                    <a:cubicBezTo>
                      <a:pt x="454032" y="801584"/>
                      <a:pt x="483633" y="812490"/>
                      <a:pt x="512064" y="816864"/>
                    </a:cubicBezTo>
                    <a:cubicBezTo>
                      <a:pt x="548437" y="822460"/>
                      <a:pt x="585216" y="824992"/>
                      <a:pt x="621792" y="829056"/>
                    </a:cubicBezTo>
                    <a:cubicBezTo>
                      <a:pt x="695417" y="824454"/>
                      <a:pt x="849697" y="831551"/>
                      <a:pt x="926592" y="780288"/>
                    </a:cubicBezTo>
                    <a:cubicBezTo>
                      <a:pt x="984554" y="741647"/>
                      <a:pt x="949267" y="760538"/>
                      <a:pt x="1036320" y="731520"/>
                    </a:cubicBezTo>
                    <a:lnTo>
                      <a:pt x="1072896" y="719328"/>
                    </a:lnTo>
                    <a:lnTo>
                      <a:pt x="1158240" y="633984"/>
                    </a:lnTo>
                    <a:lnTo>
                      <a:pt x="1194816" y="597408"/>
                    </a:lnTo>
                    <a:cubicBezTo>
                      <a:pt x="1198880" y="585216"/>
                      <a:pt x="1201261" y="572327"/>
                      <a:pt x="1207008" y="560832"/>
                    </a:cubicBezTo>
                    <a:cubicBezTo>
                      <a:pt x="1250997" y="472854"/>
                      <a:pt x="1213027" y="582361"/>
                      <a:pt x="1255776" y="475488"/>
                    </a:cubicBezTo>
                    <a:cubicBezTo>
                      <a:pt x="1265322" y="451623"/>
                      <a:pt x="1272032" y="426720"/>
                      <a:pt x="1280160" y="402336"/>
                    </a:cubicBezTo>
                    <a:lnTo>
                      <a:pt x="1292352" y="365760"/>
                    </a:lnTo>
                    <a:cubicBezTo>
                      <a:pt x="1288288" y="292608"/>
                      <a:pt x="1293869" y="218275"/>
                      <a:pt x="1280160" y="146304"/>
                    </a:cubicBezTo>
                    <a:cubicBezTo>
                      <a:pt x="1276934" y="129366"/>
                      <a:pt x="1257194" y="120314"/>
                      <a:pt x="1243584" y="109728"/>
                    </a:cubicBezTo>
                    <a:cubicBezTo>
                      <a:pt x="1208127" y="82150"/>
                      <a:pt x="1163888" y="54672"/>
                      <a:pt x="1121664" y="36576"/>
                    </a:cubicBezTo>
                    <a:cubicBezTo>
                      <a:pt x="1050996" y="6290"/>
                      <a:pt x="1118802" y="46860"/>
                      <a:pt x="1048512" y="0"/>
                    </a:cubicBezTo>
                    <a:cubicBezTo>
                      <a:pt x="1013745" y="3863"/>
                      <a:pt x="943059" y="3959"/>
                      <a:pt x="902208" y="24384"/>
                    </a:cubicBezTo>
                    <a:cubicBezTo>
                      <a:pt x="889102" y="30937"/>
                      <a:pt x="876889" y="39387"/>
                      <a:pt x="865632" y="48768"/>
                    </a:cubicBezTo>
                    <a:cubicBezTo>
                      <a:pt x="852386" y="59806"/>
                      <a:pt x="841248" y="73152"/>
                      <a:pt x="829056" y="85344"/>
                    </a:cubicBezTo>
                    <a:cubicBezTo>
                      <a:pt x="824992" y="101600"/>
                      <a:pt x="821467" y="118000"/>
                      <a:pt x="816864" y="134112"/>
                    </a:cubicBezTo>
                    <a:cubicBezTo>
                      <a:pt x="813333" y="146469"/>
                      <a:pt x="804672" y="157837"/>
                      <a:pt x="804672" y="170688"/>
                    </a:cubicBezTo>
                    <a:cubicBezTo>
                      <a:pt x="804672" y="215576"/>
                      <a:pt x="810931" y="260305"/>
                      <a:pt x="816864" y="304800"/>
                    </a:cubicBezTo>
                    <a:cubicBezTo>
                      <a:pt x="819079" y="321409"/>
                      <a:pt x="821562" y="338581"/>
                      <a:pt x="829056" y="353568"/>
                    </a:cubicBezTo>
                    <a:cubicBezTo>
                      <a:pt x="844672" y="384801"/>
                      <a:pt x="918619" y="489086"/>
                      <a:pt x="950976" y="499872"/>
                    </a:cubicBezTo>
                    <a:lnTo>
                      <a:pt x="987552" y="512064"/>
                    </a:lnTo>
                    <a:cubicBezTo>
                      <a:pt x="995680" y="524256"/>
                      <a:pt x="999510" y="540874"/>
                      <a:pt x="1011936" y="548640"/>
                    </a:cubicBezTo>
                    <a:cubicBezTo>
                      <a:pt x="1041053" y="566838"/>
                      <a:pt x="1111236" y="578254"/>
                      <a:pt x="1146048" y="585216"/>
                    </a:cubicBezTo>
                    <a:cubicBezTo>
                      <a:pt x="1223264" y="581152"/>
                      <a:pt x="1300664" y="579722"/>
                      <a:pt x="1377696" y="573024"/>
                    </a:cubicBezTo>
                    <a:cubicBezTo>
                      <a:pt x="1394389" y="571572"/>
                      <a:pt x="1410997" y="567277"/>
                      <a:pt x="1426464" y="560832"/>
                    </a:cubicBezTo>
                    <a:cubicBezTo>
                      <a:pt x="1460017" y="546851"/>
                      <a:pt x="1524000" y="512064"/>
                      <a:pt x="1524000" y="512064"/>
                    </a:cubicBezTo>
                    <a:cubicBezTo>
                      <a:pt x="1528064" y="499872"/>
                      <a:pt x="1528164" y="485523"/>
                      <a:pt x="1536192" y="475488"/>
                    </a:cubicBezTo>
                    <a:cubicBezTo>
                      <a:pt x="1545346" y="464046"/>
                      <a:pt x="1561511" y="460485"/>
                      <a:pt x="1572768" y="451104"/>
                    </a:cubicBezTo>
                    <a:cubicBezTo>
                      <a:pt x="1586014" y="440066"/>
                      <a:pt x="1597152" y="426720"/>
                      <a:pt x="1609344" y="414528"/>
                    </a:cubicBezTo>
                    <a:cubicBezTo>
                      <a:pt x="1613408" y="402336"/>
                      <a:pt x="1616218" y="389652"/>
                      <a:pt x="1621536" y="377952"/>
                    </a:cubicBezTo>
                    <a:cubicBezTo>
                      <a:pt x="1636578" y="344861"/>
                      <a:pt x="1658809" y="314900"/>
                      <a:pt x="1670304" y="280416"/>
                    </a:cubicBezTo>
                    <a:cubicBezTo>
                      <a:pt x="1678432" y="256032"/>
                      <a:pt x="1694688" y="232967"/>
                      <a:pt x="1694688" y="207264"/>
                    </a:cubicBezTo>
                    <a:lnTo>
                      <a:pt x="1694688" y="146304"/>
                    </a:lnTo>
                  </a:path>
                </a:pathLst>
              </a:cu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934200" y="5029200"/>
                <a:ext cx="838200" cy="914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152400" y="2743200"/>
              <a:ext cx="88392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latin typeface="Times New Roman" pitchFamily="18" charset="0"/>
                </a:rPr>
                <a:t>What items could be used to build these features?</a:t>
              </a:r>
            </a:p>
          </p:txBody>
        </p:sp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381000" y="3429000"/>
              <a:ext cx="1447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latin typeface="Times New Roman" pitchFamily="18" charset="0"/>
                </a:rPr>
                <a:t>Ramp</a:t>
              </a:r>
            </a:p>
          </p:txBody>
        </p: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2650067" y="3429000"/>
              <a:ext cx="1447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latin typeface="Times New Roman" pitchFamily="18" charset="0"/>
                </a:rPr>
                <a:t>Hill</a:t>
              </a: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4919134" y="3429000"/>
              <a:ext cx="14224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latin typeface="Times New Roman" pitchFamily="18" charset="0"/>
                </a:rPr>
                <a:t>Loop</a:t>
              </a:r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6934200" y="3429000"/>
              <a:ext cx="182880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latin typeface="Times New Roman" pitchFamily="18" charset="0"/>
                </a:rPr>
                <a:t>Spiral</a:t>
              </a:r>
              <a:br>
                <a:rPr lang="en-US" sz="3200" b="1" dirty="0" smtClean="0">
                  <a:latin typeface="Times New Roman" pitchFamily="18" charset="0"/>
                </a:rPr>
              </a:br>
              <a:r>
                <a:rPr lang="en-US" sz="1200" b="1" dirty="0" smtClean="0">
                  <a:latin typeface="Times New Roman" pitchFamily="18" charset="0"/>
                </a:rPr>
                <a:t>(2 connected loops)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85800" y="4191000"/>
              <a:ext cx="533400" cy="457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914400" y="4648200"/>
              <a:ext cx="609600" cy="5334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reeform 39"/>
            <p:cNvSpPr/>
            <p:nvPr/>
          </p:nvSpPr>
          <p:spPr>
            <a:xfrm>
              <a:off x="7086600" y="4191000"/>
              <a:ext cx="1694688" cy="938784"/>
            </a:xfrm>
            <a:custGeom>
              <a:avLst/>
              <a:gdLst>
                <a:gd name="connsiteX0" fmla="*/ 0 w 1694688"/>
                <a:gd name="connsiteY0" fmla="*/ 865632 h 938784"/>
                <a:gd name="connsiteX1" fmla="*/ 24384 w 1694688"/>
                <a:gd name="connsiteY1" fmla="*/ 902208 h 938784"/>
                <a:gd name="connsiteX2" fmla="*/ 195072 w 1694688"/>
                <a:gd name="connsiteY2" fmla="*/ 938784 h 938784"/>
                <a:gd name="connsiteX3" fmla="*/ 402336 w 1694688"/>
                <a:gd name="connsiteY3" fmla="*/ 926592 h 938784"/>
                <a:gd name="connsiteX4" fmla="*/ 438912 w 1694688"/>
                <a:gd name="connsiteY4" fmla="*/ 902208 h 938784"/>
                <a:gd name="connsiteX5" fmla="*/ 536448 w 1694688"/>
                <a:gd name="connsiteY5" fmla="*/ 780288 h 938784"/>
                <a:gd name="connsiteX6" fmla="*/ 597408 w 1694688"/>
                <a:gd name="connsiteY6" fmla="*/ 682752 h 938784"/>
                <a:gd name="connsiteX7" fmla="*/ 621792 w 1694688"/>
                <a:gd name="connsiteY7" fmla="*/ 609600 h 938784"/>
                <a:gd name="connsiteX8" fmla="*/ 633984 w 1694688"/>
                <a:gd name="connsiteY8" fmla="*/ 560832 h 938784"/>
                <a:gd name="connsiteX9" fmla="*/ 658368 w 1694688"/>
                <a:gd name="connsiteY9" fmla="*/ 512064 h 938784"/>
                <a:gd name="connsiteX10" fmla="*/ 646176 w 1694688"/>
                <a:gd name="connsiteY10" fmla="*/ 316992 h 938784"/>
                <a:gd name="connsiteX11" fmla="*/ 536448 w 1694688"/>
                <a:gd name="connsiteY11" fmla="*/ 256032 h 938784"/>
                <a:gd name="connsiteX12" fmla="*/ 402336 w 1694688"/>
                <a:gd name="connsiteY12" fmla="*/ 268224 h 938784"/>
                <a:gd name="connsiteX13" fmla="*/ 329184 w 1694688"/>
                <a:gd name="connsiteY13" fmla="*/ 316992 h 938784"/>
                <a:gd name="connsiteX14" fmla="*/ 280416 w 1694688"/>
                <a:gd name="connsiteY14" fmla="*/ 402336 h 938784"/>
                <a:gd name="connsiteX15" fmla="*/ 256032 w 1694688"/>
                <a:gd name="connsiteY15" fmla="*/ 475488 h 938784"/>
                <a:gd name="connsiteX16" fmla="*/ 268224 w 1694688"/>
                <a:gd name="connsiteY16" fmla="*/ 633984 h 938784"/>
                <a:gd name="connsiteX17" fmla="*/ 292608 w 1694688"/>
                <a:gd name="connsiteY17" fmla="*/ 670560 h 938784"/>
                <a:gd name="connsiteX18" fmla="*/ 316992 w 1694688"/>
                <a:gd name="connsiteY18" fmla="*/ 719328 h 938784"/>
                <a:gd name="connsiteX19" fmla="*/ 390144 w 1694688"/>
                <a:gd name="connsiteY19" fmla="*/ 768096 h 938784"/>
                <a:gd name="connsiteX20" fmla="*/ 426720 w 1694688"/>
                <a:gd name="connsiteY20" fmla="*/ 792480 h 938784"/>
                <a:gd name="connsiteX21" fmla="*/ 512064 w 1694688"/>
                <a:gd name="connsiteY21" fmla="*/ 816864 h 938784"/>
                <a:gd name="connsiteX22" fmla="*/ 621792 w 1694688"/>
                <a:gd name="connsiteY22" fmla="*/ 829056 h 938784"/>
                <a:gd name="connsiteX23" fmla="*/ 926592 w 1694688"/>
                <a:gd name="connsiteY23" fmla="*/ 780288 h 938784"/>
                <a:gd name="connsiteX24" fmla="*/ 1036320 w 1694688"/>
                <a:gd name="connsiteY24" fmla="*/ 731520 h 938784"/>
                <a:gd name="connsiteX25" fmla="*/ 1072896 w 1694688"/>
                <a:gd name="connsiteY25" fmla="*/ 719328 h 938784"/>
                <a:gd name="connsiteX26" fmla="*/ 1158240 w 1694688"/>
                <a:gd name="connsiteY26" fmla="*/ 633984 h 938784"/>
                <a:gd name="connsiteX27" fmla="*/ 1194816 w 1694688"/>
                <a:gd name="connsiteY27" fmla="*/ 597408 h 938784"/>
                <a:gd name="connsiteX28" fmla="*/ 1207008 w 1694688"/>
                <a:gd name="connsiteY28" fmla="*/ 560832 h 938784"/>
                <a:gd name="connsiteX29" fmla="*/ 1255776 w 1694688"/>
                <a:gd name="connsiteY29" fmla="*/ 475488 h 938784"/>
                <a:gd name="connsiteX30" fmla="*/ 1280160 w 1694688"/>
                <a:gd name="connsiteY30" fmla="*/ 402336 h 938784"/>
                <a:gd name="connsiteX31" fmla="*/ 1292352 w 1694688"/>
                <a:gd name="connsiteY31" fmla="*/ 365760 h 938784"/>
                <a:gd name="connsiteX32" fmla="*/ 1280160 w 1694688"/>
                <a:gd name="connsiteY32" fmla="*/ 146304 h 938784"/>
                <a:gd name="connsiteX33" fmla="*/ 1243584 w 1694688"/>
                <a:gd name="connsiteY33" fmla="*/ 109728 h 938784"/>
                <a:gd name="connsiteX34" fmla="*/ 1121664 w 1694688"/>
                <a:gd name="connsiteY34" fmla="*/ 36576 h 938784"/>
                <a:gd name="connsiteX35" fmla="*/ 1048512 w 1694688"/>
                <a:gd name="connsiteY35" fmla="*/ 0 h 938784"/>
                <a:gd name="connsiteX36" fmla="*/ 902208 w 1694688"/>
                <a:gd name="connsiteY36" fmla="*/ 24384 h 938784"/>
                <a:gd name="connsiteX37" fmla="*/ 865632 w 1694688"/>
                <a:gd name="connsiteY37" fmla="*/ 48768 h 938784"/>
                <a:gd name="connsiteX38" fmla="*/ 829056 w 1694688"/>
                <a:gd name="connsiteY38" fmla="*/ 85344 h 938784"/>
                <a:gd name="connsiteX39" fmla="*/ 816864 w 1694688"/>
                <a:gd name="connsiteY39" fmla="*/ 134112 h 938784"/>
                <a:gd name="connsiteX40" fmla="*/ 804672 w 1694688"/>
                <a:gd name="connsiteY40" fmla="*/ 170688 h 938784"/>
                <a:gd name="connsiteX41" fmla="*/ 816864 w 1694688"/>
                <a:gd name="connsiteY41" fmla="*/ 304800 h 938784"/>
                <a:gd name="connsiteX42" fmla="*/ 829056 w 1694688"/>
                <a:gd name="connsiteY42" fmla="*/ 353568 h 938784"/>
                <a:gd name="connsiteX43" fmla="*/ 950976 w 1694688"/>
                <a:gd name="connsiteY43" fmla="*/ 499872 h 938784"/>
                <a:gd name="connsiteX44" fmla="*/ 987552 w 1694688"/>
                <a:gd name="connsiteY44" fmla="*/ 512064 h 938784"/>
                <a:gd name="connsiteX45" fmla="*/ 1011936 w 1694688"/>
                <a:gd name="connsiteY45" fmla="*/ 548640 h 938784"/>
                <a:gd name="connsiteX46" fmla="*/ 1146048 w 1694688"/>
                <a:gd name="connsiteY46" fmla="*/ 585216 h 938784"/>
                <a:gd name="connsiteX47" fmla="*/ 1377696 w 1694688"/>
                <a:gd name="connsiteY47" fmla="*/ 573024 h 938784"/>
                <a:gd name="connsiteX48" fmla="*/ 1426464 w 1694688"/>
                <a:gd name="connsiteY48" fmla="*/ 560832 h 938784"/>
                <a:gd name="connsiteX49" fmla="*/ 1524000 w 1694688"/>
                <a:gd name="connsiteY49" fmla="*/ 512064 h 938784"/>
                <a:gd name="connsiteX50" fmla="*/ 1536192 w 1694688"/>
                <a:gd name="connsiteY50" fmla="*/ 475488 h 938784"/>
                <a:gd name="connsiteX51" fmla="*/ 1572768 w 1694688"/>
                <a:gd name="connsiteY51" fmla="*/ 451104 h 938784"/>
                <a:gd name="connsiteX52" fmla="*/ 1609344 w 1694688"/>
                <a:gd name="connsiteY52" fmla="*/ 414528 h 938784"/>
                <a:gd name="connsiteX53" fmla="*/ 1621536 w 1694688"/>
                <a:gd name="connsiteY53" fmla="*/ 377952 h 938784"/>
                <a:gd name="connsiteX54" fmla="*/ 1670304 w 1694688"/>
                <a:gd name="connsiteY54" fmla="*/ 280416 h 938784"/>
                <a:gd name="connsiteX55" fmla="*/ 1694688 w 1694688"/>
                <a:gd name="connsiteY55" fmla="*/ 207264 h 938784"/>
                <a:gd name="connsiteX56" fmla="*/ 1694688 w 1694688"/>
                <a:gd name="connsiteY56" fmla="*/ 146304 h 938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694688" h="938784">
                  <a:moveTo>
                    <a:pt x="0" y="865632"/>
                  </a:moveTo>
                  <a:cubicBezTo>
                    <a:pt x="8128" y="877824"/>
                    <a:pt x="11958" y="894442"/>
                    <a:pt x="24384" y="902208"/>
                  </a:cubicBezTo>
                  <a:cubicBezTo>
                    <a:pt x="67816" y="929353"/>
                    <a:pt x="149542" y="933093"/>
                    <a:pt x="195072" y="938784"/>
                  </a:cubicBezTo>
                  <a:cubicBezTo>
                    <a:pt x="264160" y="934720"/>
                    <a:pt x="333894" y="936858"/>
                    <a:pt x="402336" y="926592"/>
                  </a:cubicBezTo>
                  <a:cubicBezTo>
                    <a:pt x="416827" y="924418"/>
                    <a:pt x="427960" y="911943"/>
                    <a:pt x="438912" y="902208"/>
                  </a:cubicBezTo>
                  <a:cubicBezTo>
                    <a:pt x="553961" y="799942"/>
                    <a:pt x="481334" y="868471"/>
                    <a:pt x="536448" y="780288"/>
                  </a:cubicBezTo>
                  <a:cubicBezTo>
                    <a:pt x="577207" y="715073"/>
                    <a:pt x="569949" y="751400"/>
                    <a:pt x="597408" y="682752"/>
                  </a:cubicBezTo>
                  <a:cubicBezTo>
                    <a:pt x="606954" y="658887"/>
                    <a:pt x="615558" y="634536"/>
                    <a:pt x="621792" y="609600"/>
                  </a:cubicBezTo>
                  <a:cubicBezTo>
                    <a:pt x="625856" y="593344"/>
                    <a:pt x="628100" y="576521"/>
                    <a:pt x="633984" y="560832"/>
                  </a:cubicBezTo>
                  <a:cubicBezTo>
                    <a:pt x="640366" y="543814"/>
                    <a:pt x="650240" y="528320"/>
                    <a:pt x="658368" y="512064"/>
                  </a:cubicBezTo>
                  <a:cubicBezTo>
                    <a:pt x="654304" y="447040"/>
                    <a:pt x="667699" y="378485"/>
                    <a:pt x="646176" y="316992"/>
                  </a:cubicBezTo>
                  <a:cubicBezTo>
                    <a:pt x="635102" y="285352"/>
                    <a:pt x="568914" y="266854"/>
                    <a:pt x="536448" y="256032"/>
                  </a:cubicBezTo>
                  <a:cubicBezTo>
                    <a:pt x="491744" y="260096"/>
                    <a:pt x="445400" y="255558"/>
                    <a:pt x="402336" y="268224"/>
                  </a:cubicBezTo>
                  <a:cubicBezTo>
                    <a:pt x="374221" y="276493"/>
                    <a:pt x="329184" y="316992"/>
                    <a:pt x="329184" y="316992"/>
                  </a:cubicBezTo>
                  <a:cubicBezTo>
                    <a:pt x="307190" y="349984"/>
                    <a:pt x="295885" y="363665"/>
                    <a:pt x="280416" y="402336"/>
                  </a:cubicBezTo>
                  <a:cubicBezTo>
                    <a:pt x="270870" y="426201"/>
                    <a:pt x="256032" y="475488"/>
                    <a:pt x="256032" y="475488"/>
                  </a:cubicBezTo>
                  <a:cubicBezTo>
                    <a:pt x="260096" y="528320"/>
                    <a:pt x="258459" y="581903"/>
                    <a:pt x="268224" y="633984"/>
                  </a:cubicBezTo>
                  <a:cubicBezTo>
                    <a:pt x="270924" y="648386"/>
                    <a:pt x="285338" y="657838"/>
                    <a:pt x="292608" y="670560"/>
                  </a:cubicBezTo>
                  <a:cubicBezTo>
                    <a:pt x="301625" y="686340"/>
                    <a:pt x="304141" y="706477"/>
                    <a:pt x="316992" y="719328"/>
                  </a:cubicBezTo>
                  <a:cubicBezTo>
                    <a:pt x="337714" y="740050"/>
                    <a:pt x="365760" y="751840"/>
                    <a:pt x="390144" y="768096"/>
                  </a:cubicBezTo>
                  <a:cubicBezTo>
                    <a:pt x="402336" y="776224"/>
                    <a:pt x="412819" y="787846"/>
                    <a:pt x="426720" y="792480"/>
                  </a:cubicBezTo>
                  <a:cubicBezTo>
                    <a:pt x="454032" y="801584"/>
                    <a:pt x="483633" y="812490"/>
                    <a:pt x="512064" y="816864"/>
                  </a:cubicBezTo>
                  <a:cubicBezTo>
                    <a:pt x="548437" y="822460"/>
                    <a:pt x="585216" y="824992"/>
                    <a:pt x="621792" y="829056"/>
                  </a:cubicBezTo>
                  <a:cubicBezTo>
                    <a:pt x="695417" y="824454"/>
                    <a:pt x="849697" y="831551"/>
                    <a:pt x="926592" y="780288"/>
                  </a:cubicBezTo>
                  <a:cubicBezTo>
                    <a:pt x="984554" y="741647"/>
                    <a:pt x="949267" y="760538"/>
                    <a:pt x="1036320" y="731520"/>
                  </a:cubicBezTo>
                  <a:lnTo>
                    <a:pt x="1072896" y="719328"/>
                  </a:lnTo>
                  <a:lnTo>
                    <a:pt x="1158240" y="633984"/>
                  </a:lnTo>
                  <a:lnTo>
                    <a:pt x="1194816" y="597408"/>
                  </a:lnTo>
                  <a:cubicBezTo>
                    <a:pt x="1198880" y="585216"/>
                    <a:pt x="1201261" y="572327"/>
                    <a:pt x="1207008" y="560832"/>
                  </a:cubicBezTo>
                  <a:cubicBezTo>
                    <a:pt x="1250997" y="472854"/>
                    <a:pt x="1213027" y="582361"/>
                    <a:pt x="1255776" y="475488"/>
                  </a:cubicBezTo>
                  <a:cubicBezTo>
                    <a:pt x="1265322" y="451623"/>
                    <a:pt x="1272032" y="426720"/>
                    <a:pt x="1280160" y="402336"/>
                  </a:cubicBezTo>
                  <a:lnTo>
                    <a:pt x="1292352" y="365760"/>
                  </a:lnTo>
                  <a:cubicBezTo>
                    <a:pt x="1288288" y="292608"/>
                    <a:pt x="1293869" y="218275"/>
                    <a:pt x="1280160" y="146304"/>
                  </a:cubicBezTo>
                  <a:cubicBezTo>
                    <a:pt x="1276934" y="129366"/>
                    <a:pt x="1257194" y="120314"/>
                    <a:pt x="1243584" y="109728"/>
                  </a:cubicBezTo>
                  <a:cubicBezTo>
                    <a:pt x="1208127" y="82150"/>
                    <a:pt x="1163888" y="54672"/>
                    <a:pt x="1121664" y="36576"/>
                  </a:cubicBezTo>
                  <a:cubicBezTo>
                    <a:pt x="1050996" y="6290"/>
                    <a:pt x="1118802" y="46860"/>
                    <a:pt x="1048512" y="0"/>
                  </a:cubicBezTo>
                  <a:cubicBezTo>
                    <a:pt x="1013745" y="3863"/>
                    <a:pt x="943059" y="3959"/>
                    <a:pt x="902208" y="24384"/>
                  </a:cubicBezTo>
                  <a:cubicBezTo>
                    <a:pt x="889102" y="30937"/>
                    <a:pt x="876889" y="39387"/>
                    <a:pt x="865632" y="48768"/>
                  </a:cubicBezTo>
                  <a:cubicBezTo>
                    <a:pt x="852386" y="59806"/>
                    <a:pt x="841248" y="73152"/>
                    <a:pt x="829056" y="85344"/>
                  </a:cubicBezTo>
                  <a:cubicBezTo>
                    <a:pt x="824992" y="101600"/>
                    <a:pt x="821467" y="118000"/>
                    <a:pt x="816864" y="134112"/>
                  </a:cubicBezTo>
                  <a:cubicBezTo>
                    <a:pt x="813333" y="146469"/>
                    <a:pt x="804672" y="157837"/>
                    <a:pt x="804672" y="170688"/>
                  </a:cubicBezTo>
                  <a:cubicBezTo>
                    <a:pt x="804672" y="215576"/>
                    <a:pt x="810931" y="260305"/>
                    <a:pt x="816864" y="304800"/>
                  </a:cubicBezTo>
                  <a:cubicBezTo>
                    <a:pt x="819079" y="321409"/>
                    <a:pt x="821562" y="338581"/>
                    <a:pt x="829056" y="353568"/>
                  </a:cubicBezTo>
                  <a:cubicBezTo>
                    <a:pt x="844672" y="384801"/>
                    <a:pt x="918619" y="489086"/>
                    <a:pt x="950976" y="499872"/>
                  </a:cubicBezTo>
                  <a:lnTo>
                    <a:pt x="987552" y="512064"/>
                  </a:lnTo>
                  <a:cubicBezTo>
                    <a:pt x="995680" y="524256"/>
                    <a:pt x="999510" y="540874"/>
                    <a:pt x="1011936" y="548640"/>
                  </a:cubicBezTo>
                  <a:cubicBezTo>
                    <a:pt x="1041053" y="566838"/>
                    <a:pt x="1111236" y="578254"/>
                    <a:pt x="1146048" y="585216"/>
                  </a:cubicBezTo>
                  <a:cubicBezTo>
                    <a:pt x="1223264" y="581152"/>
                    <a:pt x="1300664" y="579722"/>
                    <a:pt x="1377696" y="573024"/>
                  </a:cubicBezTo>
                  <a:cubicBezTo>
                    <a:pt x="1394389" y="571572"/>
                    <a:pt x="1410997" y="567277"/>
                    <a:pt x="1426464" y="560832"/>
                  </a:cubicBezTo>
                  <a:cubicBezTo>
                    <a:pt x="1460017" y="546851"/>
                    <a:pt x="1524000" y="512064"/>
                    <a:pt x="1524000" y="512064"/>
                  </a:cubicBezTo>
                  <a:cubicBezTo>
                    <a:pt x="1528064" y="499872"/>
                    <a:pt x="1528164" y="485523"/>
                    <a:pt x="1536192" y="475488"/>
                  </a:cubicBezTo>
                  <a:cubicBezTo>
                    <a:pt x="1545346" y="464046"/>
                    <a:pt x="1561511" y="460485"/>
                    <a:pt x="1572768" y="451104"/>
                  </a:cubicBezTo>
                  <a:cubicBezTo>
                    <a:pt x="1586014" y="440066"/>
                    <a:pt x="1597152" y="426720"/>
                    <a:pt x="1609344" y="414528"/>
                  </a:cubicBezTo>
                  <a:cubicBezTo>
                    <a:pt x="1613408" y="402336"/>
                    <a:pt x="1616218" y="389652"/>
                    <a:pt x="1621536" y="377952"/>
                  </a:cubicBezTo>
                  <a:cubicBezTo>
                    <a:pt x="1636578" y="344861"/>
                    <a:pt x="1658809" y="314900"/>
                    <a:pt x="1670304" y="280416"/>
                  </a:cubicBezTo>
                  <a:cubicBezTo>
                    <a:pt x="1678432" y="256032"/>
                    <a:pt x="1694688" y="232967"/>
                    <a:pt x="1694688" y="207264"/>
                  </a:cubicBezTo>
                  <a:lnTo>
                    <a:pt x="1694688" y="146304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364889" y="4648200"/>
              <a:ext cx="1888544" cy="786631"/>
            </a:xfrm>
            <a:custGeom>
              <a:avLst/>
              <a:gdLst>
                <a:gd name="connsiteX0" fmla="*/ 23168 w 1888544"/>
                <a:gd name="connsiteY0" fmla="*/ 768096 h 786631"/>
                <a:gd name="connsiteX1" fmla="*/ 84128 w 1888544"/>
                <a:gd name="connsiteY1" fmla="*/ 719328 h 786631"/>
                <a:gd name="connsiteX2" fmla="*/ 108512 w 1888544"/>
                <a:gd name="connsiteY2" fmla="*/ 682752 h 786631"/>
                <a:gd name="connsiteX3" fmla="*/ 181664 w 1888544"/>
                <a:gd name="connsiteY3" fmla="*/ 633984 h 786631"/>
                <a:gd name="connsiteX4" fmla="*/ 218240 w 1888544"/>
                <a:gd name="connsiteY4" fmla="*/ 597408 h 786631"/>
                <a:gd name="connsiteX5" fmla="*/ 267008 w 1888544"/>
                <a:gd name="connsiteY5" fmla="*/ 536448 h 786631"/>
                <a:gd name="connsiteX6" fmla="*/ 291392 w 1888544"/>
                <a:gd name="connsiteY6" fmla="*/ 463296 h 786631"/>
                <a:gd name="connsiteX7" fmla="*/ 327968 w 1888544"/>
                <a:gd name="connsiteY7" fmla="*/ 390144 h 786631"/>
                <a:gd name="connsiteX8" fmla="*/ 352352 w 1888544"/>
                <a:gd name="connsiteY8" fmla="*/ 353568 h 786631"/>
                <a:gd name="connsiteX9" fmla="*/ 364544 w 1888544"/>
                <a:gd name="connsiteY9" fmla="*/ 316992 h 786631"/>
                <a:gd name="connsiteX10" fmla="*/ 388928 w 1888544"/>
                <a:gd name="connsiteY10" fmla="*/ 268224 h 786631"/>
                <a:gd name="connsiteX11" fmla="*/ 401120 w 1888544"/>
                <a:gd name="connsiteY11" fmla="*/ 231648 h 786631"/>
                <a:gd name="connsiteX12" fmla="*/ 425504 w 1888544"/>
                <a:gd name="connsiteY12" fmla="*/ 195072 h 786631"/>
                <a:gd name="connsiteX13" fmla="*/ 449888 w 1888544"/>
                <a:gd name="connsiteY13" fmla="*/ 121920 h 786631"/>
                <a:gd name="connsiteX14" fmla="*/ 547424 w 1888544"/>
                <a:gd name="connsiteY14" fmla="*/ 36576 h 786631"/>
                <a:gd name="connsiteX15" fmla="*/ 620576 w 1888544"/>
                <a:gd name="connsiteY15" fmla="*/ 12192 h 786631"/>
                <a:gd name="connsiteX16" fmla="*/ 657152 w 1888544"/>
                <a:gd name="connsiteY16" fmla="*/ 0 h 786631"/>
                <a:gd name="connsiteX17" fmla="*/ 803456 w 1888544"/>
                <a:gd name="connsiteY17" fmla="*/ 36576 h 786631"/>
                <a:gd name="connsiteX18" fmla="*/ 913184 w 1888544"/>
                <a:gd name="connsiteY18" fmla="*/ 109728 h 786631"/>
                <a:gd name="connsiteX19" fmla="*/ 949760 w 1888544"/>
                <a:gd name="connsiteY19" fmla="*/ 134112 h 786631"/>
                <a:gd name="connsiteX20" fmla="*/ 1022912 w 1888544"/>
                <a:gd name="connsiteY20" fmla="*/ 195072 h 786631"/>
                <a:gd name="connsiteX21" fmla="*/ 1108256 w 1888544"/>
                <a:gd name="connsiteY21" fmla="*/ 304800 h 786631"/>
                <a:gd name="connsiteX22" fmla="*/ 1169216 w 1888544"/>
                <a:gd name="connsiteY22" fmla="*/ 365760 h 786631"/>
                <a:gd name="connsiteX23" fmla="*/ 1266752 w 1888544"/>
                <a:gd name="connsiteY23" fmla="*/ 451104 h 786631"/>
                <a:gd name="connsiteX24" fmla="*/ 1303328 w 1888544"/>
                <a:gd name="connsiteY24" fmla="*/ 475488 h 786631"/>
                <a:gd name="connsiteX25" fmla="*/ 1339904 w 1888544"/>
                <a:gd name="connsiteY25" fmla="*/ 499872 h 786631"/>
                <a:gd name="connsiteX26" fmla="*/ 1388672 w 1888544"/>
                <a:gd name="connsiteY26" fmla="*/ 512064 h 786631"/>
                <a:gd name="connsiteX27" fmla="*/ 1437440 w 1888544"/>
                <a:gd name="connsiteY27" fmla="*/ 536448 h 786631"/>
                <a:gd name="connsiteX28" fmla="*/ 1510592 w 1888544"/>
                <a:gd name="connsiteY28" fmla="*/ 548640 h 786631"/>
                <a:gd name="connsiteX29" fmla="*/ 1583744 w 1888544"/>
                <a:gd name="connsiteY29" fmla="*/ 573024 h 786631"/>
                <a:gd name="connsiteX30" fmla="*/ 1669088 w 1888544"/>
                <a:gd name="connsiteY30" fmla="*/ 597408 h 786631"/>
                <a:gd name="connsiteX31" fmla="*/ 1888544 w 1888544"/>
                <a:gd name="connsiteY31" fmla="*/ 573024 h 78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88544" h="786631">
                  <a:moveTo>
                    <a:pt x="23168" y="768096"/>
                  </a:moveTo>
                  <a:cubicBezTo>
                    <a:pt x="93049" y="663274"/>
                    <a:pt x="0" y="786631"/>
                    <a:pt x="84128" y="719328"/>
                  </a:cubicBezTo>
                  <a:cubicBezTo>
                    <a:pt x="95570" y="710174"/>
                    <a:pt x="97485" y="692401"/>
                    <a:pt x="108512" y="682752"/>
                  </a:cubicBezTo>
                  <a:cubicBezTo>
                    <a:pt x="130567" y="663454"/>
                    <a:pt x="160942" y="654706"/>
                    <a:pt x="181664" y="633984"/>
                  </a:cubicBezTo>
                  <a:lnTo>
                    <a:pt x="218240" y="597408"/>
                  </a:lnTo>
                  <a:cubicBezTo>
                    <a:pt x="262704" y="464016"/>
                    <a:pt x="188226" y="662499"/>
                    <a:pt x="267008" y="536448"/>
                  </a:cubicBezTo>
                  <a:cubicBezTo>
                    <a:pt x="280631" y="514652"/>
                    <a:pt x="277135" y="484682"/>
                    <a:pt x="291392" y="463296"/>
                  </a:cubicBezTo>
                  <a:cubicBezTo>
                    <a:pt x="361273" y="358474"/>
                    <a:pt x="277491" y="491098"/>
                    <a:pt x="327968" y="390144"/>
                  </a:cubicBezTo>
                  <a:cubicBezTo>
                    <a:pt x="334521" y="377038"/>
                    <a:pt x="345799" y="366674"/>
                    <a:pt x="352352" y="353568"/>
                  </a:cubicBezTo>
                  <a:cubicBezTo>
                    <a:pt x="358099" y="342073"/>
                    <a:pt x="359482" y="328804"/>
                    <a:pt x="364544" y="316992"/>
                  </a:cubicBezTo>
                  <a:cubicBezTo>
                    <a:pt x="371703" y="300287"/>
                    <a:pt x="381769" y="284929"/>
                    <a:pt x="388928" y="268224"/>
                  </a:cubicBezTo>
                  <a:cubicBezTo>
                    <a:pt x="393990" y="256412"/>
                    <a:pt x="395373" y="243143"/>
                    <a:pt x="401120" y="231648"/>
                  </a:cubicBezTo>
                  <a:cubicBezTo>
                    <a:pt x="407673" y="218542"/>
                    <a:pt x="419553" y="208462"/>
                    <a:pt x="425504" y="195072"/>
                  </a:cubicBezTo>
                  <a:cubicBezTo>
                    <a:pt x="435943" y="171584"/>
                    <a:pt x="435631" y="143306"/>
                    <a:pt x="449888" y="121920"/>
                  </a:cubicBezTo>
                  <a:cubicBezTo>
                    <a:pt x="478336" y="79248"/>
                    <a:pt x="486464" y="56896"/>
                    <a:pt x="547424" y="36576"/>
                  </a:cubicBezTo>
                  <a:lnTo>
                    <a:pt x="620576" y="12192"/>
                  </a:lnTo>
                  <a:lnTo>
                    <a:pt x="657152" y="0"/>
                  </a:lnTo>
                  <a:cubicBezTo>
                    <a:pt x="705920" y="12192"/>
                    <a:pt x="761630" y="8692"/>
                    <a:pt x="803456" y="36576"/>
                  </a:cubicBezTo>
                  <a:lnTo>
                    <a:pt x="913184" y="109728"/>
                  </a:lnTo>
                  <a:cubicBezTo>
                    <a:pt x="925376" y="117856"/>
                    <a:pt x="939399" y="123751"/>
                    <a:pt x="949760" y="134112"/>
                  </a:cubicBezTo>
                  <a:cubicBezTo>
                    <a:pt x="996697" y="181049"/>
                    <a:pt x="971990" y="161124"/>
                    <a:pt x="1022912" y="195072"/>
                  </a:cubicBezTo>
                  <a:cubicBezTo>
                    <a:pt x="1146170" y="379959"/>
                    <a:pt x="1012759" y="190203"/>
                    <a:pt x="1108256" y="304800"/>
                  </a:cubicBezTo>
                  <a:cubicBezTo>
                    <a:pt x="1159056" y="365760"/>
                    <a:pt x="1102160" y="321056"/>
                    <a:pt x="1169216" y="365760"/>
                  </a:cubicBezTo>
                  <a:cubicBezTo>
                    <a:pt x="1209856" y="426720"/>
                    <a:pt x="1181408" y="394208"/>
                    <a:pt x="1266752" y="451104"/>
                  </a:cubicBezTo>
                  <a:lnTo>
                    <a:pt x="1303328" y="475488"/>
                  </a:lnTo>
                  <a:cubicBezTo>
                    <a:pt x="1315520" y="483616"/>
                    <a:pt x="1325689" y="496318"/>
                    <a:pt x="1339904" y="499872"/>
                  </a:cubicBezTo>
                  <a:cubicBezTo>
                    <a:pt x="1356160" y="503936"/>
                    <a:pt x="1372983" y="506180"/>
                    <a:pt x="1388672" y="512064"/>
                  </a:cubicBezTo>
                  <a:cubicBezTo>
                    <a:pt x="1405690" y="518446"/>
                    <a:pt x="1420032" y="531226"/>
                    <a:pt x="1437440" y="536448"/>
                  </a:cubicBezTo>
                  <a:cubicBezTo>
                    <a:pt x="1461118" y="543551"/>
                    <a:pt x="1486610" y="542644"/>
                    <a:pt x="1510592" y="548640"/>
                  </a:cubicBezTo>
                  <a:cubicBezTo>
                    <a:pt x="1535528" y="554874"/>
                    <a:pt x="1558808" y="566790"/>
                    <a:pt x="1583744" y="573024"/>
                  </a:cubicBezTo>
                  <a:cubicBezTo>
                    <a:pt x="1644980" y="588333"/>
                    <a:pt x="1616616" y="579917"/>
                    <a:pt x="1669088" y="597408"/>
                  </a:cubicBezTo>
                  <a:cubicBezTo>
                    <a:pt x="1882089" y="584879"/>
                    <a:pt x="1827415" y="634153"/>
                    <a:pt x="1888544" y="573024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 rot="768321">
              <a:off x="3506544" y="4138596"/>
              <a:ext cx="990600" cy="786631"/>
            </a:xfrm>
            <a:custGeom>
              <a:avLst/>
              <a:gdLst>
                <a:gd name="connsiteX0" fmla="*/ 23168 w 1888544"/>
                <a:gd name="connsiteY0" fmla="*/ 768096 h 786631"/>
                <a:gd name="connsiteX1" fmla="*/ 84128 w 1888544"/>
                <a:gd name="connsiteY1" fmla="*/ 719328 h 786631"/>
                <a:gd name="connsiteX2" fmla="*/ 108512 w 1888544"/>
                <a:gd name="connsiteY2" fmla="*/ 682752 h 786631"/>
                <a:gd name="connsiteX3" fmla="*/ 181664 w 1888544"/>
                <a:gd name="connsiteY3" fmla="*/ 633984 h 786631"/>
                <a:gd name="connsiteX4" fmla="*/ 218240 w 1888544"/>
                <a:gd name="connsiteY4" fmla="*/ 597408 h 786631"/>
                <a:gd name="connsiteX5" fmla="*/ 267008 w 1888544"/>
                <a:gd name="connsiteY5" fmla="*/ 536448 h 786631"/>
                <a:gd name="connsiteX6" fmla="*/ 291392 w 1888544"/>
                <a:gd name="connsiteY6" fmla="*/ 463296 h 786631"/>
                <a:gd name="connsiteX7" fmla="*/ 327968 w 1888544"/>
                <a:gd name="connsiteY7" fmla="*/ 390144 h 786631"/>
                <a:gd name="connsiteX8" fmla="*/ 352352 w 1888544"/>
                <a:gd name="connsiteY8" fmla="*/ 353568 h 786631"/>
                <a:gd name="connsiteX9" fmla="*/ 364544 w 1888544"/>
                <a:gd name="connsiteY9" fmla="*/ 316992 h 786631"/>
                <a:gd name="connsiteX10" fmla="*/ 388928 w 1888544"/>
                <a:gd name="connsiteY10" fmla="*/ 268224 h 786631"/>
                <a:gd name="connsiteX11" fmla="*/ 401120 w 1888544"/>
                <a:gd name="connsiteY11" fmla="*/ 231648 h 786631"/>
                <a:gd name="connsiteX12" fmla="*/ 425504 w 1888544"/>
                <a:gd name="connsiteY12" fmla="*/ 195072 h 786631"/>
                <a:gd name="connsiteX13" fmla="*/ 449888 w 1888544"/>
                <a:gd name="connsiteY13" fmla="*/ 121920 h 786631"/>
                <a:gd name="connsiteX14" fmla="*/ 547424 w 1888544"/>
                <a:gd name="connsiteY14" fmla="*/ 36576 h 786631"/>
                <a:gd name="connsiteX15" fmla="*/ 620576 w 1888544"/>
                <a:gd name="connsiteY15" fmla="*/ 12192 h 786631"/>
                <a:gd name="connsiteX16" fmla="*/ 657152 w 1888544"/>
                <a:gd name="connsiteY16" fmla="*/ 0 h 786631"/>
                <a:gd name="connsiteX17" fmla="*/ 803456 w 1888544"/>
                <a:gd name="connsiteY17" fmla="*/ 36576 h 786631"/>
                <a:gd name="connsiteX18" fmla="*/ 913184 w 1888544"/>
                <a:gd name="connsiteY18" fmla="*/ 109728 h 786631"/>
                <a:gd name="connsiteX19" fmla="*/ 949760 w 1888544"/>
                <a:gd name="connsiteY19" fmla="*/ 134112 h 786631"/>
                <a:gd name="connsiteX20" fmla="*/ 1022912 w 1888544"/>
                <a:gd name="connsiteY20" fmla="*/ 195072 h 786631"/>
                <a:gd name="connsiteX21" fmla="*/ 1108256 w 1888544"/>
                <a:gd name="connsiteY21" fmla="*/ 304800 h 786631"/>
                <a:gd name="connsiteX22" fmla="*/ 1169216 w 1888544"/>
                <a:gd name="connsiteY22" fmla="*/ 365760 h 786631"/>
                <a:gd name="connsiteX23" fmla="*/ 1266752 w 1888544"/>
                <a:gd name="connsiteY23" fmla="*/ 451104 h 786631"/>
                <a:gd name="connsiteX24" fmla="*/ 1303328 w 1888544"/>
                <a:gd name="connsiteY24" fmla="*/ 475488 h 786631"/>
                <a:gd name="connsiteX25" fmla="*/ 1339904 w 1888544"/>
                <a:gd name="connsiteY25" fmla="*/ 499872 h 786631"/>
                <a:gd name="connsiteX26" fmla="*/ 1388672 w 1888544"/>
                <a:gd name="connsiteY26" fmla="*/ 512064 h 786631"/>
                <a:gd name="connsiteX27" fmla="*/ 1437440 w 1888544"/>
                <a:gd name="connsiteY27" fmla="*/ 536448 h 786631"/>
                <a:gd name="connsiteX28" fmla="*/ 1510592 w 1888544"/>
                <a:gd name="connsiteY28" fmla="*/ 548640 h 786631"/>
                <a:gd name="connsiteX29" fmla="*/ 1583744 w 1888544"/>
                <a:gd name="connsiteY29" fmla="*/ 573024 h 786631"/>
                <a:gd name="connsiteX30" fmla="*/ 1669088 w 1888544"/>
                <a:gd name="connsiteY30" fmla="*/ 597408 h 786631"/>
                <a:gd name="connsiteX31" fmla="*/ 1888544 w 1888544"/>
                <a:gd name="connsiteY31" fmla="*/ 573024 h 78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88544" h="786631">
                  <a:moveTo>
                    <a:pt x="23168" y="768096"/>
                  </a:moveTo>
                  <a:cubicBezTo>
                    <a:pt x="93049" y="663274"/>
                    <a:pt x="0" y="786631"/>
                    <a:pt x="84128" y="719328"/>
                  </a:cubicBezTo>
                  <a:cubicBezTo>
                    <a:pt x="95570" y="710174"/>
                    <a:pt x="97485" y="692401"/>
                    <a:pt x="108512" y="682752"/>
                  </a:cubicBezTo>
                  <a:cubicBezTo>
                    <a:pt x="130567" y="663454"/>
                    <a:pt x="160942" y="654706"/>
                    <a:pt x="181664" y="633984"/>
                  </a:cubicBezTo>
                  <a:lnTo>
                    <a:pt x="218240" y="597408"/>
                  </a:lnTo>
                  <a:cubicBezTo>
                    <a:pt x="262704" y="464016"/>
                    <a:pt x="188226" y="662499"/>
                    <a:pt x="267008" y="536448"/>
                  </a:cubicBezTo>
                  <a:cubicBezTo>
                    <a:pt x="280631" y="514652"/>
                    <a:pt x="277135" y="484682"/>
                    <a:pt x="291392" y="463296"/>
                  </a:cubicBezTo>
                  <a:cubicBezTo>
                    <a:pt x="361273" y="358474"/>
                    <a:pt x="277491" y="491098"/>
                    <a:pt x="327968" y="390144"/>
                  </a:cubicBezTo>
                  <a:cubicBezTo>
                    <a:pt x="334521" y="377038"/>
                    <a:pt x="345799" y="366674"/>
                    <a:pt x="352352" y="353568"/>
                  </a:cubicBezTo>
                  <a:cubicBezTo>
                    <a:pt x="358099" y="342073"/>
                    <a:pt x="359482" y="328804"/>
                    <a:pt x="364544" y="316992"/>
                  </a:cubicBezTo>
                  <a:cubicBezTo>
                    <a:pt x="371703" y="300287"/>
                    <a:pt x="381769" y="284929"/>
                    <a:pt x="388928" y="268224"/>
                  </a:cubicBezTo>
                  <a:cubicBezTo>
                    <a:pt x="393990" y="256412"/>
                    <a:pt x="395373" y="243143"/>
                    <a:pt x="401120" y="231648"/>
                  </a:cubicBezTo>
                  <a:cubicBezTo>
                    <a:pt x="407673" y="218542"/>
                    <a:pt x="419553" y="208462"/>
                    <a:pt x="425504" y="195072"/>
                  </a:cubicBezTo>
                  <a:cubicBezTo>
                    <a:pt x="435943" y="171584"/>
                    <a:pt x="435631" y="143306"/>
                    <a:pt x="449888" y="121920"/>
                  </a:cubicBezTo>
                  <a:cubicBezTo>
                    <a:pt x="478336" y="79248"/>
                    <a:pt x="486464" y="56896"/>
                    <a:pt x="547424" y="36576"/>
                  </a:cubicBezTo>
                  <a:lnTo>
                    <a:pt x="620576" y="12192"/>
                  </a:lnTo>
                  <a:lnTo>
                    <a:pt x="657152" y="0"/>
                  </a:lnTo>
                  <a:cubicBezTo>
                    <a:pt x="705920" y="12192"/>
                    <a:pt x="761630" y="8692"/>
                    <a:pt x="803456" y="36576"/>
                  </a:cubicBezTo>
                  <a:lnTo>
                    <a:pt x="913184" y="109728"/>
                  </a:lnTo>
                  <a:cubicBezTo>
                    <a:pt x="925376" y="117856"/>
                    <a:pt x="939399" y="123751"/>
                    <a:pt x="949760" y="134112"/>
                  </a:cubicBezTo>
                  <a:cubicBezTo>
                    <a:pt x="996697" y="181049"/>
                    <a:pt x="971990" y="161124"/>
                    <a:pt x="1022912" y="195072"/>
                  </a:cubicBezTo>
                  <a:cubicBezTo>
                    <a:pt x="1146170" y="379959"/>
                    <a:pt x="1012759" y="190203"/>
                    <a:pt x="1108256" y="304800"/>
                  </a:cubicBezTo>
                  <a:cubicBezTo>
                    <a:pt x="1159056" y="365760"/>
                    <a:pt x="1102160" y="321056"/>
                    <a:pt x="1169216" y="365760"/>
                  </a:cubicBezTo>
                  <a:cubicBezTo>
                    <a:pt x="1209856" y="426720"/>
                    <a:pt x="1181408" y="394208"/>
                    <a:pt x="1266752" y="451104"/>
                  </a:cubicBezTo>
                  <a:lnTo>
                    <a:pt x="1303328" y="475488"/>
                  </a:lnTo>
                  <a:cubicBezTo>
                    <a:pt x="1315520" y="483616"/>
                    <a:pt x="1325689" y="496318"/>
                    <a:pt x="1339904" y="499872"/>
                  </a:cubicBezTo>
                  <a:cubicBezTo>
                    <a:pt x="1356160" y="503936"/>
                    <a:pt x="1372983" y="506180"/>
                    <a:pt x="1388672" y="512064"/>
                  </a:cubicBezTo>
                  <a:cubicBezTo>
                    <a:pt x="1405690" y="518446"/>
                    <a:pt x="1420032" y="531226"/>
                    <a:pt x="1437440" y="536448"/>
                  </a:cubicBezTo>
                  <a:cubicBezTo>
                    <a:pt x="1461118" y="543551"/>
                    <a:pt x="1486610" y="542644"/>
                    <a:pt x="1510592" y="548640"/>
                  </a:cubicBezTo>
                  <a:cubicBezTo>
                    <a:pt x="1535528" y="554874"/>
                    <a:pt x="1558808" y="566790"/>
                    <a:pt x="1583744" y="573024"/>
                  </a:cubicBezTo>
                  <a:cubicBezTo>
                    <a:pt x="1644980" y="588333"/>
                    <a:pt x="1616616" y="579917"/>
                    <a:pt x="1669088" y="597408"/>
                  </a:cubicBezTo>
                  <a:cubicBezTo>
                    <a:pt x="1882089" y="584879"/>
                    <a:pt x="1827415" y="634153"/>
                    <a:pt x="1888544" y="573024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152400" y="5791200"/>
            <a:ext cx="883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What features can we include to </a:t>
            </a:r>
            <a:br>
              <a:rPr lang="en-US" sz="3200" b="1" dirty="0" smtClean="0">
                <a:latin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</a:rPr>
              <a:t>help us get the longest run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12294" y="0"/>
            <a:ext cx="7315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Competition Rules: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Your team will be provided with a junk box filled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that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could be used to create your maze. Each team will receive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only 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 of materials. Teams may use all or part of the materials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junk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box and are not allowed to share materials with other teams.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unused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should be saved in case repairs are needed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during competition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allowed time to build and test their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mazes. Competitors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allowed to bring diagrams to help them build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maze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After the time is up, all mazes will be impounded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changes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allowed.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12294" y="3768111"/>
            <a:ext cx="8839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Machine Requirements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Your maze must be created on one piece of poster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board. Teams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allowed to use a wall or table leg to support their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maze.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maze may not be attached to the supporting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structure.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maze must incorporate at least 50 design points.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Points will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awarded for different design elements such as ramps,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hills, spirals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and loops.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marble must enter the maze at point A located less than 5 cm from the top left corner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poster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board. The marble must exit the maze at point B located less than 5 cm from the bottom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right corner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poster board. The marble must stop at the end of the maze!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5" descr="C:\Users\Tracy\AppData\Local\Microsoft\Windows\Temporary Internet Files\Content.IE5\QU2LYV6Z\MC900331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762000"/>
            <a:ext cx="1391216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152400"/>
            <a:ext cx="8458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Testing </a:t>
            </a:r>
            <a:r>
              <a:rPr lang="en-US" sz="2000" b="1" dirty="0" smtClean="0">
                <a:latin typeface="Times New Roman" pitchFamily="18" charset="0"/>
              </a:rPr>
              <a:t>Procedure:</a:t>
            </a:r>
          </a:p>
          <a:p>
            <a:endParaRPr lang="en-US" sz="1000" b="1" dirty="0">
              <a:latin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 team will be provided with a standard marble (between 12-17 mm in diameter)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allowed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minutes to prepare for the first trial. Teams will be allowed 10 minutes between trials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make repairs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using the remaining materials in their junk box. No new construction or major design changes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allowed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once competition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begins.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longest time out of the two trials will be considered for the final results. If the marble falls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maze, no points will be awarded for that trial. If the marble becomes stuck during the race,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teams will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allowed to restart the marble with a “gentle” push. Each push will receive a 5 second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penalty subtracted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their trial time. The timer will be stopped each time the marble stops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Scoring: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team with the longest trial time will be declared the winner. The maze with the most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design points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declared the winner in case of a tie.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Tracy\AppData\Local\Microsoft\Windows\Temporary Internet Files\Content.IE5\QA989NRI\MCj04417290000[1]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57200"/>
            <a:ext cx="2133600" cy="2133600"/>
          </a:xfrm>
          <a:prstGeom prst="rect">
            <a:avLst/>
          </a:prstGeom>
          <a:noFill/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762000" y="685800"/>
            <a:ext cx="5257800" cy="156966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You will have 60 minutes to design, build, and test your device.  After the time is up, all devices will be impounded and the competition will begin.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096000" y="2438400"/>
            <a:ext cx="2057400" cy="338554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imes New Roman" pitchFamily="18" charset="0"/>
              </a:rPr>
              <a:t>Online Stopwatch</a:t>
            </a:r>
            <a:endParaRPr lang="en-US" sz="1600" dirty="0">
              <a:latin typeface="Times New Roman" pitchFamily="18" charset="0"/>
            </a:endParaRPr>
          </a:p>
        </p:txBody>
      </p:sp>
      <p:pic>
        <p:nvPicPr>
          <p:cNvPr id="5123" name="Picture 3" descr="C:\Users\Tracy\AppData\Local\Microsoft\Windows\Temporary Internet Files\Content.IE5\QU2LYV6Z\MP90028966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3200400"/>
            <a:ext cx="3657600" cy="2444496"/>
          </a:xfrm>
          <a:prstGeom prst="rect">
            <a:avLst/>
          </a:prstGeom>
          <a:noFill/>
        </p:spPr>
      </p:pic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>
            <a:off x="1600200" y="5257800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Cooper Black"/>
              </a:rPr>
              <a:t>Questions?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Cooper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529</Words>
  <Application>Microsoft Office PowerPoint</Application>
  <PresentationFormat>On-screen Show (4:3)</PresentationFormat>
  <Paragraphs>35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39</cp:revision>
  <dcterms:created xsi:type="dcterms:W3CDTF">2007-12-07T23:51:41Z</dcterms:created>
  <dcterms:modified xsi:type="dcterms:W3CDTF">2011-04-08T23:31:36Z</dcterms:modified>
</cp:coreProperties>
</file>