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1" r:id="rId3"/>
    <p:sldId id="258" r:id="rId4"/>
    <p:sldId id="260" r:id="rId5"/>
    <p:sldId id="262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02" y="-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9FC436-41FB-4A04-898A-F01102C68D41}" type="datetimeFigureOut">
              <a:rPr lang="en-US" smtClean="0"/>
              <a:pPr/>
              <a:t>4/8/2011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33366-A1F0-4BF9-B480-03FC6E3EE7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73D274-DCE1-458F-9311-4A365FBED33C}" type="slidenum">
              <a:rPr lang="en-US"/>
              <a:pPr/>
              <a:t>2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4C0017-4ECD-4658-8CA9-34F85E4F79FF}" type="slidenum">
              <a:rPr lang="en-US"/>
              <a:pPr/>
              <a:t>5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B39AD9-B6F0-40CE-888E-934562D196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8CE8CC-8ED9-4479-AA1D-CD125CF38D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DD4BCA-FB51-4DF3-A87D-6F44E3C6FF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EC621C-61F5-4840-98B8-74189F1652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20D03F-6B20-4A73-9618-20E9182178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E2544C-4016-447E-893A-C024947C3B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5FD5B5-231B-4E08-B15F-021E30E3D5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49C47E-8288-419B-B4BF-6E90E7286F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292A79-C1AB-4171-BB3F-82728235D5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CAEBA0-11BB-42AB-8A6D-F389E8B304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4B6EAD-9799-42DB-B489-1E6022F3D6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D1B1E26-698F-47BE-80A7-32741470795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youtube.com/watch?v=vZaRgMOo-Ig&amp;feature=related" TargetMode="External"/><Relationship Id="rId5" Type="http://schemas.openxmlformats.org/officeDocument/2006/relationships/image" Target="../media/image3.png"/><Relationship Id="rId4" Type="http://schemas.openxmlformats.org/officeDocument/2006/relationships/hyperlink" Target="http://www.youtube.com/watch?v=ioylPVTwvV4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nline-stopwatch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6324600"/>
            <a:ext cx="7315200" cy="457200"/>
          </a:xfrm>
        </p:spPr>
        <p:txBody>
          <a:bodyPr/>
          <a:lstStyle/>
          <a:p>
            <a:r>
              <a:rPr lang="en-US" sz="2000" dirty="0" smtClean="0">
                <a:latin typeface="Times New Roman" pitchFamily="18" charset="0"/>
              </a:rPr>
              <a:t>Junk Box Wars @ http://sciencespot.net/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2819400" y="4572000"/>
            <a:ext cx="6172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Objective: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Create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 machine that will sort gum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balls in the shortest amount of time!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Tracy\AppData\Local\Microsoft\Windows\Temporary Internet Files\Content.IE5\QU2LYV6Z\MC90015393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533400"/>
            <a:ext cx="2381993" cy="5562600"/>
          </a:xfrm>
          <a:prstGeom prst="rect">
            <a:avLst/>
          </a:prstGeom>
          <a:noFill/>
        </p:spPr>
      </p:pic>
      <p:sp>
        <p:nvSpPr>
          <p:cNvPr id="15" name="WordArt 7"/>
          <p:cNvSpPr>
            <a:spLocks noChangeArrowheads="1" noChangeShapeType="1" noTextEdit="1"/>
          </p:cNvSpPr>
          <p:nvPr/>
        </p:nvSpPr>
        <p:spPr bwMode="auto">
          <a:xfrm rot="21324356">
            <a:off x="2667000" y="381000"/>
            <a:ext cx="59436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Cooper Black"/>
              </a:rPr>
              <a:t>Ultimate</a:t>
            </a:r>
            <a:endParaRPr lang="en-US" sz="3600" kern="10" dirty="0">
              <a:ln w="2857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Cooper Black"/>
            </a:endParaRPr>
          </a:p>
        </p:txBody>
      </p:sp>
      <p:sp>
        <p:nvSpPr>
          <p:cNvPr id="16" name="WordArt 7"/>
          <p:cNvSpPr>
            <a:spLocks noChangeArrowheads="1" noChangeShapeType="1" noTextEdit="1"/>
          </p:cNvSpPr>
          <p:nvPr/>
        </p:nvSpPr>
        <p:spPr bwMode="auto">
          <a:xfrm rot="162961">
            <a:off x="2933330" y="1748058"/>
            <a:ext cx="59436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Cooper Black"/>
              </a:rPr>
              <a:t>Gumball</a:t>
            </a:r>
            <a:endParaRPr lang="en-US" sz="3600" kern="10" dirty="0">
              <a:ln w="2857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latin typeface="Cooper Black"/>
            </a:endParaRPr>
          </a:p>
        </p:txBody>
      </p:sp>
      <p:sp>
        <p:nvSpPr>
          <p:cNvPr id="2055" name="WordArt 7"/>
          <p:cNvSpPr>
            <a:spLocks noChangeArrowheads="1" noChangeShapeType="1" noTextEdit="1"/>
          </p:cNvSpPr>
          <p:nvPr/>
        </p:nvSpPr>
        <p:spPr bwMode="auto">
          <a:xfrm rot="21358824">
            <a:off x="2854822" y="2917383"/>
            <a:ext cx="59436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2D050"/>
                </a:solidFill>
                <a:latin typeface="Cooper Black"/>
              </a:rPr>
              <a:t>Machine</a:t>
            </a:r>
            <a:endParaRPr lang="en-US" sz="3600" kern="10" dirty="0">
              <a:ln w="28575">
                <a:solidFill>
                  <a:srgbClr val="000000"/>
                </a:solidFill>
                <a:round/>
                <a:headEnd/>
                <a:tailEnd/>
              </a:ln>
              <a:solidFill>
                <a:srgbClr val="92D050"/>
              </a:solidFill>
              <a:latin typeface="Cooper Black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228600" y="967800"/>
            <a:ext cx="8763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 smtClean="0">
                <a:latin typeface="Times New Roman" pitchFamily="18" charset="0"/>
              </a:rPr>
              <a:t>How does a coin sorter work?</a:t>
            </a:r>
            <a:br>
              <a:rPr lang="en-US" sz="3200" b="1" dirty="0" smtClean="0">
                <a:latin typeface="Times New Roman" pitchFamily="18" charset="0"/>
              </a:rPr>
            </a:br>
            <a:r>
              <a:rPr lang="en-US" sz="3200" b="1" dirty="0" smtClean="0">
                <a:latin typeface="Times New Roman" pitchFamily="18" charset="0"/>
              </a:rPr>
              <a:t>Watch the two videos to learn more!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atin typeface="Times New Roman" pitchFamily="18" charset="0"/>
              </a:rPr>
              <a:t>Think About It </a:t>
            </a:r>
            <a:r>
              <a:rPr lang="en-US" sz="4000" b="1" dirty="0" smtClean="0">
                <a:latin typeface="Times New Roman" pitchFamily="18" charset="0"/>
              </a:rPr>
              <a:t>…</a:t>
            </a:r>
            <a:endParaRPr lang="en-US" sz="4000" b="1" dirty="0" smtClean="0">
              <a:latin typeface="Times New Roman" pitchFamily="18" charset="0"/>
            </a:endParaRP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2743200" y="4724400"/>
            <a:ext cx="52578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 smtClean="0">
                <a:latin typeface="Times New Roman" pitchFamily="18" charset="0"/>
              </a:rPr>
              <a:t>Could we use this same idea to sort gumballs?</a:t>
            </a:r>
          </a:p>
        </p:txBody>
      </p:sp>
      <p:pic>
        <p:nvPicPr>
          <p:cNvPr id="5" name="Picture 7" descr="C:\Users\Tracy\AppData\Local\Microsoft\Windows\Temporary Internet Files\Content.IE5\IPTY51F0\MC900432595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4419828"/>
            <a:ext cx="1828572" cy="1828572"/>
          </a:xfrm>
          <a:prstGeom prst="rect">
            <a:avLst/>
          </a:prstGeom>
          <a:noFill/>
        </p:spPr>
      </p:pic>
      <p:pic>
        <p:nvPicPr>
          <p:cNvPr id="3080" name="Picture 8" descr="C:\Users\Tracy\AppData\Local\Microsoft\Windows\Temporary Internet Files\Content.IE5\QU2LYV6Z\MC900431606[1]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0" y="2276856"/>
            <a:ext cx="1371600" cy="1371600"/>
          </a:xfrm>
          <a:prstGeom prst="rect">
            <a:avLst/>
          </a:prstGeom>
          <a:noFill/>
        </p:spPr>
      </p:pic>
      <p:pic>
        <p:nvPicPr>
          <p:cNvPr id="6" name="Picture 9" descr="C:\Users\Tracy\AppData\Local\Microsoft\Windows\Temporary Internet Files\Content.IE5\QU2LYV6Z\MC900431606[1].png">
            <a:hlinkClick r:id="rId6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2276856"/>
            <a:ext cx="1371600" cy="1371600"/>
          </a:xfrm>
          <a:prstGeom prst="rect">
            <a:avLst/>
          </a:prstGeom>
          <a:noFill/>
        </p:spPr>
      </p:pic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5867400" y="2547158"/>
            <a:ext cx="2133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 err="1" smtClean="0">
                <a:latin typeface="Times New Roman" pitchFamily="18" charset="0"/>
              </a:rPr>
              <a:t>Nadex</a:t>
            </a:r>
            <a:r>
              <a:rPr lang="en-US" sz="2400" b="1" dirty="0" smtClean="0">
                <a:latin typeface="Times New Roman" pitchFamily="18" charset="0"/>
              </a:rPr>
              <a:t> Coin Sorter</a:t>
            </a:r>
          </a:p>
        </p:txBody>
      </p:sp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914400" y="2547158"/>
            <a:ext cx="2133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 smtClean="0">
                <a:latin typeface="Times New Roman" pitchFamily="18" charset="0"/>
              </a:rPr>
              <a:t>Coin Sorter</a:t>
            </a:r>
            <a:br>
              <a:rPr lang="en-US" sz="2400" b="1" dirty="0" smtClean="0">
                <a:latin typeface="Times New Roman" pitchFamily="18" charset="0"/>
              </a:rPr>
            </a:br>
            <a:r>
              <a:rPr lang="en-US" sz="2400" b="1" dirty="0" smtClean="0">
                <a:latin typeface="Times New Roman" pitchFamily="18" charset="0"/>
              </a:rPr>
              <a:t>Machine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04800" y="533400"/>
            <a:ext cx="845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04800" y="152400"/>
            <a:ext cx="84582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 dirty="0">
                <a:latin typeface="Times New Roman" pitchFamily="18" charset="0"/>
              </a:rPr>
              <a:t>Competition Rules:</a:t>
            </a:r>
          </a:p>
          <a:p>
            <a:endParaRPr lang="en-US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Each team will be provided with a junk box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filled with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materials that could be used to create a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bubble gum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machine. Each team will receive only set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of materials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Teams may use all or part of the materials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their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junk box and are not allowed to share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materials with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other teams. All unused materials should be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saved in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case repairs are needed during competition.</a:t>
            </a:r>
          </a:p>
          <a:p>
            <a:endParaRPr lang="en-US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Teams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will be allowed time to build and test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machine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Competitors are allowed to bring diagrams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to help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during the building time. After the time is up,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device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will be impounded and no changes will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be allowed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304800" y="3429000"/>
            <a:ext cx="73914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Machine Requirements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machine must be able to sit unaided on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testing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platform or table. Your machine must also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have three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individual containers to hold the sorted gumballs with labels for small,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medium, and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large. The entry point for the gumballs must be at least 30 cm from the testing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platform or table. All gumballs must enter at the same location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NOTE:  You are not allowed to make any changes to the machine during the sorting process; however, you may load gumballs one-at-a-time, several at a time, or all at once.  </a:t>
            </a: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4" descr="C:\Users\Tracy\AppData\Local\Microsoft\Windows\Temporary Internet Files\Content.IE5\QU2LYV6Z\MC90023211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7639642" y="4343400"/>
            <a:ext cx="1504358" cy="190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04800" y="533400"/>
            <a:ext cx="845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81000" y="152400"/>
            <a:ext cx="8458200" cy="36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 dirty="0">
                <a:latin typeface="Times New Roman" pitchFamily="18" charset="0"/>
              </a:rPr>
              <a:t>Testing </a:t>
            </a:r>
            <a:r>
              <a:rPr lang="en-US" sz="2000" b="1" dirty="0" smtClean="0">
                <a:latin typeface="Times New Roman" pitchFamily="18" charset="0"/>
              </a:rPr>
              <a:t>Procedure:</a:t>
            </a:r>
          </a:p>
          <a:p>
            <a:endParaRPr lang="en-US" sz="1000" b="1" dirty="0">
              <a:latin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Each team will be allowed 5 minutes to prepare their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machine for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competition. Each team will be allowed three trials with 5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minutes provided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between trials for repairs and adjustments using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materials left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over from construction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Scores will be calculated based on the number of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gumballs sorted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correctly. The best trial will be considered for final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scoring. The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team with the most gumballs sorted correctly will be declared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winner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The shortest time out of the three trials will be considered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the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case of a tie. Team members are not allowed to touch or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shake the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device or gumballs during a trial. Any interference will result in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loss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of points for that trial.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 descr="C:\Users\Tracy\AppData\Local\Microsoft\Windows\Temporary Internet Files\Content.IE5\6PNS97OQ\MC90002136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3886200"/>
            <a:ext cx="1888389" cy="26192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C:\Users\Tracy\AppData\Local\Microsoft\Windows\Temporary Internet Files\Content.IE5\QA989NRI\MCj04417290000[1]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72200" y="838200"/>
            <a:ext cx="2133600" cy="2133600"/>
          </a:xfrm>
          <a:prstGeom prst="rect">
            <a:avLst/>
          </a:prstGeom>
          <a:noFill/>
        </p:spPr>
      </p:pic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762000" y="1066800"/>
            <a:ext cx="5257800" cy="156966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 smtClean="0">
                <a:latin typeface="Times New Roman" pitchFamily="18" charset="0"/>
              </a:rPr>
              <a:t>You will have 60 minutes to design, build, and test your device.  After the time is up, all devices will be impounded and the competition will begin.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6096000" y="2819400"/>
            <a:ext cx="2057400" cy="338554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 smtClean="0">
                <a:latin typeface="Times New Roman" pitchFamily="18" charset="0"/>
              </a:rPr>
              <a:t>Online Stopwatch</a:t>
            </a:r>
            <a:endParaRPr lang="en-US" sz="1600" dirty="0">
              <a:latin typeface="Times New Roman" pitchFamily="18" charset="0"/>
            </a:endParaRPr>
          </a:p>
        </p:txBody>
      </p:sp>
      <p:sp>
        <p:nvSpPr>
          <p:cNvPr id="15" name="WordArt 7"/>
          <p:cNvSpPr>
            <a:spLocks noChangeArrowheads="1" noChangeShapeType="1" noTextEdit="1"/>
          </p:cNvSpPr>
          <p:nvPr/>
        </p:nvSpPr>
        <p:spPr bwMode="auto">
          <a:xfrm>
            <a:off x="2438400" y="4191000"/>
            <a:ext cx="59436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Cooper Black"/>
              </a:rPr>
              <a:t>Questions?</a:t>
            </a:r>
            <a:endParaRPr lang="en-US" sz="3600" kern="10" dirty="0">
              <a:ln w="2857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Cooper Black"/>
            </a:endParaRPr>
          </a:p>
        </p:txBody>
      </p:sp>
      <p:pic>
        <p:nvPicPr>
          <p:cNvPr id="5122" name="Picture 2" descr="C:\Users\Tracy\AppData\Local\Microsoft\Windows\Temporary Internet Files\Content.IE5\BARLCZ4L\MP900289682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" y="3733800"/>
            <a:ext cx="1684782" cy="2514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439</Words>
  <Application>Microsoft Office PowerPoint</Application>
  <PresentationFormat>On-screen Show (4:3)</PresentationFormat>
  <Paragraphs>31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 Design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Trimpe</dc:creator>
  <cp:lastModifiedBy>Tracy</cp:lastModifiedBy>
  <cp:revision>31</cp:revision>
  <dcterms:created xsi:type="dcterms:W3CDTF">2007-12-07T23:51:41Z</dcterms:created>
  <dcterms:modified xsi:type="dcterms:W3CDTF">2011-04-08T22:45:42Z</dcterms:modified>
</cp:coreProperties>
</file>