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0" r:id="rId4"/>
    <p:sldId id="261" r:id="rId5"/>
    <p:sldId id="263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2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9FC436-41FB-4A04-898A-F01102C68D41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33366-A1F0-4BF9-B480-03FC6E3EE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73D274-DCE1-458F-9311-4A365FBED33C}" type="slidenum">
              <a:rPr lang="en-US"/>
              <a:pPr/>
              <a:t>4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73D274-DCE1-458F-9311-4A365FBED33C}" type="slidenum">
              <a:rPr lang="en-US"/>
              <a:pPr/>
              <a:t>5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4C0017-4ECD-4658-8CA9-34F85E4F79FF}" type="slidenum">
              <a:rPr lang="en-US"/>
              <a:pPr/>
              <a:t>6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B39AD9-B6F0-40CE-888E-934562D196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CE8CC-8ED9-4479-AA1D-CD125CF38D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D4BCA-FB51-4DF3-A87D-6F44E3C6FF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C621C-61F5-4840-98B8-74189F1652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0D03F-6B20-4A73-9618-20E9182178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2544C-4016-447E-893A-C024947C3B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FD5B5-231B-4E08-B15F-021E30E3D5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9C47E-8288-419B-B4BF-6E90E7286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92A79-C1AB-4171-BB3F-82728235D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CAEBA0-11BB-42AB-8A6D-F389E8B304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B6EAD-9799-42DB-B489-1E6022F3D6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D1B1E26-698F-47BE-80A7-3274147079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nline-stopwatch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6324600"/>
            <a:ext cx="7315200" cy="457200"/>
          </a:xfrm>
        </p:spPr>
        <p:txBody>
          <a:bodyPr/>
          <a:lstStyle/>
          <a:p>
            <a:r>
              <a:rPr lang="en-US" sz="2000" dirty="0" smtClean="0">
                <a:latin typeface="Times New Roman" pitchFamily="18" charset="0"/>
              </a:rPr>
              <a:t>Junk Box Wars @ http://sciencespot.net/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276600" y="3200400"/>
            <a:ext cx="5181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Objective: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Create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 parachute that will help an egg land safely on a target!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>
            <a:off x="457200" y="914400"/>
            <a:ext cx="82296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571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Cooper Black"/>
              </a:rPr>
              <a:t>Scrambled Eggs?</a:t>
            </a:r>
            <a:endParaRPr lang="en-US" sz="3600" kern="10" dirty="0">
              <a:ln w="57150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6">
                  <a:lumMod val="40000"/>
                  <a:lumOff val="60000"/>
                </a:schemeClr>
              </a:solidFill>
              <a:latin typeface="Cooper Black"/>
            </a:endParaRPr>
          </a:p>
        </p:txBody>
      </p:sp>
      <p:pic>
        <p:nvPicPr>
          <p:cNvPr id="1026" name="Picture 2" descr="C:\Users\Tracy\AppData\Local\Microsoft\Windows\Temporary Internet Files\Content.IE5\QU2LYV6Z\MC90036589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200400"/>
            <a:ext cx="1905000" cy="23240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04800" y="5334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04800" y="228600"/>
            <a:ext cx="84582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Times New Roman" pitchFamily="18" charset="0"/>
              </a:rPr>
              <a:t>Competition Rules:</a:t>
            </a:r>
          </a:p>
          <a:p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Your team will be provided with a junk box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filled with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materials that could be used to create a parachute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 Each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team will receive only set of materials. Teams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may use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all or part of the materials in the junk box and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are not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allowed to share materials with other teams.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All unused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materials should be saved in case repairs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are needed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during competition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Teams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will be allowed time to build and test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their parachute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Practice eggs will be provided for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testing purposes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Competitors are allowed to bring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diagrams to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help them build their parachute. After the time is up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 all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parachutes will be impounded and no changes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will be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allowed.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04800" y="3429000"/>
            <a:ext cx="64008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Device Requirements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Your parachute may not be aided by a helping hand or other energy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source. Teams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will be provided with an egg seat (a plastic cup or piece of an egg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carton) and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seat belts (2 rubber bands). You will need to attach the parachute device to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egg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seat. Other modifications to the egg seat are not allowed, such as extra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padding, materials that cover the egg and seat, or the addition of extra materials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purpose of protecting the egg.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C:\Users\Tracy\AppData\Local\Microsoft\Windows\Temporary Internet Files\Content.IE5\6PNS97OQ\MC90033161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3581400"/>
            <a:ext cx="2243750" cy="28548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5334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81000" y="152400"/>
            <a:ext cx="845820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Times New Roman" pitchFamily="18" charset="0"/>
              </a:rPr>
              <a:t>Testing </a:t>
            </a:r>
            <a:r>
              <a:rPr lang="en-US" sz="2000" b="1" dirty="0" smtClean="0">
                <a:latin typeface="Times New Roman" pitchFamily="18" charset="0"/>
              </a:rPr>
              <a:t>Procedure:</a:t>
            </a:r>
          </a:p>
          <a:p>
            <a:endParaRPr lang="en-US" sz="1000" b="1" dirty="0">
              <a:latin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Each team will be allowed 5 minutes to load the egg into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egg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seat and prepare the parachute. Each team will choose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 egg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each trial and load the egg into its seat before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proceeding to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drop zone. Each team will be allowed two trials with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 minutes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allowed between trials for repairs and adjustments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using materials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left over from construction.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team member will drop the parachute from a height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location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determined by the teacher. The entire device (egg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parachute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must begin above the drop line. A plumb line will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 available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help you line up your device, but must be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removed before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actual drop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050" name="Picture 2" descr="C:\Users\Tracy\AppData\Local\Microsoft\Windows\Temporary Internet Files\Content.IE5\BARLCZ4L\MC90043961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4191000"/>
            <a:ext cx="1824533" cy="2006197"/>
          </a:xfrm>
          <a:prstGeom prst="rect">
            <a:avLst/>
          </a:prstGeom>
          <a:noFill/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57200" y="3886200"/>
            <a:ext cx="62484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goal of the contest is to have the egg land and remain on the center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target without the egg breaking. If the egg does not leave a wet mark 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paper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towel, it is considered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unbroken!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score will be determined by measuring the distance between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furthest edge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(or part) of the device and the center of the target. The best result 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smallest distance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out of the two trials will be considered for final results.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lightest parachute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(without the egg) will win in the case of a tie.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28600" y="967800"/>
            <a:ext cx="8763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How does the shape of a parachute affect its falling speed?</a:t>
            </a:r>
          </a:p>
          <a:p>
            <a:pPr>
              <a:spcBef>
                <a:spcPct val="50000"/>
              </a:spcBef>
            </a:pPr>
            <a:endParaRPr lang="en-US" sz="3200" b="1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3200" b="1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3200" b="1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3200" b="1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3200" b="1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Which shape will work best for our challenge?</a:t>
            </a:r>
          </a:p>
        </p:txBody>
      </p:sp>
      <p:sp>
        <p:nvSpPr>
          <p:cNvPr id="13" name="Oval 12"/>
          <p:cNvSpPr/>
          <p:nvPr/>
        </p:nvSpPr>
        <p:spPr>
          <a:xfrm>
            <a:off x="457200" y="2563368"/>
            <a:ext cx="2286000" cy="228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048000" y="2133600"/>
            <a:ext cx="2971800" cy="1447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581400" y="3733800"/>
            <a:ext cx="1905000" cy="1905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</a:rPr>
              <a:t>Think About It </a:t>
            </a:r>
            <a:r>
              <a:rPr lang="en-US" sz="4000" b="1" dirty="0" smtClean="0">
                <a:latin typeface="Times New Roman" pitchFamily="18" charset="0"/>
              </a:rPr>
              <a:t>…</a:t>
            </a:r>
            <a:endParaRPr lang="en-US" sz="4000" b="1" dirty="0" smtClean="0">
              <a:latin typeface="Times New Roman" pitchFamily="18" charset="0"/>
            </a:endParaRPr>
          </a:p>
        </p:txBody>
      </p:sp>
      <p:sp>
        <p:nvSpPr>
          <p:cNvPr id="19" name="Isosceles Triangle 18"/>
          <p:cNvSpPr/>
          <p:nvPr/>
        </p:nvSpPr>
        <p:spPr>
          <a:xfrm>
            <a:off x="6096000" y="2563368"/>
            <a:ext cx="2667000" cy="2286000"/>
          </a:xfrm>
          <a:prstGeom prst="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28600" y="152400"/>
            <a:ext cx="85344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How large should your parachute be?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How many support lines should you have?  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How long should the support lines be?</a:t>
            </a:r>
            <a:endParaRPr lang="en-US" sz="3200" b="1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What other factors will affect how well your parachute works?</a:t>
            </a:r>
            <a:endParaRPr lang="en-US" sz="3200" b="1" dirty="0" smtClean="0">
              <a:latin typeface="Times New Roman" pitchFamily="18" charset="0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304800" y="4114800"/>
            <a:ext cx="8534400" cy="25853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latin typeface="Times New Roman" pitchFamily="18" charset="0"/>
              </a:rPr>
              <a:t>Make A Plan …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Use your ideas from our discussion to design a parachute device that will protect an egg during its fall.  Draw your designs on your planning page along with other notes that details the strengths of your parachute. </a:t>
            </a: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04800" y="381000"/>
            <a:ext cx="8686800" cy="2462213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</a:rPr>
              <a:t>Build It! </a:t>
            </a:r>
          </a:p>
          <a:p>
            <a:pPr algn="just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Step 1:  </a:t>
            </a:r>
            <a:r>
              <a:rPr lang="en-US" sz="2000" dirty="0" smtClean="0">
                <a:latin typeface="Times New Roman" pitchFamily="18" charset="0"/>
              </a:rPr>
              <a:t>Use </a:t>
            </a:r>
            <a:r>
              <a:rPr lang="en-US" sz="2000" dirty="0">
                <a:latin typeface="Times New Roman" pitchFamily="18" charset="0"/>
              </a:rPr>
              <a:t>your materials to build a </a:t>
            </a:r>
            <a:r>
              <a:rPr lang="en-US" sz="2000" dirty="0" smtClean="0">
                <a:latin typeface="Times New Roman" pitchFamily="18" charset="0"/>
              </a:rPr>
              <a:t>device </a:t>
            </a:r>
            <a:r>
              <a:rPr lang="en-US" sz="2000" dirty="0" smtClean="0">
                <a:latin typeface="Times New Roman" pitchFamily="18" charset="0"/>
              </a:rPr>
              <a:t>and </a:t>
            </a:r>
            <a:r>
              <a:rPr lang="en-US" sz="2000" dirty="0">
                <a:latin typeface="Times New Roman" pitchFamily="18" charset="0"/>
              </a:rPr>
              <a:t>then test </a:t>
            </a:r>
            <a:r>
              <a:rPr lang="en-US" sz="2000" dirty="0" smtClean="0">
                <a:latin typeface="Times New Roman" pitchFamily="18" charset="0"/>
              </a:rPr>
              <a:t>it using the plastic eggs.  We will provide real eggs for the actual tests.  </a:t>
            </a:r>
            <a:endParaRPr lang="en-US" sz="2000" dirty="0">
              <a:latin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Step </a:t>
            </a:r>
            <a:r>
              <a:rPr lang="en-US" sz="2000" dirty="0" smtClean="0">
                <a:latin typeface="Times New Roman" pitchFamily="18" charset="0"/>
              </a:rPr>
              <a:t>2: </a:t>
            </a:r>
            <a:r>
              <a:rPr lang="en-US" sz="2000" dirty="0">
                <a:latin typeface="Times New Roman" pitchFamily="18" charset="0"/>
              </a:rPr>
              <a:t>Analyze your results. How </a:t>
            </a:r>
            <a:r>
              <a:rPr lang="en-US" sz="2000" dirty="0" smtClean="0">
                <a:latin typeface="Times New Roman" pitchFamily="18" charset="0"/>
              </a:rPr>
              <a:t>did it </a:t>
            </a:r>
            <a:r>
              <a:rPr lang="en-US" sz="2000" dirty="0">
                <a:latin typeface="Times New Roman" pitchFamily="18" charset="0"/>
              </a:rPr>
              <a:t>do?  </a:t>
            </a:r>
          </a:p>
          <a:p>
            <a:pPr algn="just"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</a:rPr>
              <a:t>Step 3: What </a:t>
            </a:r>
            <a:r>
              <a:rPr lang="en-US" sz="2000" dirty="0">
                <a:latin typeface="Times New Roman" pitchFamily="18" charset="0"/>
              </a:rPr>
              <a:t>changes do you need to make to improve your </a:t>
            </a:r>
            <a:r>
              <a:rPr lang="en-US" sz="2000" dirty="0" smtClean="0">
                <a:latin typeface="Times New Roman" pitchFamily="18" charset="0"/>
              </a:rPr>
              <a:t>device? </a:t>
            </a:r>
            <a:r>
              <a:rPr lang="en-US" sz="2000" dirty="0">
                <a:latin typeface="Times New Roman" pitchFamily="18" charset="0"/>
              </a:rPr>
              <a:t>Make modifications and test it again. </a:t>
            </a:r>
          </a:p>
        </p:txBody>
      </p:sp>
      <p:pic>
        <p:nvPicPr>
          <p:cNvPr id="12" name="Picture 2" descr="C:\Users\Tracy\AppData\Local\Microsoft\Windows\Temporary Internet Files\Content.IE5\QA989NRI\MCj04417290000[1]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3657600"/>
            <a:ext cx="2133600" cy="2133600"/>
          </a:xfrm>
          <a:prstGeom prst="rect">
            <a:avLst/>
          </a:prstGeom>
          <a:noFill/>
        </p:spPr>
      </p:pic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685800" y="3886200"/>
            <a:ext cx="5257800" cy="1938992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</a:rPr>
              <a:t>You will have 30 minutes to design, build, and test your parachute.  After the time is up, all parachutes will be impounded and the competition will begin.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6019800" y="5638800"/>
            <a:ext cx="2057400" cy="338554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>
                <a:latin typeface="Times New Roman" pitchFamily="18" charset="0"/>
              </a:rPr>
              <a:t>Online Stopwatch</a:t>
            </a:r>
            <a:endParaRPr lang="en-US" sz="16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667</Words>
  <Application>Microsoft Office PowerPoint</Application>
  <PresentationFormat>On-screen Show (4:3)</PresentationFormat>
  <Paragraphs>39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</cp:lastModifiedBy>
  <cp:revision>20</cp:revision>
  <dcterms:created xsi:type="dcterms:W3CDTF">2007-12-07T23:51:41Z</dcterms:created>
  <dcterms:modified xsi:type="dcterms:W3CDTF">2011-04-08T22:12:26Z</dcterms:modified>
</cp:coreProperties>
</file>