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C436-41FB-4A04-898A-F01102C68D4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3366-A1F0-4BF9-B480-03FC6E3E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D274-DCE1-458F-9311-4A365FBED33C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39AD9-B6F0-40CE-888E-934562D19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CE8CC-8ED9-4479-AA1D-CD125CF38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D4BCA-FB51-4DF3-A87D-6F44E3C6F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621C-61F5-4840-98B8-74189F165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0D03F-6B20-4A73-9618-20E918217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544C-4016-447E-893A-C024947C3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FD5B5-231B-4E08-B15F-021E30E3D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9C47E-8288-419B-B4BF-6E90E7286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2A79-C1AB-4171-BB3F-82728235D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AEBA0-11BB-42AB-8A6D-F389E8B30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B6EAD-9799-42DB-B489-1E6022F3D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1B1E26-698F-47BE-80A7-327414707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bridge/gamesan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online-stopwatc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Tracy\AppData\Local\Microsoft\Windows\Temporary Internet Files\Content.IE5\BARLCZ4L\MC9003292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3886200" cy="2134991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324600"/>
            <a:ext cx="7315200" cy="4572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</a:rPr>
              <a:t>Junk Box Wars @ http://sciencespot.net/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14400" y="43434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Objective: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Build a bridge that will support the most weight!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8229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</a:rPr>
              <a:t>Bridge Challenge</a:t>
            </a:r>
            <a:endParaRPr lang="en-US" sz="3600" kern="10" dirty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oper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How are bridges designed? </a:t>
            </a:r>
            <a:r>
              <a:rPr lang="en-US" sz="3200" b="1" dirty="0">
                <a:latin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Let’s examine some bridges!  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8763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Think About It …</a:t>
            </a:r>
            <a:br>
              <a:rPr lang="en-US" sz="3200" b="1" dirty="0" smtClean="0">
                <a:latin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</a:rPr>
              <a:t>Which style will work best for our challenge?</a:t>
            </a:r>
            <a:br>
              <a:rPr lang="en-US" sz="2800" dirty="0" smtClean="0">
                <a:latin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</a:rPr>
              <a:t>What forces will we have to worry about?</a:t>
            </a:r>
            <a:br>
              <a:rPr lang="en-US" sz="2800" dirty="0" smtClean="0">
                <a:latin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</a:rPr>
              <a:t>What other design issues we will need to consider?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8200" name="Picture 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8333" t="18167" r="18333" b="33833"/>
          <a:stretch>
            <a:fillRect/>
          </a:stretch>
        </p:blipFill>
        <p:spPr bwMode="auto">
          <a:xfrm>
            <a:off x="1600200" y="1219200"/>
            <a:ext cx="6151033" cy="34599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6106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Competition Rules:</a:t>
            </a:r>
          </a:p>
          <a:p>
            <a:endParaRPr lang="en-US" sz="1000" dirty="0" smtClean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 team will be provided with a junk box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filled 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materials that may be used to build a bridge.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team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 receive only one set of materials! Teams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 use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or part of the materials provided and 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allowed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share materials with other teams.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Scissors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hot glue guns will be provided by the teacher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Teams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 be allowed time to build and test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their bridges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Competitors are allowed to bring diagrams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help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them build their bridges. After the time is up,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bridges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 be impounded and no changes 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allowed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861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Structure Requirements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bridge must be able to span the entire width of the canyon 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space between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tables. Bridges may be attached to the sides of the canyon with tape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Bridges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must also be constructed with a smooth road bed and enough room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allow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vehicle to move freely along the entire length of the bridge.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print"/>
          <a:srcRect l="15833" t="58666" r="70000" b="35195"/>
          <a:stretch>
            <a:fillRect/>
          </a:stretch>
        </p:blipFill>
        <p:spPr bwMode="auto">
          <a:xfrm>
            <a:off x="2590800" y="54102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458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Testing </a:t>
            </a:r>
            <a:r>
              <a:rPr lang="en-US" sz="2000" b="1" dirty="0" smtClean="0">
                <a:latin typeface="Times New Roman" pitchFamily="18" charset="0"/>
              </a:rPr>
              <a:t>Procedure:</a:t>
            </a:r>
          </a:p>
          <a:p>
            <a:endParaRPr lang="en-US" sz="1000" b="1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Teams will begin testing using an empty vehicle. The vehicle must be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pulled over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complete length of the bridge to be counted as a successful trial. If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bridge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supports the empty vehicle, team members will add more mass and continue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testing process.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time that the bridge fails to support the vehicle and the load, testing will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 done. Bridge failure is defined as breaks in the road bed or structure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prevents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vehicle from traveling over the bridge. In the event that the vehicle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leaves the bridge structure, testing will be done.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team with the bridge that supports the largest mass will be declared the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winner. In the case of a tie, the team with the lightest bridge will be declared the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winner.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/>
          <a:srcRect l="15833" t="58666" r="70000" b="35195"/>
          <a:stretch>
            <a:fillRect/>
          </a:stretch>
        </p:blipFill>
        <p:spPr bwMode="auto">
          <a:xfrm>
            <a:off x="2514600" y="50292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16000" r="52500" b="21333"/>
          <a:stretch>
            <a:fillRect/>
          </a:stretch>
        </p:blipFill>
        <p:spPr bwMode="auto">
          <a:xfrm>
            <a:off x="457200" y="838200"/>
            <a:ext cx="4139119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29200" y="609600"/>
            <a:ext cx="373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Use the measurements provided to help you design and build your bridge. </a:t>
            </a:r>
          </a:p>
          <a:p>
            <a:pPr algn="ctr"/>
            <a:endParaRPr lang="en-US" sz="2800" b="1" dirty="0" smtClean="0">
              <a:latin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</a:rPr>
              <a:t>Your team will have 60 minutes to create your bridge.</a:t>
            </a:r>
            <a:endParaRPr lang="en-US" sz="2800" b="1" dirty="0" smtClean="0">
              <a:latin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</a:rPr>
              <a:t>Questions?</a:t>
            </a:r>
          </a:p>
        </p:txBody>
      </p:sp>
      <p:pic>
        <p:nvPicPr>
          <p:cNvPr id="9219" name="Picture 3" descr="C:\Users\Tracy\AppData\Local\Microsoft\Windows\Temporary Internet Files\Content.IE5\QU2LYV6Z\MC9001884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334000"/>
            <a:ext cx="1371600" cy="862169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867400" y="4953000"/>
            <a:ext cx="2057400" cy="1710154"/>
            <a:chOff x="5867400" y="4724400"/>
            <a:chExt cx="2057400" cy="1710154"/>
          </a:xfrm>
        </p:grpSpPr>
        <p:pic>
          <p:nvPicPr>
            <p:cNvPr id="5" name="Picture 2" descr="C:\Users\Tracy\AppData\Local\Microsoft\Windows\Temporary Internet Files\Content.IE5\QA989NRI\MCj04417290000[1]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0" y="4724400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867400" y="6096000"/>
              <a:ext cx="2057400" cy="338554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Times New Roman" pitchFamily="18" charset="0"/>
                </a:rPr>
                <a:t>Online Stopwatch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378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Tracy</cp:lastModifiedBy>
  <cp:revision>27</cp:revision>
  <dcterms:created xsi:type="dcterms:W3CDTF">2007-12-07T23:51:41Z</dcterms:created>
  <dcterms:modified xsi:type="dcterms:W3CDTF">2011-04-08T23:50:34Z</dcterms:modified>
</cp:coreProperties>
</file>