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C436-41FB-4A04-898A-F01102C68D4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3366-A1F0-4BF9-B480-03FC6E3E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D274-DCE1-458F-9311-4A365FBED33C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C0017-4ECD-4658-8CA9-34F85E4F79FF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C0017-4ECD-4658-8CA9-34F85E4F79FF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39AD9-B6F0-40CE-888E-934562D19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CE8CC-8ED9-4479-AA1D-CD125CF38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D4BCA-FB51-4DF3-A87D-6F44E3C6F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621C-61F5-4840-98B8-74189F165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0D03F-6B20-4A73-9618-20E918217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544C-4016-447E-893A-C024947C3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FD5B5-231B-4E08-B15F-021E30E3D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9C47E-8288-419B-B4BF-6E90E7286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2A79-C1AB-4171-BB3F-82728235D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AEBA0-11BB-42AB-8A6D-F389E8B30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B6EAD-9799-42DB-B489-1E6022F3D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1B1E26-698F-47BE-80A7-327414707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324600"/>
            <a:ext cx="7315200" cy="4572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</a:rPr>
              <a:t>Junk Box Wars @ http://sciencespot.net/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6600" y="3200400"/>
            <a:ext cx="518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Objective: Build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device that will launch a ball to knock over bottles and earn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most points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8229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Cooper Black"/>
              </a:rPr>
              <a:t>Bottle Blasters</a:t>
            </a:r>
            <a:endParaRPr lang="en-US" sz="3600" kern="10" dirty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Cooper Black"/>
            </a:endParaRPr>
          </a:p>
        </p:txBody>
      </p:sp>
      <p:pic>
        <p:nvPicPr>
          <p:cNvPr id="14" name="Picture 8" descr="C:\Users\Tracy\AppData\Local\Microsoft\Windows\Temporary Internet Files\Content.IE5\IPTY51F0\MC9003470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1828800" cy="289512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862584" y="4191000"/>
            <a:ext cx="914400" cy="914400"/>
            <a:chOff x="609600" y="3276600"/>
            <a:chExt cx="2057400" cy="2057400"/>
          </a:xfrm>
        </p:grpSpPr>
        <p:sp>
          <p:nvSpPr>
            <p:cNvPr id="8" name="Oval 7"/>
            <p:cNvSpPr/>
            <p:nvPr/>
          </p:nvSpPr>
          <p:spPr>
            <a:xfrm>
              <a:off x="609600" y="3276600"/>
              <a:ext cx="2057400" cy="2057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0" y="3482340"/>
              <a:ext cx="1645920" cy="1645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43940" y="3710940"/>
              <a:ext cx="1188720" cy="1188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72540" y="3939540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55420" y="4122420"/>
              <a:ext cx="365760" cy="3657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What is a catapult?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1143000"/>
            <a:ext cx="8610600" cy="3308350"/>
            <a:chOff x="192" y="720"/>
            <a:chExt cx="5424" cy="2084"/>
          </a:xfrm>
        </p:grpSpPr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192" y="720"/>
              <a:ext cx="355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A catapult is a device which uses an arm to hurl a projectile a great distance and were often used in ancient times during battle. </a:t>
              </a: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2" y="720"/>
              <a:ext cx="2064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" y="1536"/>
              <a:ext cx="2400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What other devices might be used to launch bouncy balls?  Refer to your materials list for ideas!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45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Competition Rules:</a:t>
            </a:r>
          </a:p>
          <a:p>
            <a:endParaRPr lang="en-US" sz="1000" dirty="0" smtClean="0"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team will be provided with a junk box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filled 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materials to build your blaster. Each team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will receive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only one set of materials! Teams may use all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 part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materials provided and are not allowed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share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materials with other teams. Scissors 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provided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the teacher.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Teams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 be allowed time to build and test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their devices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Competitors are allowed to bring diagrams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help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them build their blasters. After the time is up,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devices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 be impounded and no changes 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allowed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845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Structure Requirements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Blasters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be any type of slinging device,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catapults or sling shots, but must be powered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energy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elastic devices or structure.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Projectiles cannot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 aided by a helping hand or extra push.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Blasters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must also be designed so that a single person can launch them.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cannot be held by other team members during a trial. Teams are allowed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secure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device to the floor with masking tape provided the surface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damaged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458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Testing </a:t>
            </a:r>
            <a:r>
              <a:rPr lang="en-US" sz="2000" b="1" dirty="0" smtClean="0">
                <a:latin typeface="Times New Roman" pitchFamily="18" charset="0"/>
              </a:rPr>
              <a:t>Procedure:</a:t>
            </a:r>
          </a:p>
          <a:p>
            <a:endParaRPr lang="en-US" sz="1000" b="1" dirty="0"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team will be allowed 5 minutes to prepare for each trial. Teams 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allowed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make repairs and modifications using the remaining materials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their junk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box. Teams who go over the five minute time limit will forfeit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following round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Teams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 be allowed three two-minute trials to earn points. The device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must remain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behind the launch area boundary throughout the trial. Each team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will receive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 bouncy balls for each trial. Team members may retrieve the balls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during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trial, but cannot enter the launch zone while balls are being launched.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Points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 be awarded based on the point values of the bottles knocked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off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testing platform. The team with the most points will be declared the winner.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case of a tie, teams will be allowed an additional one-minute trial. The team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most points in the tie-breaking round will be declared the winner.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 l="20000" t="53333" r="57500" b="34667"/>
          <a:stretch>
            <a:fillRect/>
          </a:stretch>
        </p:blipFill>
        <p:spPr bwMode="auto">
          <a:xfrm>
            <a:off x="1752600" y="4876800"/>
            <a:ext cx="548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2228850"/>
            <a:ext cx="8686800" cy="26479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Build It! </a:t>
            </a:r>
          </a:p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Step 1:  Sketch your device.</a:t>
            </a:r>
          </a:p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Step 2: Use your materials to build a </a:t>
            </a:r>
            <a:r>
              <a:rPr lang="en-US" sz="2000" dirty="0" smtClean="0">
                <a:latin typeface="Times New Roman" pitchFamily="18" charset="0"/>
              </a:rPr>
              <a:t>launching device and </a:t>
            </a:r>
            <a:r>
              <a:rPr lang="en-US" sz="2000" dirty="0">
                <a:latin typeface="Times New Roman" pitchFamily="18" charset="0"/>
              </a:rPr>
              <a:t>then test it.  </a:t>
            </a:r>
          </a:p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Step 3: Analyze your results. How does it do?  </a:t>
            </a:r>
          </a:p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Step 4:  What changes do you need to make to improve your </a:t>
            </a:r>
            <a:r>
              <a:rPr lang="en-US" sz="2000" dirty="0" smtClean="0">
                <a:latin typeface="Times New Roman" pitchFamily="18" charset="0"/>
              </a:rPr>
              <a:t>device? </a:t>
            </a:r>
            <a:r>
              <a:rPr lang="en-US" sz="2000" dirty="0">
                <a:latin typeface="Times New Roman" pitchFamily="18" charset="0"/>
              </a:rPr>
              <a:t>Make modifications and test it again.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5334000"/>
            <a:ext cx="8686800" cy="1371600"/>
            <a:chOff x="144" y="1344"/>
            <a:chExt cx="5472" cy="864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53" y="1392"/>
              <a:ext cx="5232" cy="798"/>
              <a:chOff x="192" y="1440"/>
              <a:chExt cx="5232" cy="798"/>
            </a:xfrm>
          </p:grpSpPr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333" t="11539" r="8333" b="23077"/>
              <a:stretch>
                <a:fillRect/>
              </a:stretch>
            </p:blipFill>
            <p:spPr bwMode="auto">
              <a:xfrm>
                <a:off x="4128" y="1440"/>
                <a:ext cx="1296" cy="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26" name="Text Box 6"/>
              <p:cNvSpPr txBox="1">
                <a:spLocks noChangeArrowheads="1"/>
              </p:cNvSpPr>
              <p:nvPr/>
            </p:nvSpPr>
            <p:spPr bwMode="auto">
              <a:xfrm>
                <a:off x="192" y="1488"/>
                <a:ext cx="3840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b="1">
                    <a:latin typeface="Times New Roman" pitchFamily="18" charset="0"/>
                  </a:rPr>
                  <a:t>Worried about getting “snapped”?</a:t>
                </a:r>
                <a:r>
                  <a:rPr lang="en-US">
                    <a:latin typeface="Times New Roman" pitchFamily="18" charset="0"/>
                  </a:rPr>
                  <a:t> Use a rubberband to hold down the “hammer” of the mousetrap while you are building your catapult or unwrap the small wires holding down the sides of the arm.</a:t>
                </a:r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44" y="1344"/>
              <a:ext cx="5472" cy="864"/>
            </a:xfrm>
            <a:prstGeom prst="rect">
              <a:avLst/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8600" y="304800"/>
            <a:ext cx="8572500" cy="1592263"/>
            <a:chOff x="144" y="288"/>
            <a:chExt cx="5400" cy="1003"/>
          </a:xfrm>
        </p:grpSpPr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144" y="288"/>
              <a:ext cx="35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Think About It ...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144" y="768"/>
              <a:ext cx="3504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How can we modify a mousetrap or </a:t>
              </a:r>
              <a:r>
                <a:rPr lang="en-US" sz="2400" dirty="0" smtClean="0">
                  <a:latin typeface="Times New Roman" pitchFamily="18" charset="0"/>
                </a:rPr>
                <a:t>other materials </a:t>
              </a:r>
              <a:r>
                <a:rPr lang="en-US" sz="2400" dirty="0">
                  <a:latin typeface="Times New Roman" pitchFamily="18" charset="0"/>
                </a:rPr>
                <a:t>to </a:t>
              </a:r>
              <a:r>
                <a:rPr lang="en-US" sz="2400" dirty="0" smtClean="0">
                  <a:latin typeface="Times New Roman" pitchFamily="18" charset="0"/>
                </a:rPr>
                <a:t>create a launching device?</a:t>
              </a:r>
              <a:endParaRPr lang="en-US" sz="2400" dirty="0">
                <a:latin typeface="Times New Roman" pitchFamily="18" charset="0"/>
              </a:endParaRPr>
            </a:p>
          </p:txBody>
        </p:sp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4" y="336"/>
              <a:ext cx="1800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Tracy\AppData\Local\Microsoft\Windows\Temporary Internet Files\Content.IE5\QA989NRI\MCj04417290000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2133600" cy="2133600"/>
          </a:xfrm>
          <a:prstGeom prst="rect">
            <a:avLst/>
          </a:prstGeom>
          <a:noFill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2000" y="1066800"/>
            <a:ext cx="5257800" cy="156966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You will have 60 minutes to design, build, and test your device.  After the time is up, all devices will be impounded and the competition will begin.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96000" y="2819400"/>
            <a:ext cx="2057400" cy="338554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</a:rPr>
              <a:t>Online Stopwatch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2971800" y="4419600"/>
            <a:ext cx="5943600" cy="12192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</a:rPr>
              <a:t>Questions?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oper Black"/>
            </a:endParaRPr>
          </a:p>
        </p:txBody>
      </p:sp>
      <p:pic>
        <p:nvPicPr>
          <p:cNvPr id="1027" name="Picture 3" descr="C:\Users\Tracy\AppData\Local\Microsoft\Windows\Temporary Internet Files\Content.IE5\6PNS97OQ\MC90023214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0"/>
            <a:ext cx="1905000" cy="245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597</Words>
  <Application>Microsoft Office PowerPoint</Application>
  <PresentationFormat>On-screen Show (4:3)</PresentationFormat>
  <Paragraphs>38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Tracy</cp:lastModifiedBy>
  <cp:revision>17</cp:revision>
  <dcterms:created xsi:type="dcterms:W3CDTF">2007-12-07T23:51:41Z</dcterms:created>
  <dcterms:modified xsi:type="dcterms:W3CDTF">2011-04-08T23:49:07Z</dcterms:modified>
</cp:coreProperties>
</file>