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8" r:id="rId4"/>
    <p:sldId id="260" r:id="rId5"/>
    <p:sldId id="262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2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FC436-41FB-4A04-898A-F01102C68D41}" type="datetimeFigureOut">
              <a:rPr lang="en-US" smtClean="0"/>
              <a:pPr/>
              <a:t>4/8/2011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33366-A1F0-4BF9-B480-03FC6E3EE7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3D274-DCE1-458F-9311-4A365FBED33C}" type="slidenum">
              <a:rPr lang="en-US"/>
              <a:pPr/>
              <a:t>2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4C0017-4ECD-4658-8CA9-34F85E4F79FF}" type="slidenum">
              <a:rPr lang="en-US"/>
              <a:pPr/>
              <a:t>5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39AD9-B6F0-40CE-888E-934562D196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8CE8CC-8ED9-4479-AA1D-CD125CF38D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DD4BCA-FB51-4DF3-A87D-6F44E3C6FF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EC621C-61F5-4840-98B8-74189F1652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0D03F-6B20-4A73-9618-20E9182178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2544C-4016-447E-893A-C024947C3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FD5B5-231B-4E08-B15F-021E30E3D5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9C47E-8288-419B-B4BF-6E90E7286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92A79-C1AB-4171-BB3F-82728235D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CAEBA0-11BB-42AB-8A6D-F389E8B30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B6EAD-9799-42DB-B489-1E6022F3D6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1B1E26-698F-47BE-80A7-32741470795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youtube.com/watch?v=sz0vIJZSkhc" TargetMode="External"/><Relationship Id="rId7" Type="http://schemas.openxmlformats.org/officeDocument/2006/relationships/hyperlink" Target="http://images.teamsugar.com/files/upl1/2/22911/26_2008/Picture%2019.pn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://www.uq.edu.au/_School_Science_Lessons/36.103.GI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://www.online-stopwatch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6324600"/>
            <a:ext cx="7315200" cy="457200"/>
          </a:xfrm>
        </p:spPr>
        <p:txBody>
          <a:bodyPr/>
          <a:lstStyle/>
          <a:p>
            <a:r>
              <a:rPr lang="en-US" sz="2000" dirty="0" smtClean="0">
                <a:latin typeface="Times New Roman" pitchFamily="18" charset="0"/>
              </a:rPr>
              <a:t>Junk Box Wars @ http://sciencespot.net/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733800" y="3352800"/>
            <a:ext cx="518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Objective: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Create a boat that will travel a specified distance in the shortest amount of time.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457200" y="914400"/>
            <a:ext cx="82296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571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</a:rPr>
              <a:t>Battle of the Boats</a:t>
            </a:r>
            <a:endParaRPr lang="en-US" sz="3600" kern="10" dirty="0">
              <a:ln w="57150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oper Black"/>
            </a:endParaRPr>
          </a:p>
        </p:txBody>
      </p:sp>
      <p:pic>
        <p:nvPicPr>
          <p:cNvPr id="2058" name="Picture 10" descr="C:\Users\Tracy\AppData\Local\Microsoft\Windows\Temporary Internet Files\Content.IE5\IPTY51F0\MC90019184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52800"/>
            <a:ext cx="3738093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152400"/>
            <a:ext cx="91440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smtClean="0">
                <a:latin typeface="Times New Roman" pitchFamily="18" charset="0"/>
              </a:rPr>
              <a:t>Think About It</a:t>
            </a:r>
            <a:endParaRPr lang="en-US" sz="3600" b="1" dirty="0">
              <a:latin typeface="Times New Roman" pitchFamily="18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52400" y="9144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How can we power a boat using </a:t>
            </a:r>
            <a:br>
              <a:rPr lang="en-US" sz="3200" b="1" dirty="0" smtClean="0">
                <a:latin typeface="Times New Roman" pitchFamily="18" charset="0"/>
              </a:rPr>
            </a:br>
            <a:r>
              <a:rPr lang="en-US" sz="3200" b="1" dirty="0" smtClean="0">
                <a:latin typeface="Times New Roman" pitchFamily="18" charset="0"/>
              </a:rPr>
              <a:t>a balloon or </a:t>
            </a:r>
            <a:r>
              <a:rPr lang="en-US" sz="3200" b="1" dirty="0" err="1" smtClean="0">
                <a:latin typeface="Times New Roman" pitchFamily="18" charset="0"/>
              </a:rPr>
              <a:t>rubberbands</a:t>
            </a:r>
            <a:r>
              <a:rPr lang="en-US" sz="3200" b="1" dirty="0" smtClean="0">
                <a:latin typeface="Times New Roman" pitchFamily="18" charset="0"/>
              </a:rPr>
              <a:t>?  </a:t>
            </a:r>
            <a:endParaRPr lang="en-US" sz="3200" b="1" dirty="0">
              <a:latin typeface="Times New Roman" pitchFamily="18" charset="0"/>
            </a:endParaRPr>
          </a:p>
        </p:txBody>
      </p:sp>
      <p:pic>
        <p:nvPicPr>
          <p:cNvPr id="8194" name="Picture 2" descr="C:\Users\Tracy\AppData\Local\Microsoft\Windows\Temporary Internet Files\Content.IE5\QU2LYV6Z\MC900431621[1]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73152"/>
            <a:ext cx="838200" cy="8382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209800"/>
            <a:ext cx="3124200" cy="17018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3505200"/>
            <a:ext cx="1981200" cy="150671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7" name="Picture 5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" y="2133599"/>
            <a:ext cx="3048000" cy="274864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198" name="Picture 6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2260" t="17059" r="11864" b="50000"/>
          <a:stretch>
            <a:fillRect/>
          </a:stretch>
        </p:blipFill>
        <p:spPr bwMode="auto">
          <a:xfrm>
            <a:off x="2667000" y="3048000"/>
            <a:ext cx="1447800" cy="800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09600" y="5334000"/>
            <a:ext cx="8077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>
                <a:latin typeface="Times New Roman" pitchFamily="18" charset="0"/>
              </a:rPr>
              <a:t>What modifications could you make to these designs to make them work better?</a:t>
            </a:r>
            <a:endParaRPr lang="en-US" sz="32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84582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Competition Rules:</a:t>
            </a:r>
          </a:p>
          <a:p>
            <a:endParaRPr lang="en-US" sz="1000" dirty="0" smtClean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Each team will be provided with a junk box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filled with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materials that could be used to create your boat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Each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team will receive only one set of materials.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Teams may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use all or part of the materials in their junk box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 are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not allowed to share materials with other teams.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unused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materials should be saved in case repairs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are needed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during competition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Teams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will be allowed time to build and test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their boat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Competitors are allowed to bring diagrams to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help them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build their boat. After the time is up, all boats will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impounded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and no changes will be allowed.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04800" y="3581400"/>
            <a:ext cx="84582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Machine Requirements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Your boat must be powered by the air stored 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balloon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or the energy stored in the rubber band(s).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boat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may not be aided by a helping hand 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other energy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source.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least one-half of your boat must be above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water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Height will be measured from the bottom of the hull to the top edge of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boat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Objects extending past the top level will not be included in the height.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845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81000" y="152400"/>
            <a:ext cx="8458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>
                <a:latin typeface="Times New Roman" pitchFamily="18" charset="0"/>
              </a:rPr>
              <a:t>Testing </a:t>
            </a:r>
            <a:r>
              <a:rPr lang="en-US" sz="2000" b="1" dirty="0" smtClean="0">
                <a:latin typeface="Times New Roman" pitchFamily="18" charset="0"/>
              </a:rPr>
              <a:t>Procedure:</a:t>
            </a:r>
          </a:p>
          <a:p>
            <a:endParaRPr lang="en-US" sz="1000" b="1" dirty="0">
              <a:latin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Each team will be allowed 5 minutes to “power up” their boats for the first trial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 Teams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are not allowed to add additional air or rewind the rubber band(s) during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race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No electric winders or air pumps are allowed.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Each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team will be allowed two trials with 5 minutes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allowed between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trials to inflate the balloon or rewind the rubber band(s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  and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to make repairs and adjustments using materials left over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construction.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best time out of the two trials will be considered for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final results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If the boat fails to make it to the finish line, no points will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be awarded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for that trial. The lightest boat will be declared the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winner 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case of a tie.</a:t>
            </a: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 cstate="print"/>
          <a:srcRect l="14167" t="32000" r="52500" b="46667"/>
          <a:stretch>
            <a:fillRect/>
          </a:stretch>
        </p:blipFill>
        <p:spPr bwMode="auto">
          <a:xfrm>
            <a:off x="1600200" y="4267200"/>
            <a:ext cx="5715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racy\AppData\Local\Microsoft\Windows\Temporary Internet Files\Content.IE5\BARLCZ4L\MC9003109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581400"/>
            <a:ext cx="2895600" cy="2813387"/>
          </a:xfrm>
          <a:prstGeom prst="rect">
            <a:avLst/>
          </a:prstGeom>
          <a:noFill/>
        </p:spPr>
      </p:pic>
      <p:pic>
        <p:nvPicPr>
          <p:cNvPr id="12" name="Picture 2" descr="C:\Users\Tracy\AppData\Local\Microsoft\Windows\Temporary Internet Files\Content.IE5\QA989NRI\MCj04417290000[1]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838200"/>
            <a:ext cx="2133600" cy="2133600"/>
          </a:xfrm>
          <a:prstGeom prst="rect">
            <a:avLst/>
          </a:prstGeom>
          <a:noFill/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762000" y="1066800"/>
            <a:ext cx="5257800" cy="1569660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</a:rPr>
              <a:t>You will have 60 minutes to design, build, and test your device.  After the time is up, all devices will be impounded and the competition will begin.</a:t>
            </a:r>
            <a:endParaRPr lang="en-US" sz="2000" dirty="0">
              <a:latin typeface="Times New Roman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6096000" y="2819400"/>
            <a:ext cx="2057400" cy="338554"/>
          </a:xfrm>
          <a:prstGeom prst="rect">
            <a:avLst/>
          </a:prstGeom>
          <a:solidFill>
            <a:schemeClr val="bg1"/>
          </a:solidFill>
          <a:ln w="571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Times New Roman" pitchFamily="18" charset="0"/>
              </a:rPr>
              <a:t>Online Stopwatch</a:t>
            </a:r>
            <a:endParaRPr lang="en-US" sz="1600" dirty="0">
              <a:latin typeface="Times New Roman" pitchFamily="18" charset="0"/>
            </a:endParaRPr>
          </a:p>
        </p:txBody>
      </p:sp>
      <p:sp>
        <p:nvSpPr>
          <p:cNvPr id="15" name="WordArt 7"/>
          <p:cNvSpPr>
            <a:spLocks noChangeArrowheads="1" noChangeShapeType="1" noTextEdit="1"/>
          </p:cNvSpPr>
          <p:nvPr/>
        </p:nvSpPr>
        <p:spPr bwMode="auto">
          <a:xfrm>
            <a:off x="1600200" y="4572000"/>
            <a:ext cx="5943600" cy="121920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</a:rPr>
              <a:t>Questions?</a:t>
            </a:r>
            <a:endParaRPr lang="en-US" sz="3600" kern="10" dirty="0">
              <a:ln w="2857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oper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425</Words>
  <Application>Microsoft Office PowerPoint</Application>
  <PresentationFormat>On-screen Show (4:3)</PresentationFormat>
  <Paragraphs>26</Paragraphs>
  <Slides>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Tracy</cp:lastModifiedBy>
  <cp:revision>21</cp:revision>
  <dcterms:created xsi:type="dcterms:W3CDTF">2007-12-07T23:51:41Z</dcterms:created>
  <dcterms:modified xsi:type="dcterms:W3CDTF">2011-04-08T23:48:12Z</dcterms:modified>
</cp:coreProperties>
</file>